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326" r:id="rId6"/>
    <p:sldId id="327" r:id="rId7"/>
    <p:sldId id="328" r:id="rId8"/>
    <p:sldId id="329" r:id="rId9"/>
    <p:sldId id="324" r:id="rId10"/>
    <p:sldId id="325" r:id="rId11"/>
    <p:sldId id="282" r:id="rId12"/>
    <p:sldId id="330" r:id="rId13"/>
    <p:sldId id="331" r:id="rId14"/>
    <p:sldId id="332" r:id="rId15"/>
    <p:sldId id="333" r:id="rId16"/>
    <p:sldId id="334" r:id="rId17"/>
    <p:sldId id="3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A5D17-0203-4DD2-BA4C-562E6BACF262}" v="54" dt="2025-12-04T22:57:00.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2-04T22:57:08.228" v="69" actId="115"/>
      <pc:docMkLst>
        <pc:docMk/>
      </pc:docMkLst>
      <pc:sldChg chg="modSp mod">
        <pc:chgData name="Wilkinson, Ulises" userId="aece8d85-eb83-4e23-bf28-c30077cba893" providerId="ADAL" clId="{884F47B1-B553-4192-9126-1C112833296C}" dt="2025-12-04T22:54:30.682" v="39" actId="255"/>
        <pc:sldMkLst>
          <pc:docMk/>
          <pc:sldMk cId="1211131730" sldId="282"/>
        </pc:sldMkLst>
        <pc:spChg chg="mod">
          <ac:chgData name="Wilkinson, Ulises" userId="aece8d85-eb83-4e23-bf28-c30077cba893" providerId="ADAL" clId="{884F47B1-B553-4192-9126-1C112833296C}" dt="2025-12-04T22:54:30.682" v="39" actId="255"/>
          <ac:spMkLst>
            <pc:docMk/>
            <pc:sldMk cId="1211131730" sldId="282"/>
            <ac:spMk id="4" creationId="{11A435C8-129E-F878-9969-F4022E791711}"/>
          </ac:spMkLst>
        </pc:spChg>
        <pc:spChg chg="mod">
          <ac:chgData name="Wilkinson, Ulises" userId="aece8d85-eb83-4e23-bf28-c30077cba893" providerId="ADAL" clId="{884F47B1-B553-4192-9126-1C112833296C}" dt="2025-12-04T22:52:41.997" v="21" actId="27636"/>
          <ac:spMkLst>
            <pc:docMk/>
            <pc:sldMk cId="1211131730" sldId="282"/>
            <ac:spMk id="11" creationId="{00000000-0000-0000-0000-000000000000}"/>
          </ac:spMkLst>
        </pc:spChg>
      </pc:sldChg>
      <pc:sldChg chg="modSp mod">
        <pc:chgData name="Wilkinson, Ulises" userId="aece8d85-eb83-4e23-bf28-c30077cba893" providerId="ADAL" clId="{884F47B1-B553-4192-9126-1C112833296C}" dt="2025-12-04T22:45:38.707" v="10" actId="20577"/>
        <pc:sldMkLst>
          <pc:docMk/>
          <pc:sldMk cId="269195466" sldId="324"/>
        </pc:sldMkLst>
        <pc:spChg chg="mod">
          <ac:chgData name="Wilkinson, Ulises" userId="aece8d85-eb83-4e23-bf28-c30077cba893" providerId="ADAL" clId="{884F47B1-B553-4192-9126-1C112833296C}" dt="2025-12-04T22:45:30.726" v="7" actId="27636"/>
          <ac:spMkLst>
            <pc:docMk/>
            <pc:sldMk cId="269195466" sldId="324"/>
            <ac:spMk id="12" creationId="{5376B541-C1FA-BF6E-B5FD-A0BCF1D0BE84}"/>
          </ac:spMkLst>
        </pc:spChg>
        <pc:spChg chg="mod">
          <ac:chgData name="Wilkinson, Ulises" userId="aece8d85-eb83-4e23-bf28-c30077cba893" providerId="ADAL" clId="{884F47B1-B553-4192-9126-1C112833296C}" dt="2025-12-04T22:45:38.707" v="10" actId="20577"/>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2-04T22:46:11.976" v="20" actId="114"/>
        <pc:sldMkLst>
          <pc:docMk/>
          <pc:sldMk cId="279607379" sldId="325"/>
        </pc:sldMkLst>
        <pc:spChg chg="mod">
          <ac:chgData name="Wilkinson, Ulises" userId="aece8d85-eb83-4e23-bf28-c30077cba893" providerId="ADAL" clId="{884F47B1-B553-4192-9126-1C112833296C}" dt="2025-12-04T22:45:46.421" v="13" actId="27636"/>
          <ac:spMkLst>
            <pc:docMk/>
            <pc:sldMk cId="279607379" sldId="325"/>
            <ac:spMk id="12" creationId="{AA0FBFBF-DF50-12F8-85CD-D1AB10083F91}"/>
          </ac:spMkLst>
        </pc:spChg>
        <pc:spChg chg="mod">
          <ac:chgData name="Wilkinson, Ulises" userId="aece8d85-eb83-4e23-bf28-c30077cba893" providerId="ADAL" clId="{884F47B1-B553-4192-9126-1C112833296C}" dt="2025-12-04T22:46:11.976" v="20"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2-04T22:44:16.858" v="2"/>
        <pc:sldMkLst>
          <pc:docMk/>
          <pc:sldMk cId="2989061337" sldId="328"/>
        </pc:sldMkLst>
        <pc:spChg chg="mod">
          <ac:chgData name="Wilkinson, Ulises" userId="aece8d85-eb83-4e23-bf28-c30077cba893" providerId="ADAL" clId="{884F47B1-B553-4192-9126-1C112833296C}" dt="2025-12-04T22:44:16.858" v="2"/>
          <ac:spMkLst>
            <pc:docMk/>
            <pc:sldMk cId="2989061337" sldId="328"/>
            <ac:spMk id="3" creationId="{94AF8F55-3578-BAC9-6B66-69E99B0008D3}"/>
          </ac:spMkLst>
        </pc:spChg>
        <pc:spChg chg="mod">
          <ac:chgData name="Wilkinson, Ulises" userId="aece8d85-eb83-4e23-bf28-c30077cba893" providerId="ADAL" clId="{884F47B1-B553-4192-9126-1C112833296C}" dt="2025-12-04T22:44:06.938" v="1" actId="255"/>
          <ac:spMkLst>
            <pc:docMk/>
            <pc:sldMk cId="2989061337" sldId="328"/>
            <ac:spMk id="11" creationId="{00000000-0000-0000-0000-000000000000}"/>
          </ac:spMkLst>
        </pc:spChg>
      </pc:sldChg>
      <pc:sldChg chg="modSp mod">
        <pc:chgData name="Wilkinson, Ulises" userId="aece8d85-eb83-4e23-bf28-c30077cba893" providerId="ADAL" clId="{884F47B1-B553-4192-9126-1C112833296C}" dt="2025-12-04T22:44:46.770" v="6" actId="115"/>
        <pc:sldMkLst>
          <pc:docMk/>
          <pc:sldMk cId="1541120439" sldId="329"/>
        </pc:sldMkLst>
        <pc:spChg chg="mod">
          <ac:chgData name="Wilkinson, Ulises" userId="aece8d85-eb83-4e23-bf28-c30077cba893" providerId="ADAL" clId="{884F47B1-B553-4192-9126-1C112833296C}" dt="2025-12-04T22:44:46.770" v="6" actId="115"/>
          <ac:spMkLst>
            <pc:docMk/>
            <pc:sldMk cId="1541120439" sldId="329"/>
            <ac:spMk id="2" creationId="{8BF9ACE1-E895-9D6F-F9F3-A6E2D6B108E4}"/>
          </ac:spMkLst>
        </pc:spChg>
      </pc:sldChg>
      <pc:sldChg chg="modSp mod">
        <pc:chgData name="Wilkinson, Ulises" userId="aece8d85-eb83-4e23-bf28-c30077cba893" providerId="ADAL" clId="{884F47B1-B553-4192-9126-1C112833296C}" dt="2025-12-04T22:55:11.391" v="44" actId="115"/>
        <pc:sldMkLst>
          <pc:docMk/>
          <pc:sldMk cId="3200134417" sldId="330"/>
        </pc:sldMkLst>
        <pc:spChg chg="mod">
          <ac:chgData name="Wilkinson, Ulises" userId="aece8d85-eb83-4e23-bf28-c30077cba893" providerId="ADAL" clId="{884F47B1-B553-4192-9126-1C112833296C}" dt="2025-12-04T22:54:52.379" v="40" actId="255"/>
          <ac:spMkLst>
            <pc:docMk/>
            <pc:sldMk cId="3200134417" sldId="330"/>
            <ac:spMk id="2" creationId="{C78B4047-F7A8-5DD1-126B-265D9EE0EF7B}"/>
          </ac:spMkLst>
        </pc:spChg>
        <pc:spChg chg="mod">
          <ac:chgData name="Wilkinson, Ulises" userId="aece8d85-eb83-4e23-bf28-c30077cba893" providerId="ADAL" clId="{884F47B1-B553-4192-9126-1C112833296C}" dt="2025-12-04T22:55:11.391" v="44" actId="115"/>
          <ac:spMkLst>
            <pc:docMk/>
            <pc:sldMk cId="3200134417" sldId="330"/>
            <ac:spMk id="3" creationId="{38D15713-E714-AA8E-C66A-2377414EE0F0}"/>
          </ac:spMkLst>
        </pc:spChg>
      </pc:sldChg>
      <pc:sldChg chg="modSp mod">
        <pc:chgData name="Wilkinson, Ulises" userId="aece8d85-eb83-4e23-bf28-c30077cba893" providerId="ADAL" clId="{884F47B1-B553-4192-9126-1C112833296C}" dt="2025-12-04T22:55:33.862" v="47" actId="255"/>
        <pc:sldMkLst>
          <pc:docMk/>
          <pc:sldMk cId="157904745" sldId="331"/>
        </pc:sldMkLst>
        <pc:spChg chg="mod">
          <ac:chgData name="Wilkinson, Ulises" userId="aece8d85-eb83-4e23-bf28-c30077cba893" providerId="ADAL" clId="{884F47B1-B553-4192-9126-1C112833296C}" dt="2025-12-04T22:55:33.862" v="47" actId="255"/>
          <ac:spMkLst>
            <pc:docMk/>
            <pc:sldMk cId="157904745" sldId="331"/>
            <ac:spMk id="11" creationId="{B2402092-BB11-7703-9A76-35A4C1D13C04}"/>
          </ac:spMkLst>
        </pc:spChg>
      </pc:sldChg>
      <pc:sldChg chg="modSp">
        <pc:chgData name="Wilkinson, Ulises" userId="aece8d85-eb83-4e23-bf28-c30077cba893" providerId="ADAL" clId="{884F47B1-B553-4192-9126-1C112833296C}" dt="2025-12-04T22:55:51.850" v="49"/>
        <pc:sldMkLst>
          <pc:docMk/>
          <pc:sldMk cId="1693770803" sldId="332"/>
        </pc:sldMkLst>
        <pc:spChg chg="mod">
          <ac:chgData name="Wilkinson, Ulises" userId="aece8d85-eb83-4e23-bf28-c30077cba893" providerId="ADAL" clId="{884F47B1-B553-4192-9126-1C112833296C}" dt="2025-12-04T22:55:51.850" v="49"/>
          <ac:spMkLst>
            <pc:docMk/>
            <pc:sldMk cId="1693770803" sldId="332"/>
            <ac:spMk id="4" creationId="{1AA020D6-A32A-DD8A-4BCE-F16C61C9A843}"/>
          </ac:spMkLst>
        </pc:spChg>
      </pc:sldChg>
      <pc:sldChg chg="modSp mod">
        <pc:chgData name="Wilkinson, Ulises" userId="aece8d85-eb83-4e23-bf28-c30077cba893" providerId="ADAL" clId="{884F47B1-B553-4192-9126-1C112833296C}" dt="2025-12-04T22:56:12.161" v="56" actId="255"/>
        <pc:sldMkLst>
          <pc:docMk/>
          <pc:sldMk cId="1067936163" sldId="333"/>
        </pc:sldMkLst>
        <pc:spChg chg="mod">
          <ac:chgData name="Wilkinson, Ulises" userId="aece8d85-eb83-4e23-bf28-c30077cba893" providerId="ADAL" clId="{884F47B1-B553-4192-9126-1C112833296C}" dt="2025-12-04T22:56:12.161" v="56" actId="255"/>
          <ac:spMkLst>
            <pc:docMk/>
            <pc:sldMk cId="1067936163" sldId="333"/>
            <ac:spMk id="4" creationId="{0BA9C7B0-9FB0-C9DF-4018-02B5F365C886}"/>
          </ac:spMkLst>
        </pc:spChg>
      </pc:sldChg>
      <pc:sldChg chg="modSp mod">
        <pc:chgData name="Wilkinson, Ulises" userId="aece8d85-eb83-4e23-bf28-c30077cba893" providerId="ADAL" clId="{884F47B1-B553-4192-9126-1C112833296C}" dt="2025-12-04T22:56:47.401" v="63" actId="255"/>
        <pc:sldMkLst>
          <pc:docMk/>
          <pc:sldMk cId="3220198478" sldId="334"/>
        </pc:sldMkLst>
        <pc:spChg chg="mod">
          <ac:chgData name="Wilkinson, Ulises" userId="aece8d85-eb83-4e23-bf28-c30077cba893" providerId="ADAL" clId="{884F47B1-B553-4192-9126-1C112833296C}" dt="2025-12-04T22:56:47.401" v="63" actId="255"/>
          <ac:spMkLst>
            <pc:docMk/>
            <pc:sldMk cId="3220198478" sldId="334"/>
            <ac:spMk id="3" creationId="{D1A15556-4AD1-86DE-F551-E8A1896A0B55}"/>
          </ac:spMkLst>
        </pc:spChg>
        <pc:spChg chg="mod">
          <ac:chgData name="Wilkinson, Ulises" userId="aece8d85-eb83-4e23-bf28-c30077cba893" providerId="ADAL" clId="{884F47B1-B553-4192-9126-1C112833296C}" dt="2025-12-04T22:56:20.145" v="57" actId="27636"/>
          <ac:spMkLst>
            <pc:docMk/>
            <pc:sldMk cId="3220198478" sldId="334"/>
            <ac:spMk id="11" creationId="{C9E2CA64-D355-981F-C90B-44EC0E14B384}"/>
          </ac:spMkLst>
        </pc:spChg>
      </pc:sldChg>
      <pc:sldChg chg="modSp mod">
        <pc:chgData name="Wilkinson, Ulises" userId="aece8d85-eb83-4e23-bf28-c30077cba893" providerId="ADAL" clId="{884F47B1-B553-4192-9126-1C112833296C}" dt="2025-12-04T22:57:08.228" v="69" actId="115"/>
        <pc:sldMkLst>
          <pc:docMk/>
          <pc:sldMk cId="1812642726" sldId="335"/>
        </pc:sldMkLst>
        <pc:spChg chg="mod">
          <ac:chgData name="Wilkinson, Ulises" userId="aece8d85-eb83-4e23-bf28-c30077cba893" providerId="ADAL" clId="{884F47B1-B553-4192-9126-1C112833296C}" dt="2025-12-04T22:57:08.228" v="69" actId="115"/>
          <ac:spMkLst>
            <pc:docMk/>
            <pc:sldMk cId="1812642726" sldId="335"/>
            <ac:spMk id="2" creationId="{4572B0B0-29A7-0C80-301B-FFC53B64FC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4C376-5066-4050-8DCD-371980AA6202}"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48AAD-F62B-4B0B-AC52-E85313A783F8}" type="slidenum">
              <a:rPr lang="en-US" smtClean="0"/>
              <a:t>‹#›</a:t>
            </a:fld>
            <a:endParaRPr lang="en-US"/>
          </a:p>
        </p:txBody>
      </p:sp>
    </p:spTree>
    <p:extLst>
      <p:ext uri="{BB962C8B-B14F-4D97-AF65-F5344CB8AC3E}">
        <p14:creationId xmlns:p14="http://schemas.microsoft.com/office/powerpoint/2010/main" val="223991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1276/"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5563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ommons.wikimedia.org/wiki/Commons:Hirtle_chart" TargetMode="External"/><Relationship Id="rId5" Type="http://schemas.openxmlformats.org/officeDocument/2006/relationships/hyperlink" Target="https://en.wikipedia.org/wiki/publication" TargetMode="External"/><Relationship Id="rId4" Type="http://schemas.openxmlformats.org/officeDocument/2006/relationships/hyperlink" Target="https://commons.wikimedia.org/wiki/United_Stat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a:t>
            </a:r>
            <a:r>
              <a:rPr lang="en-US" sz="1800" u="sng" dirty="0">
                <a:solidFill>
                  <a:srgbClr val="467886"/>
                </a:solidFill>
                <a:effectLst/>
                <a:latin typeface="Gotham Book"/>
                <a:ea typeface="Times New Roman" panose="02020603050405020304" pitchFamily="18" charset="0"/>
                <a:cs typeface="Times New Roman" panose="02020603050405020304" pitchFamily="18" charset="0"/>
              </a:rPr>
              <a:t>Engraving of Stephen F. Austin</a:t>
            </a:r>
            <a:r>
              <a:rPr lang="en-US" sz="1800" dirty="0">
                <a:effectLst/>
                <a:latin typeface="Gotham Book"/>
                <a:ea typeface="Times New Roman" panose="02020603050405020304" pitchFamily="18" charset="0"/>
                <a:cs typeface="Times New Roman" panose="02020603050405020304" pitchFamily="18" charset="0"/>
              </a:rPr>
              <a:t>], artwork, December 16, 1836;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https://texashistory.unt.edu/ark:/67531/metapth11276/</a:t>
            </a:r>
            <a:r>
              <a:rPr lang="en-US" sz="1800" dirty="0">
                <a:effectLst/>
                <a:latin typeface="Gotham Book"/>
                <a:ea typeface="Times New Roman" panose="02020603050405020304" pitchFamily="18" charset="0"/>
                <a:cs typeface="Times New Roman" panose="02020603050405020304" pitchFamily="18" charset="0"/>
              </a:rPr>
              <a:t>: accessed January 7, 2025), University of North Texas Libraries, The Portal to Texas History,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a:rPr>
              <a:t>https://texashistory.unt.edu</a:t>
            </a:r>
            <a:r>
              <a:rPr lang="en-US" sz="1800" dirty="0">
                <a:effectLst/>
                <a:latin typeface="Gotham Book"/>
                <a:ea typeface="Times New Roman" panose="02020603050405020304" pitchFamily="18" charset="0"/>
                <a:cs typeface="Times New Roman" panose="02020603050405020304" pitchFamily="18" charset="0"/>
              </a:rPr>
              <a:t>; crediting Palestine Public Library.</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Portrait of Stephen F. Austin, photograph, Date Unknown; (</a:t>
            </a:r>
            <a:r>
              <a:rPr lang="en-US" b="0" i="0" u="none" strike="noStrike" dirty="0">
                <a:solidFill>
                  <a:srgbClr val="0277BD"/>
                </a:solidFill>
                <a:effectLst/>
                <a:latin typeface="Josefin Sans" pitchFamily="2" charset="0"/>
                <a:hlinkClick r:id="rId3"/>
              </a:rPr>
              <a:t>https://texashistory.unt.edu/ark:/67531/metapth55631/</a:t>
            </a:r>
            <a:r>
              <a:rPr lang="en-US" b="0" i="0" dirty="0">
                <a:solidFill>
                  <a:srgbClr val="757575"/>
                </a:solidFill>
                <a:effectLst/>
                <a:latin typeface="Josefin Sans" pitchFamily="2" charset="0"/>
              </a:rPr>
              <a:t>: accessed January 13,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Hardin-Simmons University Library.</a:t>
            </a:r>
            <a:endParaRPr lang="en-US" dirty="0"/>
          </a:p>
        </p:txBody>
      </p:sp>
      <p:sp>
        <p:nvSpPr>
          <p:cNvPr id="4" name="Slide Number Placeholder 3"/>
          <p:cNvSpPr>
            <a:spLocks noGrp="1"/>
          </p:cNvSpPr>
          <p:nvPr>
            <p:ph type="sldNum" sz="quarter" idx="5"/>
          </p:nvPr>
        </p:nvSpPr>
        <p:spPr/>
        <p:txBody>
          <a:bodyPr/>
          <a:lstStyle/>
          <a:p>
            <a:fld id="{D5448AAD-F62B-4B0B-AC52-E85313A783F8}" type="slidenum">
              <a:rPr lang="en-US" smtClean="0"/>
              <a:t>7</a:t>
            </a:fld>
            <a:endParaRPr lang="en-US"/>
          </a:p>
        </p:txBody>
      </p:sp>
    </p:spTree>
    <p:extLst>
      <p:ext uri="{BB962C8B-B14F-4D97-AF65-F5344CB8AC3E}">
        <p14:creationId xmlns:p14="http://schemas.microsoft.com/office/powerpoint/2010/main" val="348774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AD93-0AC9-DF6E-C429-7DDE64A7F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02E3C-A564-DBC9-723C-79AF0C5E3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19551-D169-E7ED-16FE-3506DA6A33D6}"/>
              </a:ext>
            </a:extLst>
          </p:cNvPr>
          <p:cNvSpPr>
            <a:spLocks noGrp="1"/>
          </p:cNvSpPr>
          <p:nvPr>
            <p:ph type="body" idx="1"/>
          </p:nvPr>
        </p:nvSpPr>
        <p:spPr/>
        <p:txBody>
          <a:bodyPr/>
          <a:lstStyle/>
          <a:p>
            <a:r>
              <a:rPr lang="en-US" dirty="0"/>
              <a:t>Green Dewitt portrait. Circa 1820.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a:t>
            </a:r>
            <a:r>
              <a:rPr lang="en-US" dirty="0"/>
              <a:t> https://commons.wikimedia.org/wiki/File:Green_dewitt.jpg</a:t>
            </a:r>
          </a:p>
          <a:p>
            <a:endParaRPr lang="en-US" dirty="0"/>
          </a:p>
          <a:p>
            <a:r>
              <a:rPr lang="en-US" dirty="0"/>
              <a:t>Martin De Leon Portrait. Circa 1820.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 https://commons.wikimedia.org/wiki/File:Martin_De_Leon.jpg </a:t>
            </a:r>
          </a:p>
          <a:p>
            <a:endParaRPr lang="en-US" b="0" i="1" dirty="0">
              <a:solidFill>
                <a:srgbClr val="202122"/>
              </a:solidFill>
              <a:effectLst/>
              <a:latin typeface="Arial" panose="020B0604020202020204" pitchFamily="34" charset="0"/>
            </a:endParaRPr>
          </a:p>
          <a:p>
            <a:r>
              <a:rPr lang="en-US" b="0" i="1" dirty="0">
                <a:solidFill>
                  <a:srgbClr val="202122"/>
                </a:solidFill>
                <a:effectLst/>
                <a:latin typeface="Arial" panose="020B0604020202020204" pitchFamily="34" charset="0"/>
              </a:rPr>
              <a:t>Haden Edwards Portrait. Circa 1820. This media file is in the </a:t>
            </a:r>
            <a:r>
              <a:rPr lang="en-US" b="1" i="1" u="none" strike="noStrike" dirty="0">
                <a:solidFill>
                  <a:srgbClr val="3366BB"/>
                </a:solidFill>
                <a:effectLst/>
                <a:latin typeface="Arial" panose="020B0604020202020204" pitchFamily="34" charset="0"/>
                <a:hlinkClick r:id="rId3"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4"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5" tooltip="w:publication"/>
              </a:rPr>
              <a:t>publication</a:t>
            </a:r>
            <a:r>
              <a:rPr lang="en-US" b="0" i="1" dirty="0">
                <a:solidFill>
                  <a:srgbClr val="202122"/>
                </a:solidFill>
                <a:effectLst/>
                <a:latin typeface="Arial" panose="020B0604020202020204" pitchFamily="34" charset="0"/>
              </a:rPr>
              <a:t> occurred prior to January 1, 1930, and if not then due to lack of notice or renewal. See </a:t>
            </a:r>
            <a:r>
              <a:rPr lang="en-US" b="0" i="1" u="none" strike="noStrike" dirty="0">
                <a:solidFill>
                  <a:srgbClr val="0645AD"/>
                </a:solidFill>
                <a:effectLst/>
                <a:latin typeface="Arial" panose="020B0604020202020204" pitchFamily="34" charset="0"/>
                <a:hlinkClick r:id="rId6" tooltip="Commons:Hirtle chart"/>
              </a:rPr>
              <a:t>this page</a:t>
            </a:r>
            <a:r>
              <a:rPr lang="en-US" b="0" i="1" dirty="0">
                <a:solidFill>
                  <a:srgbClr val="202122"/>
                </a:solidFill>
                <a:effectLst/>
                <a:latin typeface="Arial" panose="020B0604020202020204" pitchFamily="34" charset="0"/>
              </a:rPr>
              <a:t> for further explanation. https://commons.wikimedia.org/wiki/File:Haden_Edwards.jpg </a:t>
            </a:r>
            <a:endParaRPr lang="en-US" dirty="0"/>
          </a:p>
        </p:txBody>
      </p:sp>
      <p:sp>
        <p:nvSpPr>
          <p:cNvPr id="4" name="Slide Number Placeholder 3">
            <a:extLst>
              <a:ext uri="{FF2B5EF4-FFF2-40B4-BE49-F238E27FC236}">
                <a16:creationId xmlns:a16="http://schemas.microsoft.com/office/drawing/2014/main" id="{0C188BC7-124B-5031-3FB1-BB20521AF07B}"/>
              </a:ext>
            </a:extLst>
          </p:cNvPr>
          <p:cNvSpPr>
            <a:spLocks noGrp="1"/>
          </p:cNvSpPr>
          <p:nvPr>
            <p:ph type="sldNum" sz="quarter" idx="5"/>
          </p:nvPr>
        </p:nvSpPr>
        <p:spPr/>
        <p:txBody>
          <a:bodyPr/>
          <a:lstStyle/>
          <a:p>
            <a:fld id="{D5448AAD-F62B-4B0B-AC52-E85313A783F8}" type="slidenum">
              <a:rPr lang="en-US" smtClean="0"/>
              <a:t>9</a:t>
            </a:fld>
            <a:endParaRPr lang="en-US"/>
          </a:p>
        </p:txBody>
      </p:sp>
    </p:spTree>
    <p:extLst>
      <p:ext uri="{BB962C8B-B14F-4D97-AF65-F5344CB8AC3E}">
        <p14:creationId xmlns:p14="http://schemas.microsoft.com/office/powerpoint/2010/main" val="308426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585EC-67DB-4340-A096-231A92C79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EB336-E09D-A2B1-209B-E601C7FFF2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AE5EE-2137-EA8F-88F9-3223113A3B6D}"/>
              </a:ext>
            </a:extLst>
          </p:cNvPr>
          <p:cNvSpPr>
            <a:spLocks noGrp="1"/>
          </p:cNvSpPr>
          <p:nvPr>
            <p:ph type="body" idx="1"/>
          </p:nvPr>
        </p:nvSpPr>
        <p:spPr/>
        <p:txBody>
          <a:bodyPr/>
          <a:lstStyle/>
          <a:p>
            <a:r>
              <a:rPr lang="en-US" dirty="0"/>
              <a:t>Blank map of Texas, cropped to highlight the region of Texas in the 1820s and edited to include the locations of land grants for several empresarios.</a:t>
            </a:r>
            <a:r>
              <a:rPr lang="en-US" b="0" i="0" dirty="0">
                <a:solidFill>
                  <a:srgbClr val="202122"/>
                </a:solidFill>
                <a:effectLst/>
                <a:latin typeface="Arial" panose="020B0604020202020204" pitchFamily="34" charset="0"/>
              </a:rPr>
              <a:t> Permission is granted to copy, distribute and/or modify this document under the terms of the </a:t>
            </a:r>
            <a:r>
              <a:rPr lang="en-US" b="1" i="0" u="none" strike="noStrike" dirty="0">
                <a:solidFill>
                  <a:srgbClr val="3366BB"/>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solidFill>
                  <a:srgbClr val="3366BB"/>
                </a:solidFill>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0645AD"/>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a:t>
            </a:r>
            <a:r>
              <a:rPr lang="en-US" dirty="0"/>
              <a:t> https://commons.wikimedia.org/wiki/File:Texas_blank_map.svg </a:t>
            </a:r>
          </a:p>
        </p:txBody>
      </p:sp>
      <p:sp>
        <p:nvSpPr>
          <p:cNvPr id="4" name="Slide Number Placeholder 3">
            <a:extLst>
              <a:ext uri="{FF2B5EF4-FFF2-40B4-BE49-F238E27FC236}">
                <a16:creationId xmlns:a16="http://schemas.microsoft.com/office/drawing/2014/main" id="{579BC24C-1E1B-EE44-A160-A545A59A9967}"/>
              </a:ext>
            </a:extLst>
          </p:cNvPr>
          <p:cNvSpPr>
            <a:spLocks noGrp="1"/>
          </p:cNvSpPr>
          <p:nvPr>
            <p:ph type="sldNum" sz="quarter" idx="5"/>
          </p:nvPr>
        </p:nvSpPr>
        <p:spPr/>
        <p:txBody>
          <a:bodyPr/>
          <a:lstStyle/>
          <a:p>
            <a:fld id="{D5448AAD-F62B-4B0B-AC52-E85313A783F8}" type="slidenum">
              <a:rPr lang="en-US" smtClean="0"/>
              <a:t>10</a:t>
            </a:fld>
            <a:endParaRPr lang="en-US"/>
          </a:p>
        </p:txBody>
      </p:sp>
    </p:spTree>
    <p:extLst>
      <p:ext uri="{BB962C8B-B14F-4D97-AF65-F5344CB8AC3E}">
        <p14:creationId xmlns:p14="http://schemas.microsoft.com/office/powerpoint/2010/main" val="260698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3849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37449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5636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4579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11666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3070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0538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1663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22547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54143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4385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6336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13827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70270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4499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7465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6383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628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2179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2966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1148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12/4/2025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3849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12/4/2025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89443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12/4/2025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168591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1.sv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7" y="643468"/>
            <a:ext cx="5049761" cy="3645504"/>
          </a:xfrm>
        </p:spPr>
        <p:txBody>
          <a:bodyPr>
            <a:normAutofit/>
          </a:bodyPr>
          <a:lstStyle/>
          <a:p>
            <a:pPr algn="l"/>
            <a:r>
              <a:rPr lang="en-US" sz="4800" b="1" i="1" dirty="0">
                <a:solidFill>
                  <a:schemeClr val="bg2">
                    <a:lumMod val="25000"/>
                  </a:schemeClr>
                </a:solidFill>
                <a:latin typeface="Gotham Book"/>
              </a:rPr>
              <a:t>Unidad 4: </a:t>
            </a:r>
            <a:br>
              <a:rPr lang="en-US" sz="4800" b="1" i="1" dirty="0">
                <a:latin typeface="Gotham Book"/>
              </a:rPr>
            </a:br>
            <a:r>
              <a:rPr lang="en-US" sz="4800" b="1" i="1" dirty="0">
                <a:solidFill>
                  <a:srgbClr val="0070C0"/>
                </a:solidFill>
                <a:latin typeface="Gotham Book"/>
              </a:rPr>
              <a:t>La Era Nacional Mexicana</a:t>
            </a:r>
            <a:endParaRPr lang="en-US" sz="48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4855029"/>
            <a:ext cx="4620584" cy="1198149"/>
          </a:xfrm>
        </p:spPr>
        <p:txBody>
          <a:bodyPr>
            <a:normAutofit/>
          </a:bodyPr>
          <a:lstStyle/>
          <a:p>
            <a:pPr algn="l"/>
            <a:r>
              <a:rPr lang="en-US" sz="3200" b="1" i="1" dirty="0" err="1">
                <a:solidFill>
                  <a:schemeClr val="bg2">
                    <a:lumMod val="25000"/>
                  </a:schemeClr>
                </a:solidFill>
                <a:latin typeface="Gotham Book"/>
              </a:rPr>
              <a:t>Lección</a:t>
            </a:r>
            <a:r>
              <a:rPr lang="en-US" sz="3200" b="1" i="1" dirty="0">
                <a:solidFill>
                  <a:schemeClr val="bg2">
                    <a:lumMod val="25000"/>
                  </a:schemeClr>
                </a:solidFill>
                <a:latin typeface="Gotham Book"/>
              </a:rPr>
              <a:t> 7: </a:t>
            </a:r>
          </a:p>
          <a:p>
            <a:pPr algn="l"/>
            <a:r>
              <a:rPr lang="en-US" sz="3200" b="1" i="1" dirty="0" err="1">
                <a:solidFill>
                  <a:srgbClr val="0070C0"/>
                </a:solidFill>
                <a:latin typeface="Gotham Book"/>
              </a:rPr>
              <a:t>Significativo</a:t>
            </a:r>
            <a:r>
              <a:rPr lang="en-US" sz="3200" b="1" i="1" dirty="0">
                <a:solidFill>
                  <a:srgbClr val="0070C0"/>
                </a:solidFill>
                <a:latin typeface="Gotham Book"/>
              </a:rPr>
              <a:t> Empresarios</a:t>
            </a:r>
          </a:p>
        </p:txBody>
      </p:sp>
      <p:pic>
        <p:nvPicPr>
          <p:cNvPr id="4" name="Picture 2" descr="Portrait of Stephen F. Austin">
            <a:extLst>
              <a:ext uri="{FF2B5EF4-FFF2-40B4-BE49-F238E27FC236}">
                <a16:creationId xmlns:a16="http://schemas.microsoft.com/office/drawing/2014/main" id="{CF8F3B3F-6BEF-8F50-2391-0A1DAC4C38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02" r="22509" b="21330"/>
          <a:stretch/>
        </p:blipFill>
        <p:spPr bwMode="auto">
          <a:xfrm>
            <a:off x="6236052" y="0"/>
            <a:ext cx="5952900"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9DA0-9ADB-283C-3F9D-327FA81AFC7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DE0484-01D2-1188-D88C-716DCAB74397}"/>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E6EC057-5D39-953B-4B70-C8E712F81818}"/>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F0869853-BDFA-1442-25B8-FF32E49C38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300FA02-70E1-D9C0-CE24-53A7F43843F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B82C45C0-2C31-65A7-F4A9-D4C119AA3AF1}"/>
              </a:ext>
            </a:extLst>
          </p:cNvPr>
          <p:cNvSpPr txBox="1">
            <a:spLocks noGrp="1"/>
          </p:cNvSpPr>
          <p:nvPr>
            <p:ph type="title"/>
          </p:nvPr>
        </p:nvSpPr>
        <p:spPr>
          <a:xfrm>
            <a:off x="1676399" y="13062"/>
            <a:ext cx="10319657" cy="10210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err="1">
                <a:latin typeface="Gotham Medium"/>
              </a:rPr>
              <a:t>Parte</a:t>
            </a:r>
            <a:r>
              <a:rPr lang="en-US" sz="4400" dirty="0">
                <a:latin typeface="Gotham Medium"/>
              </a:rPr>
              <a:t> III: </a:t>
            </a:r>
            <a:r>
              <a:rPr lang="es-ES" sz="4400" b="1" dirty="0">
                <a:latin typeface="Gotham Medium"/>
              </a:rPr>
              <a:t>Preguntas de repaso y comprensión</a:t>
            </a:r>
            <a:endParaRPr lang="en-US" sz="4400" b="1" dirty="0">
              <a:latin typeface="Gotham Medium"/>
            </a:endParaRPr>
          </a:p>
        </p:txBody>
      </p:sp>
      <p:sp>
        <p:nvSpPr>
          <p:cNvPr id="12" name="TextBox 11">
            <a:extLst>
              <a:ext uri="{FF2B5EF4-FFF2-40B4-BE49-F238E27FC236}">
                <a16:creationId xmlns:a16="http://schemas.microsoft.com/office/drawing/2014/main" id="{3563DFB1-DBAD-6454-5EA4-C5E624763A09}"/>
              </a:ext>
              <a:ext uri="{C183D7F6-B498-43B3-948B-1728B52AA6E4}">
                <adec:decorative xmlns:adec="http://schemas.microsoft.com/office/drawing/2017/decorative" val="1"/>
              </a:ext>
            </a:extLst>
          </p:cNvPr>
          <p:cNvSpPr txBox="1"/>
          <p:nvPr/>
        </p:nvSpPr>
        <p:spPr>
          <a:xfrm>
            <a:off x="8333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AA020D6-A32A-DD8A-4BCE-F16C61C9A843}"/>
              </a:ext>
            </a:extLst>
          </p:cNvPr>
          <p:cNvSpPr txBox="1"/>
          <p:nvPr/>
        </p:nvSpPr>
        <p:spPr>
          <a:xfrm>
            <a:off x="1801587" y="1853191"/>
            <a:ext cx="4626429" cy="4985980"/>
          </a:xfrm>
          <a:prstGeom prst="rect">
            <a:avLst/>
          </a:prstGeom>
          <a:noFill/>
        </p:spPr>
        <p:txBody>
          <a:bodyPr wrap="square" rtlCol="0">
            <a:spAutoFit/>
          </a:bodyPr>
          <a:lstStyle/>
          <a:p>
            <a:pPr algn="ctr"/>
            <a:r>
              <a:rPr lang="es-ES" sz="3800" dirty="0">
                <a:solidFill>
                  <a:srgbClr val="0070C0"/>
                </a:solidFill>
              </a:rPr>
              <a:t>Responde a las preguntas basándote en la lectura</a:t>
            </a:r>
            <a:r>
              <a:rPr lang="en-US" sz="3800" dirty="0">
                <a:solidFill>
                  <a:srgbClr val="0070C0"/>
                </a:solidFill>
              </a:rPr>
              <a:t>.</a:t>
            </a:r>
          </a:p>
          <a:p>
            <a:pPr algn="ctr"/>
            <a:endParaRPr lang="en-US" sz="3800" dirty="0">
              <a:solidFill>
                <a:schemeClr val="accent6">
                  <a:lumMod val="75000"/>
                </a:schemeClr>
              </a:solidFill>
            </a:endParaRPr>
          </a:p>
          <a:p>
            <a:pPr algn="ctr"/>
            <a:endParaRPr lang="en-US" sz="1400" dirty="0"/>
          </a:p>
          <a:p>
            <a:pPr algn="ctr"/>
            <a:r>
              <a:rPr lang="es-ES" sz="3800" dirty="0">
                <a:solidFill>
                  <a:srgbClr val="C00000"/>
                </a:solidFill>
              </a:rPr>
              <a:t>Aquí se presenta una vista más amplia del mapa para la pregunta 1</a:t>
            </a:r>
            <a:r>
              <a:rPr lang="en-US" sz="3800" dirty="0">
                <a:solidFill>
                  <a:srgbClr val="C00000"/>
                </a:solidFill>
              </a:rPr>
              <a:t>.</a:t>
            </a:r>
          </a:p>
        </p:txBody>
      </p:sp>
      <p:pic>
        <p:nvPicPr>
          <p:cNvPr id="2" name="Picture 1" descr="A map showing the political borders of Texas in 1824. The borders of several empresario grants are also presented showing Austin's colony in a large area along the coast of Texas extending northward. To the west of Austin's colony is a smaller colony with the city of Gonzales labeled in it. South of that colony is another colony bordering the Gulf Coast with the City of Victoria in it. To the northeast of Austin's colony is another colony with the city of Nacogdoches in it. ">
            <a:extLst>
              <a:ext uri="{FF2B5EF4-FFF2-40B4-BE49-F238E27FC236}">
                <a16:creationId xmlns:a16="http://schemas.microsoft.com/office/drawing/2014/main" id="{2E5CAF72-8A23-FE93-3051-B4C8AC113F58}"/>
              </a:ext>
            </a:extLst>
          </p:cNvPr>
          <p:cNvPicPr>
            <a:picLocks noChangeAspect="1"/>
          </p:cNvPicPr>
          <p:nvPr/>
        </p:nvPicPr>
        <p:blipFill>
          <a:blip r:embed="rId6"/>
          <a:srcRect l="24562" t="1" b="198"/>
          <a:stretch/>
        </p:blipFill>
        <p:spPr>
          <a:xfrm>
            <a:off x="6705601" y="1158820"/>
            <a:ext cx="4746169" cy="508196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69377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AABB-05DD-DA4D-2ECA-E351996497F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7253C09-330D-8320-11C5-4D4B419B6455}"/>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A4129FC9-0AC3-039B-1925-C109EABCBEBE}"/>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4EEC758-9B7E-3B92-91A5-D01FA5A2C4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AB17388-641C-3E09-1961-BBB8FF51ADE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71B0F460-9100-2EA0-6D7F-EB40B979FF59}"/>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0BA9C7B0-9FB0-C9DF-4018-02B5F365C886}"/>
              </a:ext>
            </a:extLst>
          </p:cNvPr>
          <p:cNvSpPr txBox="1">
            <a:spLocks noGrp="1"/>
          </p:cNvSpPr>
          <p:nvPr>
            <p:ph type="title"/>
          </p:nvPr>
        </p:nvSpPr>
        <p:spPr>
          <a:xfrm>
            <a:off x="1982036" y="1875035"/>
            <a:ext cx="8240486" cy="232685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 </a:t>
            </a:r>
            <a:br>
              <a:rPr lang="en-US" dirty="0">
                <a:latin typeface="Gotham Medium"/>
              </a:rPr>
            </a:br>
            <a:r>
              <a:rPr lang="en-US" sz="10200" b="1" dirty="0" err="1">
                <a:solidFill>
                  <a:schemeClr val="bg1"/>
                </a:solidFill>
                <a:latin typeface="Gotham Medium"/>
              </a:rPr>
              <a:t>Billete</a:t>
            </a:r>
            <a:r>
              <a:rPr lang="en-US" sz="10200" b="1" dirty="0">
                <a:solidFill>
                  <a:schemeClr val="bg1"/>
                </a:solidFill>
                <a:latin typeface="Gotham Medium"/>
              </a:rPr>
              <a:t> de </a:t>
            </a:r>
            <a:r>
              <a:rPr lang="en-US" sz="10200" b="1" dirty="0" err="1">
                <a:solidFill>
                  <a:schemeClr val="bg1"/>
                </a:solidFill>
                <a:latin typeface="Gotham Medium"/>
              </a:rPr>
              <a:t>salida</a:t>
            </a:r>
            <a:endParaRPr lang="en-US" sz="10200" b="1" dirty="0">
              <a:solidFill>
                <a:schemeClr val="bg1"/>
              </a:solidFill>
              <a:latin typeface="Gotham Medium"/>
            </a:endParaRPr>
          </a:p>
        </p:txBody>
      </p:sp>
      <p:pic>
        <p:nvPicPr>
          <p:cNvPr id="2" name="Picture 1">
            <a:extLst>
              <a:ext uri="{FF2B5EF4-FFF2-40B4-BE49-F238E27FC236}">
                <a16:creationId xmlns:a16="http://schemas.microsoft.com/office/drawing/2014/main" id="{1D2B1CF2-262D-6128-5CEE-A936737297E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87B0B593-1B1D-D72E-3ECD-7F3908CD71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AF28B4D0-2021-5C9F-ACB7-F8D4295F43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3406C144-3F71-1F7B-00CE-638FD128587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E2074917-AE4D-89E5-1838-7C82DF77CAB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106793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97BE-C234-7F70-476B-D719EB25D04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8D4C41-CC41-6709-A6C7-A8C6C951A2B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5D357FB-1A17-5F95-794E-F291AE5AD9C0}"/>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07E8BC7E-B7AD-356E-89DE-D69AEBA4BE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920CF1E1-F5D8-8005-C696-56979E7FE7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C9E2CA64-D355-981F-C90B-44EC0E14B384}"/>
              </a:ext>
            </a:extLst>
          </p:cNvPr>
          <p:cNvSpPr txBox="1">
            <a:spLocks noGrp="1"/>
          </p:cNvSpPr>
          <p:nvPr>
            <p:ph type="title"/>
          </p:nvPr>
        </p:nvSpPr>
        <p:spPr>
          <a:xfrm>
            <a:off x="1544501" y="13062"/>
            <a:ext cx="1062698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Billete</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4000" dirty="0">
                <a:latin typeface="Gotham Medium"/>
              </a:rPr>
              <a:t>Sigue las instrucciones para completar tu ticket de salida</a:t>
            </a:r>
            <a:endParaRPr lang="en-US" sz="4400" dirty="0">
              <a:latin typeface="Gotham Medium"/>
            </a:endParaRPr>
          </a:p>
        </p:txBody>
      </p:sp>
      <p:sp>
        <p:nvSpPr>
          <p:cNvPr id="12" name="TextBox 11">
            <a:extLst>
              <a:ext uri="{FF2B5EF4-FFF2-40B4-BE49-F238E27FC236}">
                <a16:creationId xmlns:a16="http://schemas.microsoft.com/office/drawing/2014/main" id="{9A92FFA1-FE3F-B85A-314E-DEDBAECD76F4}"/>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AC8A8F0-4CB5-6E1C-2A9D-9F6B326105E8}"/>
              </a:ext>
              <a:ext uri="{C183D7F6-B498-43B3-948B-1728B52AA6E4}">
                <adec:decorative xmlns:adec="http://schemas.microsoft.com/office/drawing/2017/decorative" val="1"/>
              </a:ext>
            </a:extLst>
          </p:cNvPr>
          <p:cNvPicPr>
            <a:picLocks noChangeAspect="1"/>
          </p:cNvPicPr>
          <p:nvPr/>
        </p:nvPicPr>
        <p:blipFill>
          <a:blip r:embed="rId5"/>
          <a:srcRect r="6228" b="1205"/>
          <a:stretch/>
        </p:blipFill>
        <p:spPr>
          <a:xfrm>
            <a:off x="6783913" y="1954458"/>
            <a:ext cx="5408087" cy="4119771"/>
          </a:xfrm>
          <a:prstGeom prst="rect">
            <a:avLst/>
          </a:prstGeom>
        </p:spPr>
      </p:pic>
      <p:sp>
        <p:nvSpPr>
          <p:cNvPr id="3" name="TextBox 2">
            <a:extLst>
              <a:ext uri="{FF2B5EF4-FFF2-40B4-BE49-F238E27FC236}">
                <a16:creationId xmlns:a16="http://schemas.microsoft.com/office/drawing/2014/main" id="{D1A15556-4AD1-86DE-F551-E8A1896A0B55}"/>
              </a:ext>
            </a:extLst>
          </p:cNvPr>
          <p:cNvSpPr txBox="1"/>
          <p:nvPr/>
        </p:nvSpPr>
        <p:spPr>
          <a:xfrm>
            <a:off x="3009548" y="1838867"/>
            <a:ext cx="5094514" cy="3970318"/>
          </a:xfrm>
          <a:prstGeom prst="rect">
            <a:avLst/>
          </a:prstGeom>
          <a:noFill/>
        </p:spPr>
        <p:txBody>
          <a:bodyPr wrap="square" rtlCol="0">
            <a:spAutoFit/>
          </a:bodyPr>
          <a:lstStyle/>
          <a:p>
            <a:pPr marL="285750" indent="-285750">
              <a:buFont typeface="Arial" panose="020B0604020202020204" pitchFamily="34" charset="0"/>
              <a:buChar char="•"/>
            </a:pPr>
            <a:r>
              <a:rPr lang="es-ES" sz="3600" dirty="0">
                <a:solidFill>
                  <a:srgbClr val="0070C0"/>
                </a:solidFill>
                <a:latin typeface="Gotham book"/>
              </a:rPr>
              <a:t>Lee las tres afirmaciones FALSAS en los cuadros</a:t>
            </a:r>
            <a:r>
              <a:rPr lang="en-US" sz="3600" dirty="0">
                <a:solidFill>
                  <a:srgbClr val="0070C0"/>
                </a:solidFill>
                <a:latin typeface="Gotham book"/>
              </a:rPr>
              <a:t>.</a:t>
            </a:r>
          </a:p>
          <a:p>
            <a:pPr marL="285750" indent="-285750">
              <a:buFont typeface="Arial" panose="020B0604020202020204" pitchFamily="34" charset="0"/>
              <a:buChar char="•"/>
            </a:pPr>
            <a:r>
              <a:rPr lang="es-ES" sz="3600" dirty="0">
                <a:solidFill>
                  <a:srgbClr val="C00000"/>
                </a:solidFill>
                <a:latin typeface="Gotham book"/>
              </a:rPr>
              <a:t>En el espacio disponible, reescribe cada frase para que sea correcta</a:t>
            </a:r>
            <a:r>
              <a:rPr lang="en-US" sz="3600" dirty="0">
                <a:solidFill>
                  <a:srgbClr val="C00000"/>
                </a:solidFill>
                <a:latin typeface="Gotham book"/>
              </a:rPr>
              <a:t>.</a:t>
            </a:r>
          </a:p>
          <a:p>
            <a:pPr marL="285750" indent="-285750">
              <a:buFont typeface="Arial" panose="020B0604020202020204" pitchFamily="34" charset="0"/>
              <a:buChar char="•"/>
            </a:pPr>
            <a:r>
              <a:rPr lang="en-US" sz="3600" dirty="0" err="1">
                <a:solidFill>
                  <a:srgbClr val="7030A0"/>
                </a:solidFill>
                <a:latin typeface="Gotham book"/>
              </a:rPr>
              <a:t>Comparte</a:t>
            </a:r>
            <a:r>
              <a:rPr lang="en-US" sz="3600" dirty="0">
                <a:solidFill>
                  <a:srgbClr val="7030A0"/>
                </a:solidFill>
                <a:latin typeface="Gotham book"/>
              </a:rPr>
              <a:t> con </a:t>
            </a:r>
            <a:r>
              <a:rPr lang="en-US" sz="3600" dirty="0" err="1">
                <a:solidFill>
                  <a:srgbClr val="7030A0"/>
                </a:solidFill>
                <a:latin typeface="Gotham book"/>
              </a:rPr>
              <a:t>una</a:t>
            </a:r>
            <a:r>
              <a:rPr lang="en-US" sz="3600" dirty="0">
                <a:solidFill>
                  <a:srgbClr val="7030A0"/>
                </a:solidFill>
                <a:latin typeface="Gotham book"/>
              </a:rPr>
              <a:t> pareja.</a:t>
            </a:r>
          </a:p>
        </p:txBody>
      </p:sp>
      <p:pic>
        <p:nvPicPr>
          <p:cNvPr id="4" name="Graphic 3">
            <a:extLst>
              <a:ext uri="{FF2B5EF4-FFF2-40B4-BE49-F238E27FC236}">
                <a16:creationId xmlns:a16="http://schemas.microsoft.com/office/drawing/2014/main" id="{A1A6EBBC-BB58-0B12-2956-78E5CBBA56F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2612" y="1821414"/>
            <a:ext cx="1208326" cy="1208326"/>
          </a:xfrm>
          <a:prstGeom prst="rect">
            <a:avLst/>
          </a:prstGeom>
        </p:spPr>
      </p:pic>
      <p:pic>
        <p:nvPicPr>
          <p:cNvPr id="9" name="Graphic 8">
            <a:extLst>
              <a:ext uri="{FF2B5EF4-FFF2-40B4-BE49-F238E27FC236}">
                <a16:creationId xmlns:a16="http://schemas.microsoft.com/office/drawing/2014/main" id="{3506801F-9C79-AE9C-B6FB-56B516BDAB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3878" y="3828261"/>
            <a:ext cx="925793" cy="925793"/>
          </a:xfrm>
          <a:prstGeom prst="rect">
            <a:avLst/>
          </a:prstGeom>
        </p:spPr>
      </p:pic>
      <p:pic>
        <p:nvPicPr>
          <p:cNvPr id="10" name="Graphic 9">
            <a:extLst>
              <a:ext uri="{FF2B5EF4-FFF2-40B4-BE49-F238E27FC236}">
                <a16:creationId xmlns:a16="http://schemas.microsoft.com/office/drawing/2014/main" id="{3D375863-A2F5-F6BC-EE95-F3961B169BA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7156" y="5527350"/>
            <a:ext cx="842453" cy="842453"/>
          </a:xfrm>
          <a:prstGeom prst="rect">
            <a:avLst/>
          </a:prstGeom>
        </p:spPr>
      </p:pic>
    </p:spTree>
    <p:extLst>
      <p:ext uri="{BB962C8B-B14F-4D97-AF65-F5344CB8AC3E}">
        <p14:creationId xmlns:p14="http://schemas.microsoft.com/office/powerpoint/2010/main" val="322019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86131-48DB-028C-D520-E2841959E5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73678FA-989F-168E-3DD2-3C8ECE55F53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B6E0931-7CFE-AB6A-6770-C39359AAF588}"/>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461D0EFD-5E07-85E9-7929-EEFC9FF872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3FDC5A1F-129B-BF5B-93A7-7FF7FEE7BF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641AE60E-D667-D7E0-BA0E-B6E0FBC97D1F}"/>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clase</a:t>
            </a:r>
            <a:r>
              <a:rPr lang="en-US" sz="5400" b="1" dirty="0">
                <a:solidFill>
                  <a:schemeClr val="bg1"/>
                </a:solidFill>
                <a:latin typeface="Gotham Medium"/>
              </a:rPr>
              <a:t>3</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F7345594-A303-2940-C294-3CB9EC8BE8A2}"/>
              </a:ext>
            </a:extLst>
          </p:cNvPr>
          <p:cNvSpPr txBox="1"/>
          <p:nvPr/>
        </p:nvSpPr>
        <p:spPr>
          <a:xfrm>
            <a:off x="1650197"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4572B0B0-29A7-0C80-301B-FFC53B64FCD2}"/>
              </a:ext>
            </a:extLst>
          </p:cNvPr>
          <p:cNvSpPr/>
          <p:nvPr/>
        </p:nvSpPr>
        <p:spPr>
          <a:xfrm>
            <a:off x="4408714" y="1208315"/>
            <a:ext cx="7385492" cy="3940628"/>
          </a:xfrm>
          <a:prstGeom prst="wedgeRoundRectCallout">
            <a:avLst>
              <a:gd name="adj1" fmla="val -62843"/>
              <a:gd name="adj2" fmla="val 3203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800" dirty="0">
                <a:solidFill>
                  <a:prstClr val="white"/>
                </a:solidFill>
                <a:latin typeface="Gotham book"/>
              </a:rPr>
              <a:t>Reescribí el 
</a:t>
            </a:r>
            <a:r>
              <a:rPr lang="es-ES" sz="4800" b="1" u="sng" dirty="0">
                <a:solidFill>
                  <a:prstClr val="white"/>
                </a:solidFill>
                <a:latin typeface="Gotham book"/>
              </a:rPr>
              <a:t>Primera</a:t>
            </a:r>
            <a:r>
              <a:rPr lang="es-ES" sz="4800" dirty="0">
                <a:solidFill>
                  <a:prstClr val="white"/>
                </a:solidFill>
                <a:latin typeface="Gotham book"/>
              </a:rPr>
              <a:t>, </a:t>
            </a:r>
            <a:r>
              <a:rPr lang="es-ES" sz="4800" b="1" u="sng" dirty="0">
                <a:solidFill>
                  <a:prstClr val="white"/>
                </a:solidFill>
                <a:latin typeface="Gotham book"/>
              </a:rPr>
              <a:t>segunda</a:t>
            </a:r>
            <a:r>
              <a:rPr lang="es-ES" sz="4800" dirty="0">
                <a:solidFill>
                  <a:prstClr val="white"/>
                </a:solidFill>
                <a:latin typeface="Gotham book"/>
              </a:rPr>
              <a:t> o </a:t>
            </a:r>
            <a:r>
              <a:rPr lang="es-ES" sz="4800" b="1" u="sng" dirty="0">
                <a:solidFill>
                  <a:prstClr val="white"/>
                </a:solidFill>
                <a:latin typeface="Gotham book"/>
              </a:rPr>
              <a:t>tercera</a:t>
            </a:r>
            <a:r>
              <a:rPr lang="es-ES" sz="4800" dirty="0">
                <a:solidFill>
                  <a:prstClr val="white"/>
                </a:solidFill>
                <a:latin typeface="Gotham book"/>
              </a:rPr>
              <a:t> frase para decir ___________</a:t>
            </a:r>
            <a:endParaRPr kumimoji="0" lang="en-US" sz="4800" b="0" i="0" u="none" strike="noStrike" kern="1200" cap="none" spc="0" normalizeH="0" baseline="0" noProof="0" dirty="0">
              <a:ln>
                <a:noFill/>
              </a:ln>
              <a:solidFill>
                <a:prstClr val="white"/>
              </a:solidFill>
              <a:effectLst/>
              <a:uLnTx/>
              <a:uFillTx/>
              <a:latin typeface="Gotham book"/>
            </a:endParaRPr>
          </a:p>
        </p:txBody>
      </p:sp>
      <p:pic>
        <p:nvPicPr>
          <p:cNvPr id="13" name="Graphic 12">
            <a:extLst>
              <a:ext uri="{FF2B5EF4-FFF2-40B4-BE49-F238E27FC236}">
                <a16:creationId xmlns:a16="http://schemas.microsoft.com/office/drawing/2014/main" id="{116CC578-7D90-6D01-7173-991B686973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4754" y="3428998"/>
            <a:ext cx="1340603" cy="1340603"/>
          </a:xfrm>
          <a:prstGeom prst="rect">
            <a:avLst/>
          </a:prstGeom>
        </p:spPr>
      </p:pic>
    </p:spTree>
    <p:extLst>
      <p:ext uri="{BB962C8B-B14F-4D97-AF65-F5344CB8AC3E}">
        <p14:creationId xmlns:p14="http://schemas.microsoft.com/office/powerpoint/2010/main" val="181264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32685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 </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800" dirty="0">
                <a:latin typeface="Gotham Medium"/>
              </a:rPr>
              <a:t>Sigue las instrucciones para completar tu calentamiento</a:t>
            </a:r>
            <a:endParaRPr lang="en-US" sz="38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389F778-7CBC-8C4F-0257-7CF5F8429B12}"/>
              </a:ext>
              <a:ext uri="{C183D7F6-B498-43B3-948B-1728B52AA6E4}">
                <adec:decorative xmlns:adec="http://schemas.microsoft.com/office/drawing/2017/decorative" val="1"/>
              </a:ext>
            </a:extLst>
          </p:cNvPr>
          <p:cNvPicPr>
            <a:picLocks noChangeAspect="1"/>
          </p:cNvPicPr>
          <p:nvPr/>
        </p:nvPicPr>
        <p:blipFill>
          <a:blip r:embed="rId5"/>
          <a:srcRect r="6228" b="1205"/>
          <a:stretch/>
        </p:blipFill>
        <p:spPr>
          <a:xfrm>
            <a:off x="6783913" y="1954458"/>
            <a:ext cx="5408087" cy="4119771"/>
          </a:xfrm>
          <a:prstGeom prst="rect">
            <a:avLst/>
          </a:prstGeom>
        </p:spPr>
      </p:pic>
      <p:sp>
        <p:nvSpPr>
          <p:cNvPr id="3" name="TextBox 2">
            <a:extLst>
              <a:ext uri="{FF2B5EF4-FFF2-40B4-BE49-F238E27FC236}">
                <a16:creationId xmlns:a16="http://schemas.microsoft.com/office/drawing/2014/main" id="{94AF8F55-3578-BAC9-6B66-69E99B0008D3}"/>
              </a:ext>
            </a:extLst>
          </p:cNvPr>
          <p:cNvSpPr txBox="1"/>
          <p:nvPr/>
        </p:nvSpPr>
        <p:spPr>
          <a:xfrm>
            <a:off x="3009548" y="1838867"/>
            <a:ext cx="5094514" cy="5016758"/>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0070C0"/>
                </a:solidFill>
                <a:latin typeface="Gotham book"/>
              </a:rPr>
              <a:t>Lee </a:t>
            </a:r>
            <a:r>
              <a:rPr lang="en-US" sz="4000" dirty="0" err="1">
                <a:solidFill>
                  <a:srgbClr val="0070C0"/>
                </a:solidFill>
                <a:latin typeface="Gotham book"/>
              </a:rPr>
              <a:t>el</a:t>
            </a:r>
            <a:r>
              <a:rPr lang="en-US" sz="4000" dirty="0">
                <a:solidFill>
                  <a:srgbClr val="0070C0"/>
                </a:solidFill>
                <a:latin typeface="Gotham book"/>
              </a:rPr>
              <a:t> </a:t>
            </a:r>
            <a:r>
              <a:rPr lang="en-US" sz="4000" dirty="0" err="1">
                <a:solidFill>
                  <a:srgbClr val="0070C0"/>
                </a:solidFill>
                <a:latin typeface="Gotham book"/>
              </a:rPr>
              <a:t>escenario</a:t>
            </a:r>
            <a:r>
              <a:rPr lang="en-US" sz="4000" dirty="0">
                <a:solidFill>
                  <a:srgbClr val="0070C0"/>
                </a:solidFill>
                <a:latin typeface="Gotham book"/>
              </a:rPr>
              <a:t> </a:t>
            </a:r>
            <a:r>
              <a:rPr lang="en-US" sz="4000" dirty="0" err="1">
                <a:solidFill>
                  <a:srgbClr val="0070C0"/>
                </a:solidFill>
                <a:latin typeface="Gotham book"/>
              </a:rPr>
              <a:t>presentado</a:t>
            </a:r>
            <a:r>
              <a:rPr lang="en-US" sz="4000" dirty="0">
                <a:solidFill>
                  <a:srgbClr val="0070C0"/>
                </a:solidFill>
                <a:latin typeface="Gotham book"/>
              </a:rPr>
              <a:t>.</a:t>
            </a:r>
          </a:p>
          <a:p>
            <a:pPr marL="285750" indent="-285750">
              <a:buFont typeface="Arial" panose="020B0604020202020204" pitchFamily="34" charset="0"/>
              <a:buChar char="•"/>
            </a:pPr>
            <a:r>
              <a:rPr lang="es-ES" sz="4000" dirty="0">
                <a:solidFill>
                  <a:srgbClr val="C00000"/>
                </a:solidFill>
                <a:latin typeface="Gotham book"/>
              </a:rPr>
              <a:t>Escribe cómo crees que responderías si fueras Stephen F. Austin</a:t>
            </a:r>
            <a:r>
              <a:rPr lang="en-US" sz="4000" dirty="0">
                <a:solidFill>
                  <a:srgbClr val="C00000"/>
                </a:solidFill>
                <a:latin typeface="Gotham book"/>
              </a:rPr>
              <a:t>.</a:t>
            </a:r>
          </a:p>
          <a:p>
            <a:pPr marL="285750" indent="-285750">
              <a:buFont typeface="Arial" panose="020B0604020202020204" pitchFamily="34" charset="0"/>
              <a:buChar char="•"/>
            </a:pPr>
            <a:r>
              <a:rPr lang="en-US" sz="4000" dirty="0" err="1">
                <a:solidFill>
                  <a:srgbClr val="7030A0"/>
                </a:solidFill>
                <a:latin typeface="Gotham book"/>
              </a:rPr>
              <a:t>Comparte</a:t>
            </a:r>
            <a:r>
              <a:rPr lang="en-US" sz="4000" dirty="0">
                <a:solidFill>
                  <a:srgbClr val="7030A0"/>
                </a:solidFill>
                <a:latin typeface="Gotham book"/>
              </a:rPr>
              <a:t> con </a:t>
            </a:r>
            <a:r>
              <a:rPr lang="en-US" sz="4000" dirty="0" err="1">
                <a:solidFill>
                  <a:srgbClr val="7030A0"/>
                </a:solidFill>
                <a:latin typeface="Gotham book"/>
              </a:rPr>
              <a:t>una</a:t>
            </a:r>
            <a:r>
              <a:rPr lang="en-US" sz="4000" dirty="0">
                <a:solidFill>
                  <a:srgbClr val="7030A0"/>
                </a:solidFill>
                <a:latin typeface="Gotham book"/>
              </a:rPr>
              <a:t> pareja.</a:t>
            </a:r>
          </a:p>
        </p:txBody>
      </p:sp>
      <p:pic>
        <p:nvPicPr>
          <p:cNvPr id="4" name="Graphic 3">
            <a:extLst>
              <a:ext uri="{FF2B5EF4-FFF2-40B4-BE49-F238E27FC236}">
                <a16:creationId xmlns:a16="http://schemas.microsoft.com/office/drawing/2014/main" id="{7363E344-9D46-7DF1-E997-FBEF0610F88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2612" y="1821414"/>
            <a:ext cx="1208326" cy="1208326"/>
          </a:xfrm>
          <a:prstGeom prst="rect">
            <a:avLst/>
          </a:prstGeom>
        </p:spPr>
      </p:pic>
      <p:pic>
        <p:nvPicPr>
          <p:cNvPr id="9" name="Graphic 8">
            <a:extLst>
              <a:ext uri="{FF2B5EF4-FFF2-40B4-BE49-F238E27FC236}">
                <a16:creationId xmlns:a16="http://schemas.microsoft.com/office/drawing/2014/main" id="{F59D299B-F553-FD72-3B1E-F32C4FB3CAB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3878" y="3288742"/>
            <a:ext cx="925793" cy="925793"/>
          </a:xfrm>
          <a:prstGeom prst="rect">
            <a:avLst/>
          </a:prstGeom>
        </p:spPr>
      </p:pic>
      <p:pic>
        <p:nvPicPr>
          <p:cNvPr id="10" name="Graphic 9">
            <a:extLst>
              <a:ext uri="{FF2B5EF4-FFF2-40B4-BE49-F238E27FC236}">
                <a16:creationId xmlns:a16="http://schemas.microsoft.com/office/drawing/2014/main" id="{2317AC1B-E694-E438-E509-F5213B622CA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7156" y="5527350"/>
            <a:ext cx="842453" cy="842453"/>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p:cNvSpPr txBox="1"/>
          <p:nvPr/>
        </p:nvSpPr>
        <p:spPr>
          <a:xfrm>
            <a:off x="1650197"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408714" y="1208315"/>
            <a:ext cx="7385492" cy="3080656"/>
          </a:xfrm>
          <a:prstGeom prst="wedgeRoundRectCallout">
            <a:avLst>
              <a:gd name="adj1" fmla="val -62843"/>
              <a:gd name="adj2" fmla="val 32031"/>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Mis hombres y yo 
</a:t>
            </a:r>
            <a:r>
              <a:rPr lang="es-ES" sz="4000" b="1" u="sng" dirty="0">
                <a:solidFill>
                  <a:prstClr val="white"/>
                </a:solidFill>
                <a:latin typeface="Gotham book"/>
              </a:rPr>
              <a:t>Apoyar la rebelión</a:t>
            </a:r>
            <a:r>
              <a:rPr lang="es-ES" sz="4000" dirty="0">
                <a:solidFill>
                  <a:prstClr val="white"/>
                </a:solidFill>
                <a:latin typeface="Gotham book"/>
              </a:rPr>
              <a:t> /
 </a:t>
            </a:r>
            <a:r>
              <a:rPr lang="es-ES" sz="4000" b="1" u="sng" dirty="0">
                <a:solidFill>
                  <a:prstClr val="white"/>
                </a:solidFill>
                <a:latin typeface="Gotham book"/>
              </a:rPr>
              <a:t>Oponerse a la rebelión</a:t>
            </a:r>
            <a:r>
              <a:rPr lang="es-ES" sz="4000" dirty="0">
                <a:solidFill>
                  <a:prstClr val="white"/>
                </a:solidFill>
                <a:latin typeface="Gotham book"/>
              </a:rPr>
              <a:t>
porque___________</a:t>
            </a:r>
            <a:endParaRPr kumimoji="0" lang="en-US" sz="4000" i="0" strike="noStrike" kern="1200" cap="none" spc="0" normalizeH="0" baseline="0" noProof="0" dirty="0">
              <a:ln>
                <a:noFill/>
              </a:ln>
              <a:solidFill>
                <a:prstClr val="white"/>
              </a:solidFill>
              <a:effectLst/>
              <a:uLnTx/>
              <a:uFillTx/>
              <a:latin typeface="Gotham book"/>
            </a:endParaRPr>
          </a:p>
        </p:txBody>
      </p:sp>
      <p:pic>
        <p:nvPicPr>
          <p:cNvPr id="13" name="Graphic 12">
            <a:extLst>
              <a:ext uri="{FF2B5EF4-FFF2-40B4-BE49-F238E27FC236}">
                <a16:creationId xmlns:a16="http://schemas.microsoft.com/office/drawing/2014/main" id="{9A2194BC-A586-BECE-B2CA-C6D4C7D6956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20326" y="2748643"/>
            <a:ext cx="1340603" cy="1340603"/>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354250" y="1981200"/>
            <a:ext cx="11021322" cy="4197431"/>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Quiénes fueron los empresarios más importantes que ayudaron a asentarse y desarrollar Texas durante la Era Nacional Mexicana? 
Cómo y por qué fueron importantes?</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400" dirty="0">
                <a:solidFill>
                  <a:schemeClr val="bg1"/>
                </a:solidFill>
                <a:latin typeface="Gotham Medium"/>
              </a:rPr>
              <a:t>En la lección de hoy...</a:t>
            </a:r>
            <a:endParaRPr lang="en-US" sz="74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620487" y="1785257"/>
            <a:ext cx="11173720"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70AD47">
                    <a:lumMod val="75000"/>
                  </a:srgbClr>
                </a:solidFill>
                <a:latin typeface="Gotham Book"/>
                <a:ea typeface="Times New Roman" panose="02020603050405020304" pitchFamily="18" charset="0"/>
                <a:cs typeface="Times New Roman" panose="02020603050405020304" pitchFamily="18" charset="0"/>
              </a:rPr>
              <a:t>Repasaremos</a:t>
            </a:r>
            <a:r>
              <a:rPr lang="es-ES" sz="4000" dirty="0">
                <a:solidFill>
                  <a:srgbClr val="70AD47">
                    <a:lumMod val="75000"/>
                  </a:srgbClr>
                </a:solidFill>
                <a:latin typeface="Gotham Book"/>
                <a:ea typeface="Times New Roman" panose="02020603050405020304" pitchFamily="18" charset="0"/>
                <a:cs typeface="Times New Roman" panose="02020603050405020304" pitchFamily="18" charset="0"/>
              </a:rPr>
              <a:t> a las personas destacadas que ayudaron a establecer el Sistema Empresario en Texas y conoceremos a tres empresarios más importantes</a:t>
            </a:r>
            <a:r>
              <a:rPr kumimoji="0" lang="en-US" sz="4000" i="1"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4000" b="1" i="1" u="sng" dirty="0">
                <a:solidFill>
                  <a:srgbClr val="7030A0"/>
                </a:solidFill>
                <a:latin typeface="Gotham Book"/>
                <a:ea typeface="Times New Roman" panose="02020603050405020304" pitchFamily="18" charset="0"/>
                <a:cs typeface="Times New Roman" panose="02020603050405020304" pitchFamily="18" charset="0"/>
              </a:rPr>
              <a:t>Responderé</a:t>
            </a:r>
            <a:r>
              <a:rPr lang="es-ES" sz="4000" dirty="0">
                <a:solidFill>
                  <a:srgbClr val="7030A0"/>
                </a:solidFill>
                <a:latin typeface="Gotham Book"/>
                <a:ea typeface="Times New Roman" panose="02020603050405020304" pitchFamily="18" charset="0"/>
                <a:cs typeface="Times New Roman" panose="02020603050405020304" pitchFamily="18" charset="0"/>
              </a:rPr>
              <a:t> preguntas de comprensión y análisis basándome en un pasaje de lectura sobre los tres empresarios principales</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676400" y="13062"/>
            <a:ext cx="8878390" cy="10210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err="1">
                <a:latin typeface="Gotham Medium"/>
              </a:rPr>
              <a:t>Parte</a:t>
            </a:r>
            <a:r>
              <a:rPr lang="en-US" sz="5400" dirty="0">
                <a:latin typeface="Gotham Medium"/>
              </a:rPr>
              <a:t> I: </a:t>
            </a:r>
            <a:r>
              <a:rPr lang="en-US" sz="5400" b="1" dirty="0">
                <a:latin typeface="Gotham Medium"/>
              </a:rPr>
              <a:t>El Primero Empresarios</a:t>
            </a:r>
          </a:p>
        </p:txBody>
      </p:sp>
      <p:sp>
        <p:nvSpPr>
          <p:cNvPr id="12" name="TextBox 11">
            <a:extLst>
              <a:ext uri="{C183D7F6-B498-43B3-948B-1728B52AA6E4}">
                <adec:decorative xmlns:adec="http://schemas.microsoft.com/office/drawing/2017/decorative" val="1"/>
              </a:ext>
            </a:extLst>
          </p:cNvPr>
          <p:cNvSpPr txBox="1"/>
          <p:nvPr/>
        </p:nvSpPr>
        <p:spPr>
          <a:xfrm>
            <a:off x="8333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1A435C8-129E-F878-9969-F4022E791711}"/>
              </a:ext>
            </a:extLst>
          </p:cNvPr>
          <p:cNvSpPr txBox="1"/>
          <p:nvPr/>
        </p:nvSpPr>
        <p:spPr>
          <a:xfrm>
            <a:off x="1676400" y="1158820"/>
            <a:ext cx="5867400" cy="5401479"/>
          </a:xfrm>
          <a:prstGeom prst="rect">
            <a:avLst/>
          </a:prstGeom>
          <a:noFill/>
        </p:spPr>
        <p:txBody>
          <a:bodyPr wrap="square" rtlCol="0">
            <a:spAutoFit/>
          </a:bodyPr>
          <a:lstStyle/>
          <a:p>
            <a:r>
              <a:rPr lang="es-ES" sz="2800" dirty="0"/>
              <a:t>Lee el pasaje de tu hoja de ejercicios y responde a la siguiente pregunta</a:t>
            </a:r>
            <a:r>
              <a:rPr lang="en-US" sz="2800" dirty="0"/>
              <a:t>:</a:t>
            </a:r>
          </a:p>
          <a:p>
            <a:endParaRPr lang="en-US" sz="1000" dirty="0"/>
          </a:p>
          <a:p>
            <a:r>
              <a:rPr lang="es-ES" sz="3100" kern="100" dirty="0">
                <a:solidFill>
                  <a:srgbClr val="FF0000"/>
                </a:solidFill>
                <a:latin typeface="Gotham Book"/>
                <a:ea typeface="Aptos" panose="020B0004020202020204" pitchFamily="34" charset="0"/>
                <a:cs typeface="Times New Roman" panose="02020603050405020304" pitchFamily="18" charset="0"/>
              </a:rPr>
              <a:t>Stephen F. Austin es considerado por muchos en la historia estadounidense como el </a:t>
            </a:r>
            <a:r>
              <a:rPr lang="es-ES" sz="3100" b="1" kern="100" dirty="0">
                <a:solidFill>
                  <a:srgbClr val="FF0000"/>
                </a:solidFill>
                <a:latin typeface="Gotham Book"/>
                <a:ea typeface="Aptos" panose="020B0004020202020204" pitchFamily="34" charset="0"/>
                <a:cs typeface="Times New Roman" panose="02020603050405020304" pitchFamily="18" charset="0"/>
              </a:rPr>
              <a:t>"Padre de Texas"</a:t>
            </a:r>
            <a:r>
              <a:rPr lang="es-ES" sz="3100" kern="100" dirty="0">
                <a:solidFill>
                  <a:srgbClr val="FF0000"/>
                </a:solidFill>
                <a:latin typeface="Gotham Book"/>
                <a:ea typeface="Aptos" panose="020B0004020202020204" pitchFamily="34" charset="0"/>
                <a:cs typeface="Times New Roman" panose="02020603050405020304" pitchFamily="18" charset="0"/>
              </a:rPr>
              <a:t>.</a:t>
            </a:r>
            <a:r>
              <a:rPr lang="en-US" sz="3100" b="1" kern="100" dirty="0">
                <a:solidFill>
                  <a:srgbClr val="FF0000"/>
                </a:solidFill>
                <a:effectLst/>
                <a:latin typeface="Gotham Book"/>
                <a:ea typeface="Aptos" panose="020B0004020202020204" pitchFamily="34" charset="0"/>
                <a:cs typeface="Times New Roman" panose="02020603050405020304" pitchFamily="18" charset="0"/>
              </a:rPr>
              <a:t> </a:t>
            </a:r>
          </a:p>
          <a:p>
            <a:r>
              <a:rPr lang="es-ES" sz="3100" kern="100" dirty="0">
                <a:solidFill>
                  <a:schemeClr val="accent6">
                    <a:lumMod val="75000"/>
                  </a:schemeClr>
                </a:solidFill>
                <a:latin typeface="Gotham Book"/>
                <a:ea typeface="Aptos" panose="020B0004020202020204" pitchFamily="34" charset="0"/>
                <a:cs typeface="Times New Roman" panose="02020603050405020304" pitchFamily="18" charset="0"/>
              </a:rPr>
              <a:t>Por qué crees que algunas personas le han puesto ese apodo?</a:t>
            </a:r>
            <a:endParaRPr lang="en-US" sz="3100" kern="100" dirty="0">
              <a:solidFill>
                <a:schemeClr val="accent6">
                  <a:lumMod val="75000"/>
                </a:schemeClr>
              </a:solidFill>
              <a:effectLst/>
              <a:latin typeface="Gotham Book"/>
              <a:ea typeface="Aptos" panose="020B0004020202020204" pitchFamily="34" charset="0"/>
              <a:cs typeface="Times New Roman" panose="02020603050405020304" pitchFamily="18" charset="0"/>
            </a:endParaRPr>
          </a:p>
          <a:p>
            <a:r>
              <a:rPr lang="es-ES" sz="3100" kern="100" dirty="0">
                <a:solidFill>
                  <a:srgbClr val="0070C0"/>
                </a:solidFill>
                <a:latin typeface="Gotham Book"/>
                <a:ea typeface="Aptos" panose="020B0004020202020204" pitchFamily="34" charset="0"/>
                <a:cs typeface="Times New Roman" panose="02020603050405020304" pitchFamily="18" charset="0"/>
              </a:rPr>
              <a:t>Crees que es correcto llamar a Austin "el Padre de Texas?</a:t>
            </a:r>
            <a:r>
              <a:rPr lang="en-US" sz="3100" kern="100" dirty="0">
                <a:solidFill>
                  <a:srgbClr val="0070C0"/>
                </a:solidFill>
                <a:effectLst/>
                <a:latin typeface="Gotham Book"/>
                <a:ea typeface="Aptos" panose="020B0004020202020204" pitchFamily="34" charset="0"/>
                <a:cs typeface="Times New Roman" panose="02020603050405020304" pitchFamily="18" charset="0"/>
              </a:rPr>
              <a:t>”</a:t>
            </a:r>
          </a:p>
          <a:p>
            <a:r>
              <a:rPr lang="es-ES" sz="3100" kern="100" dirty="0">
                <a:solidFill>
                  <a:srgbClr val="7030A0"/>
                </a:solidFill>
                <a:latin typeface="Gotham Book"/>
                <a:ea typeface="Aptos" panose="020B0004020202020204" pitchFamily="34" charset="0"/>
                <a:cs typeface="Times New Roman" panose="02020603050405020304" pitchFamily="18" charset="0"/>
              </a:rPr>
              <a:t>Por qué o por qué no?</a:t>
            </a:r>
            <a:endParaRPr lang="en-US" sz="3100" dirty="0"/>
          </a:p>
        </p:txBody>
      </p:sp>
      <p:sp>
        <p:nvSpPr>
          <p:cNvPr id="9" name="TextBox 8">
            <a:extLst>
              <a:ext uri="{FF2B5EF4-FFF2-40B4-BE49-F238E27FC236}">
                <a16:creationId xmlns:a16="http://schemas.microsoft.com/office/drawing/2014/main" id="{49B58679-8954-B7F6-31CB-889C0625CD3A}"/>
              </a:ext>
            </a:extLst>
          </p:cNvPr>
          <p:cNvSpPr txBox="1"/>
          <p:nvPr/>
        </p:nvSpPr>
        <p:spPr>
          <a:xfrm>
            <a:off x="7738946" y="5932715"/>
            <a:ext cx="4091552" cy="461665"/>
          </a:xfrm>
          <a:prstGeom prst="rect">
            <a:avLst/>
          </a:prstGeom>
          <a:noFill/>
        </p:spPr>
        <p:txBody>
          <a:bodyPr wrap="square" rtlCol="0">
            <a:spAutoFit/>
          </a:bodyPr>
          <a:lstStyle/>
          <a:p>
            <a:pPr algn="ctr"/>
            <a:r>
              <a:rPr lang="en-US" sz="2400" i="1" dirty="0">
                <a:latin typeface="Gotham book"/>
              </a:rPr>
              <a:t>Stephen F. Austin</a:t>
            </a:r>
          </a:p>
        </p:txBody>
      </p:sp>
      <p:pic>
        <p:nvPicPr>
          <p:cNvPr id="1026" name="Picture 2" descr="A painting of Stephen F. Austin holding a long rife. He is in front of a tree with a dog sitting next to him. ">
            <a:extLst>
              <a:ext uri="{FF2B5EF4-FFF2-40B4-BE49-F238E27FC236}">
                <a16:creationId xmlns:a16="http://schemas.microsoft.com/office/drawing/2014/main" id="{DF3C483E-4D70-0C82-CD13-470DE085033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816" t="13397" r="25079" b="20165"/>
          <a:stretch/>
        </p:blipFill>
        <p:spPr bwMode="auto">
          <a:xfrm>
            <a:off x="7995424" y="1007780"/>
            <a:ext cx="3345365" cy="490903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3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3596-8670-FFDE-F275-AFF35799A12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8B95E9A-DCE0-DF8D-6D90-FF679AABFCE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8DAE102-B65A-5B49-7747-1BDC74B412C1}"/>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FDBD17FD-2CD8-18CE-71EA-8955DBA62B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97D8A32-3521-C7E2-7C06-B51C20DFFB4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A149FEA7-5053-3A70-6296-BC50F30C1656}"/>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Comparte</a:t>
            </a:r>
            <a:r>
              <a:rPr lang="en-US" sz="5400" b="1" dirty="0">
                <a:latin typeface="Gotham Medium"/>
              </a:rPr>
              <a:t> con la clase</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710DC1F9-08BA-4738-D656-072BD1AC9D13}"/>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C78B4047-F7A8-5DD1-126B-265D9EE0EF7B}"/>
              </a:ext>
            </a:extLst>
          </p:cNvPr>
          <p:cNvSpPr/>
          <p:nvPr/>
        </p:nvSpPr>
        <p:spPr>
          <a:xfrm>
            <a:off x="4582886" y="1307542"/>
            <a:ext cx="7211320" cy="2023906"/>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700" dirty="0">
                <a:solidFill>
                  <a:prstClr val="white"/>
                </a:solidFill>
                <a:latin typeface="Gotham book"/>
              </a:rPr>
              <a:t>Creo que algunas personas pueden considerar a Stephen F. Austin "el Padre de Texas" porque _____</a:t>
            </a:r>
            <a:endParaRPr kumimoji="0" lang="en-US" sz="3700" b="0" i="0" u="none" strike="noStrike" kern="1200" cap="none" spc="0" normalizeH="0" baseline="0" noProof="0" dirty="0">
              <a:ln>
                <a:noFill/>
              </a:ln>
              <a:solidFill>
                <a:prstClr val="white"/>
              </a:solidFill>
              <a:effectLst/>
              <a:uLnTx/>
              <a:uFillTx/>
              <a:latin typeface="Gotham book"/>
            </a:endParaRPr>
          </a:p>
        </p:txBody>
      </p:sp>
      <p:sp>
        <p:nvSpPr>
          <p:cNvPr id="3" name="Speech Bubble: Rectangle with Corners Rounded 2">
            <a:extLst>
              <a:ext uri="{FF2B5EF4-FFF2-40B4-BE49-F238E27FC236}">
                <a16:creationId xmlns:a16="http://schemas.microsoft.com/office/drawing/2014/main" id="{38D15713-E714-AA8E-C66A-2377414EE0F0}"/>
              </a:ext>
            </a:extLst>
          </p:cNvPr>
          <p:cNvSpPr/>
          <p:nvPr/>
        </p:nvSpPr>
        <p:spPr>
          <a:xfrm>
            <a:off x="2144486" y="3897086"/>
            <a:ext cx="7211320" cy="2023906"/>
          </a:xfrm>
          <a:prstGeom prst="wedgeRoundRectCallout">
            <a:avLst>
              <a:gd name="adj1" fmla="val 64347"/>
              <a:gd name="adj2" fmla="val 30564"/>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latin typeface="Gotham Book"/>
                <a:ea typeface="Aptos" panose="020B0004020202020204" pitchFamily="34" charset="0"/>
                <a:cs typeface="Times New Roman" panose="02020603050405020304" pitchFamily="18" charset="0"/>
              </a:rPr>
              <a:t>Creo que el apodo es o no </a:t>
            </a:r>
            <a:r>
              <a:rPr lang="es-ES" sz="4000" b="1" u="sng" dirty="0">
                <a:latin typeface="Gotham Book"/>
                <a:ea typeface="Aptos" panose="020B0004020202020204" pitchFamily="34" charset="0"/>
                <a:cs typeface="Times New Roman" panose="02020603050405020304" pitchFamily="18" charset="0"/>
              </a:rPr>
              <a:t>es</a:t>
            </a:r>
            <a:r>
              <a:rPr lang="es-ES" sz="4000" dirty="0">
                <a:latin typeface="Gotham Book"/>
                <a:ea typeface="Aptos" panose="020B0004020202020204" pitchFamily="34" charset="0"/>
                <a:cs typeface="Times New Roman" panose="02020603050405020304" pitchFamily="18" charset="0"/>
              </a:rPr>
              <a:t> / </a:t>
            </a:r>
            <a:r>
              <a:rPr lang="es-ES" sz="4000" b="1" u="sng" dirty="0">
                <a:latin typeface="Gotham Book"/>
                <a:ea typeface="Aptos" panose="020B0004020202020204" pitchFamily="34" charset="0"/>
                <a:cs typeface="Times New Roman" panose="02020603050405020304" pitchFamily="18" charset="0"/>
              </a:rPr>
              <a:t>es parcialmente</a:t>
            </a:r>
            <a:r>
              <a:rPr lang="es-ES" sz="4000" dirty="0">
                <a:latin typeface="Gotham Book"/>
                <a:ea typeface="Aptos" panose="020B0004020202020204" pitchFamily="34" charset="0"/>
                <a:cs typeface="Times New Roman" panose="02020603050405020304" pitchFamily="18" charset="0"/>
              </a:rPr>
              <a:t> cierto porque ______________</a:t>
            </a:r>
            <a:endParaRPr kumimoji="0" lang="en-US" sz="6600" b="0" i="0" u="none" strike="noStrike" kern="1200" cap="none" spc="0" normalizeH="0" baseline="0" noProof="0" dirty="0">
              <a:ln>
                <a:noFill/>
              </a:ln>
              <a:solidFill>
                <a:prstClr val="white"/>
              </a:solidFill>
              <a:effectLst/>
              <a:uLnTx/>
              <a:uFillTx/>
              <a:latin typeface="Gotham book"/>
            </a:endParaRPr>
          </a:p>
        </p:txBody>
      </p:sp>
      <p:pic>
        <p:nvPicPr>
          <p:cNvPr id="4" name="Graphic 3">
            <a:extLst>
              <a:ext uri="{FF2B5EF4-FFF2-40B4-BE49-F238E27FC236}">
                <a16:creationId xmlns:a16="http://schemas.microsoft.com/office/drawing/2014/main" id="{D3C96D99-3140-6D6D-1518-E983280C7E8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4814" y="4507055"/>
            <a:ext cx="1360683" cy="1360683"/>
          </a:xfrm>
          <a:prstGeom prst="rect">
            <a:avLst/>
          </a:prstGeom>
        </p:spPr>
      </p:pic>
      <p:pic>
        <p:nvPicPr>
          <p:cNvPr id="9" name="Graphic 8">
            <a:extLst>
              <a:ext uri="{FF2B5EF4-FFF2-40B4-BE49-F238E27FC236}">
                <a16:creationId xmlns:a16="http://schemas.microsoft.com/office/drawing/2014/main" id="{77EA3568-27AD-B16F-85DB-B2CBA9E71D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144" y="1796158"/>
            <a:ext cx="1360683" cy="1360683"/>
          </a:xfrm>
          <a:prstGeom prst="rect">
            <a:avLst/>
          </a:prstGeom>
        </p:spPr>
      </p:pic>
    </p:spTree>
    <p:extLst>
      <p:ext uri="{BB962C8B-B14F-4D97-AF65-F5344CB8AC3E}">
        <p14:creationId xmlns:p14="http://schemas.microsoft.com/office/powerpoint/2010/main" val="320013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79EF-BB3C-BE1C-92E5-7CB75AC563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010E28A-87B0-BFDA-83E1-41C856A1C62C}"/>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6850DA8-CCE3-FA5A-7E42-E5C08E31C83E}"/>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BF0E115-A510-CE51-B93C-57DF195FE8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1D058CC-5F5D-469B-58F3-1FD8BB61606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B2402092-BB11-7703-9A76-35A4C1D13C04}"/>
              </a:ext>
            </a:extLst>
          </p:cNvPr>
          <p:cNvSpPr txBox="1">
            <a:spLocks noGrp="1"/>
          </p:cNvSpPr>
          <p:nvPr>
            <p:ph type="title"/>
          </p:nvPr>
        </p:nvSpPr>
        <p:spPr>
          <a:xfrm>
            <a:off x="1676400" y="13062"/>
            <a:ext cx="10010078" cy="10210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200" dirty="0" err="1">
                <a:latin typeface="Gotham Medium"/>
              </a:rPr>
              <a:t>Parte</a:t>
            </a:r>
            <a:r>
              <a:rPr lang="en-US" sz="4200" dirty="0">
                <a:latin typeface="Gotham Medium"/>
              </a:rPr>
              <a:t> II: </a:t>
            </a:r>
            <a:r>
              <a:rPr lang="en-US" sz="4200" b="1" dirty="0" err="1">
                <a:latin typeface="Gotham Medium"/>
              </a:rPr>
              <a:t>Otros</a:t>
            </a:r>
            <a:r>
              <a:rPr lang="en-US" sz="4200" b="1" dirty="0">
                <a:latin typeface="Gotham Medium"/>
              </a:rPr>
              <a:t> empresarios </a:t>
            </a:r>
            <a:r>
              <a:rPr lang="en-US" sz="4200" b="1" dirty="0" err="1">
                <a:latin typeface="Gotham Medium"/>
              </a:rPr>
              <a:t>destacados</a:t>
            </a:r>
            <a:endParaRPr lang="en-US" sz="4200" b="1" dirty="0">
              <a:latin typeface="Gotham Medium"/>
            </a:endParaRPr>
          </a:p>
        </p:txBody>
      </p:sp>
      <p:sp>
        <p:nvSpPr>
          <p:cNvPr id="12" name="TextBox 11">
            <a:extLst>
              <a:ext uri="{FF2B5EF4-FFF2-40B4-BE49-F238E27FC236}">
                <a16:creationId xmlns:a16="http://schemas.microsoft.com/office/drawing/2014/main" id="{E4DB1E8A-B675-8464-4EA6-70F394785CB9}"/>
              </a:ext>
              <a:ext uri="{C183D7F6-B498-43B3-948B-1728B52AA6E4}">
                <adec:decorative xmlns:adec="http://schemas.microsoft.com/office/drawing/2017/decorative" val="1"/>
              </a:ext>
            </a:extLst>
          </p:cNvPr>
          <p:cNvSpPr txBox="1"/>
          <p:nvPr/>
        </p:nvSpPr>
        <p:spPr>
          <a:xfrm>
            <a:off x="833323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portrait of Green Dewitt in black and white. He is wearing a suit and bowtie.">
            <a:extLst>
              <a:ext uri="{FF2B5EF4-FFF2-40B4-BE49-F238E27FC236}">
                <a16:creationId xmlns:a16="http://schemas.microsoft.com/office/drawing/2014/main" id="{610DD9D3-2DA0-F36D-F6C9-F0EB17D10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7801" y="1510530"/>
            <a:ext cx="2493881" cy="3647225"/>
          </a:xfrm>
          <a:prstGeom prst="rect">
            <a:avLst/>
          </a:prstGeom>
          <a:effectLst>
            <a:outerShdw blurRad="50800" dist="50800" dir="7920000" algn="ctr" rotWithShape="0">
              <a:srgbClr val="000000">
                <a:alpha val="43137"/>
              </a:srgbClr>
            </a:outerShdw>
          </a:effectLst>
        </p:spPr>
      </p:pic>
      <p:sp>
        <p:nvSpPr>
          <p:cNvPr id="19" name="TextBox 18">
            <a:extLst>
              <a:ext uri="{FF2B5EF4-FFF2-40B4-BE49-F238E27FC236}">
                <a16:creationId xmlns:a16="http://schemas.microsoft.com/office/drawing/2014/main" id="{1451950D-DF54-8B59-B37D-5D244DF73250}"/>
              </a:ext>
            </a:extLst>
          </p:cNvPr>
          <p:cNvSpPr txBox="1"/>
          <p:nvPr/>
        </p:nvSpPr>
        <p:spPr>
          <a:xfrm>
            <a:off x="1806498" y="5281254"/>
            <a:ext cx="2812401" cy="461665"/>
          </a:xfrm>
          <a:prstGeom prst="rect">
            <a:avLst/>
          </a:prstGeom>
          <a:noFill/>
        </p:spPr>
        <p:txBody>
          <a:bodyPr wrap="square" rtlCol="0">
            <a:spAutoFit/>
          </a:bodyPr>
          <a:lstStyle/>
          <a:p>
            <a:pPr algn="ctr"/>
            <a:r>
              <a:rPr lang="en-US" sz="2400" i="1" dirty="0">
                <a:latin typeface="Gotham book"/>
              </a:rPr>
              <a:t>Green Dewitt</a:t>
            </a:r>
          </a:p>
        </p:txBody>
      </p:sp>
      <p:pic>
        <p:nvPicPr>
          <p:cNvPr id="18" name="Picture 17" descr="A portrait of Martin de Leon in color. He is wearing a traditional suit with a high collar and cravat.">
            <a:extLst>
              <a:ext uri="{FF2B5EF4-FFF2-40B4-BE49-F238E27FC236}">
                <a16:creationId xmlns:a16="http://schemas.microsoft.com/office/drawing/2014/main" id="{A7D9BFAA-AA6B-BE10-7146-3632A6E06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4803" y="797031"/>
            <a:ext cx="3420179" cy="4837110"/>
          </a:xfrm>
          <a:prstGeom prst="rect">
            <a:avLst/>
          </a:prstGeom>
          <a:effectLst>
            <a:outerShdw blurRad="50800" dist="50800" dir="7920000" algn="ctr" rotWithShape="0">
              <a:srgbClr val="000000">
                <a:alpha val="43137"/>
              </a:srgbClr>
            </a:outerShdw>
          </a:effectLst>
        </p:spPr>
      </p:pic>
      <p:sp>
        <p:nvSpPr>
          <p:cNvPr id="20" name="TextBox 19">
            <a:extLst>
              <a:ext uri="{FF2B5EF4-FFF2-40B4-BE49-F238E27FC236}">
                <a16:creationId xmlns:a16="http://schemas.microsoft.com/office/drawing/2014/main" id="{7F3ED678-628B-ABBC-6AC2-9ADFFE751266}"/>
              </a:ext>
            </a:extLst>
          </p:cNvPr>
          <p:cNvSpPr txBox="1"/>
          <p:nvPr/>
        </p:nvSpPr>
        <p:spPr>
          <a:xfrm>
            <a:off x="5206195" y="5742919"/>
            <a:ext cx="2812401" cy="461665"/>
          </a:xfrm>
          <a:prstGeom prst="rect">
            <a:avLst/>
          </a:prstGeom>
          <a:noFill/>
        </p:spPr>
        <p:txBody>
          <a:bodyPr wrap="square" rtlCol="0">
            <a:spAutoFit/>
          </a:bodyPr>
          <a:lstStyle/>
          <a:p>
            <a:pPr algn="ctr"/>
            <a:r>
              <a:rPr lang="en-US" sz="2400" i="1" dirty="0">
                <a:latin typeface="Gotham book"/>
              </a:rPr>
              <a:t>Martin De </a:t>
            </a:r>
            <a:r>
              <a:rPr lang="en-US" sz="2400" i="1" dirty="0">
                <a:effectLst/>
                <a:latin typeface="Gotham Book"/>
                <a:ea typeface="Aptos" panose="020B0004020202020204" pitchFamily="34" charset="0"/>
                <a:cs typeface="Times New Roman" panose="02020603050405020304" pitchFamily="18" charset="0"/>
              </a:rPr>
              <a:t>León</a:t>
            </a:r>
            <a:r>
              <a:rPr lang="en-US" sz="1800" dirty="0">
                <a:effectLst/>
                <a:latin typeface="Gotham Book"/>
                <a:ea typeface="Aptos" panose="020B0004020202020204" pitchFamily="34" charset="0"/>
                <a:cs typeface="Times New Roman" panose="02020603050405020304" pitchFamily="18" charset="0"/>
              </a:rPr>
              <a:t> </a:t>
            </a:r>
            <a:endParaRPr lang="en-US" sz="2400" i="1" dirty="0">
              <a:latin typeface="Gotham book"/>
            </a:endParaRPr>
          </a:p>
        </p:txBody>
      </p:sp>
      <p:pic>
        <p:nvPicPr>
          <p:cNvPr id="16" name="Picture 15" descr="A portrait of Haden Edwards. He is wearing a suit with a high collar and staring directly into the camera. ">
            <a:extLst>
              <a:ext uri="{FF2B5EF4-FFF2-40B4-BE49-F238E27FC236}">
                <a16:creationId xmlns:a16="http://schemas.microsoft.com/office/drawing/2014/main" id="{C04D5951-8DCC-0AB5-4DB3-F28C5C041E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4982" y="1671635"/>
            <a:ext cx="3714750" cy="3514725"/>
          </a:xfrm>
          <a:prstGeom prst="rect">
            <a:avLst/>
          </a:prstGeom>
          <a:effectLst>
            <a:outerShdw blurRad="50800" dist="50800" dir="7920000" algn="ctr" rotWithShape="0">
              <a:srgbClr val="000000">
                <a:alpha val="43137"/>
              </a:srgbClr>
            </a:outerShdw>
          </a:effectLst>
        </p:spPr>
      </p:pic>
      <p:sp>
        <p:nvSpPr>
          <p:cNvPr id="21" name="TextBox 20">
            <a:extLst>
              <a:ext uri="{FF2B5EF4-FFF2-40B4-BE49-F238E27FC236}">
                <a16:creationId xmlns:a16="http://schemas.microsoft.com/office/drawing/2014/main" id="{6DCA1CAF-94DF-8999-A0AE-670EC3DA38BE}"/>
              </a:ext>
            </a:extLst>
          </p:cNvPr>
          <p:cNvSpPr txBox="1"/>
          <p:nvPr/>
        </p:nvSpPr>
        <p:spPr>
          <a:xfrm>
            <a:off x="8874077" y="5396244"/>
            <a:ext cx="2812401" cy="461665"/>
          </a:xfrm>
          <a:prstGeom prst="rect">
            <a:avLst/>
          </a:prstGeom>
          <a:noFill/>
        </p:spPr>
        <p:txBody>
          <a:bodyPr wrap="square" rtlCol="0">
            <a:spAutoFit/>
          </a:bodyPr>
          <a:lstStyle/>
          <a:p>
            <a:pPr algn="ctr"/>
            <a:r>
              <a:rPr lang="en-US" sz="2400" i="1" dirty="0">
                <a:latin typeface="Gotham book"/>
              </a:rPr>
              <a:t>Haden Edwards</a:t>
            </a:r>
          </a:p>
        </p:txBody>
      </p:sp>
    </p:spTree>
    <p:extLst>
      <p:ext uri="{BB962C8B-B14F-4D97-AF65-F5344CB8AC3E}">
        <p14:creationId xmlns:p14="http://schemas.microsoft.com/office/powerpoint/2010/main" val="1579047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642C74-7EAE-4662-B326-874594A2F286}">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3004679B-81A6-413A-A723-D5C4F8F6D1F6}">
  <ds:schemaRefs>
    <ds:schemaRef ds:uri="http://schemas.microsoft.com/sharepoint/v3/contenttype/forms"/>
  </ds:schemaRefs>
</ds:datastoreItem>
</file>

<file path=customXml/itemProps3.xml><?xml version="1.0" encoding="utf-8"?>
<ds:datastoreItem xmlns:ds="http://schemas.openxmlformats.org/officeDocument/2006/customXml" ds:itemID="{A42883B8-9931-4B29-919A-BB5BFC4A8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658</TotalTime>
  <Words>961</Words>
  <Application>Microsoft Office PowerPoint</Application>
  <PresentationFormat>Widescreen</PresentationFormat>
  <Paragraphs>66</Paragraphs>
  <Slides>13</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Gotham book</vt:lpstr>
      <vt:lpstr>Gotham book</vt:lpstr>
      <vt:lpstr>Gotham Medium</vt:lpstr>
      <vt:lpstr>Josefin Sans</vt:lpstr>
      <vt:lpstr>1_Office Theme</vt:lpstr>
      <vt:lpstr>Office Theme</vt:lpstr>
      <vt:lpstr>Unidad 4:  La Era Nacional Mexicana</vt:lpstr>
      <vt:lpstr>  Warm-up</vt:lpstr>
      <vt:lpstr>Calentamiento:  Sigue las instrucciones para completar tu calentamiento</vt:lpstr>
      <vt:lpstr>Comparte con la clase</vt:lpstr>
      <vt:lpstr>Preguntas esenciales</vt:lpstr>
      <vt:lpstr>En la lección de hoy...</vt:lpstr>
      <vt:lpstr>Parte I: El Primero Empresarios</vt:lpstr>
      <vt:lpstr>Comparte con la clase2</vt:lpstr>
      <vt:lpstr>Parte II: Otros empresarios destacados</vt:lpstr>
      <vt:lpstr>Parte III: Preguntas de repaso y comprensión</vt:lpstr>
      <vt:lpstr>  Billete de salida</vt:lpstr>
      <vt:lpstr>Billete de salida:  Sigue las instrucciones para completar tu ticket de salida</vt:lpstr>
      <vt:lpstr>Comparte con la clase3</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6</cp:revision>
  <dcterms:created xsi:type="dcterms:W3CDTF">2025-01-07T17:11:17Z</dcterms:created>
  <dcterms:modified xsi:type="dcterms:W3CDTF">2025-12-04T22:57:17Z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