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313" r:id="rId6"/>
    <p:sldId id="315" r:id="rId7"/>
    <p:sldId id="316" r:id="rId8"/>
    <p:sldId id="317" r:id="rId9"/>
    <p:sldId id="321" r:id="rId10"/>
    <p:sldId id="325" r:id="rId11"/>
    <p:sldId id="326"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D81B5-0C52-43A0-84A6-551F6016BC0F}" v="28" dt="2025-12-05T00:21:45.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2-05T00:21:41.599" v="31" actId="27636"/>
      <pc:docMkLst>
        <pc:docMk/>
      </pc:docMkLst>
      <pc:sldChg chg="modSp mod">
        <pc:chgData name="Wilkinson, Ulises" userId="aece8d85-eb83-4e23-bf28-c30077cba893" providerId="ADAL" clId="{884F47B1-B553-4192-9126-1C112833296C}" dt="2025-12-05T00:18:46.496" v="3" actId="20577"/>
        <pc:sldMkLst>
          <pc:docMk/>
          <pc:sldMk cId="3894061875" sldId="313"/>
        </pc:sldMkLst>
        <pc:spChg chg="mod">
          <ac:chgData name="Wilkinson, Ulises" userId="aece8d85-eb83-4e23-bf28-c30077cba893" providerId="ADAL" clId="{884F47B1-B553-4192-9126-1C112833296C}" dt="2025-12-05T00:18:39.049" v="1" actId="255"/>
          <ac:spMkLst>
            <pc:docMk/>
            <pc:sldMk cId="3894061875" sldId="313"/>
            <ac:spMk id="2" creationId="{6928134E-5B29-DCC0-24BF-B1DE579DFD79}"/>
          </ac:spMkLst>
        </pc:spChg>
        <pc:spChg chg="mod">
          <ac:chgData name="Wilkinson, Ulises" userId="aece8d85-eb83-4e23-bf28-c30077cba893" providerId="ADAL" clId="{884F47B1-B553-4192-9126-1C112833296C}" dt="2025-12-05T00:18:46.496" v="3" actId="20577"/>
          <ac:spMkLst>
            <pc:docMk/>
            <pc:sldMk cId="3894061875" sldId="313"/>
            <ac:spMk id="3" creationId="{E8E2968C-C5D5-4B97-5E5D-7FB9E54490D7}"/>
          </ac:spMkLst>
        </pc:spChg>
      </pc:sldChg>
      <pc:sldChg chg="modSp mod">
        <pc:chgData name="Wilkinson, Ulises" userId="aece8d85-eb83-4e23-bf28-c30077cba893" providerId="ADAL" clId="{884F47B1-B553-4192-9126-1C112833296C}" dt="2025-12-05T00:19:12.011" v="5" actId="255"/>
        <pc:sldMkLst>
          <pc:docMk/>
          <pc:sldMk cId="2219854429" sldId="315"/>
        </pc:sldMkLst>
        <pc:spChg chg="mod">
          <ac:chgData name="Wilkinson, Ulises" userId="aece8d85-eb83-4e23-bf28-c30077cba893" providerId="ADAL" clId="{884F47B1-B553-4192-9126-1C112833296C}" dt="2025-12-05T00:19:05.031" v="4" actId="27636"/>
          <ac:spMkLst>
            <pc:docMk/>
            <pc:sldMk cId="2219854429" sldId="315"/>
            <ac:spMk id="2" creationId="{F818E05C-6332-3810-C7FF-C2E4B4612CF7}"/>
          </ac:spMkLst>
        </pc:spChg>
        <pc:spChg chg="mod">
          <ac:chgData name="Wilkinson, Ulises" userId="aece8d85-eb83-4e23-bf28-c30077cba893" providerId="ADAL" clId="{884F47B1-B553-4192-9126-1C112833296C}" dt="2025-12-05T00:19:12.011" v="5" actId="255"/>
          <ac:spMkLst>
            <pc:docMk/>
            <pc:sldMk cId="2219854429" sldId="315"/>
            <ac:spMk id="3" creationId="{20817380-77CE-5137-18BE-264D6832C4E4}"/>
          </ac:spMkLst>
        </pc:spChg>
      </pc:sldChg>
      <pc:sldChg chg="modSp mod">
        <pc:chgData name="Wilkinson, Ulises" userId="aece8d85-eb83-4e23-bf28-c30077cba893" providerId="ADAL" clId="{884F47B1-B553-4192-9126-1C112833296C}" dt="2025-12-05T00:19:44.373" v="9" actId="20577"/>
        <pc:sldMkLst>
          <pc:docMk/>
          <pc:sldMk cId="1575692462" sldId="316"/>
        </pc:sldMkLst>
        <pc:spChg chg="mod">
          <ac:chgData name="Wilkinson, Ulises" userId="aece8d85-eb83-4e23-bf28-c30077cba893" providerId="ADAL" clId="{884F47B1-B553-4192-9126-1C112833296C}" dt="2025-12-05T00:19:33.487" v="6" actId="27636"/>
          <ac:spMkLst>
            <pc:docMk/>
            <pc:sldMk cId="1575692462" sldId="316"/>
            <ac:spMk id="2" creationId="{0C417AD0-7956-B912-9233-D27AC389CD80}"/>
          </ac:spMkLst>
        </pc:spChg>
        <pc:spChg chg="mod">
          <ac:chgData name="Wilkinson, Ulises" userId="aece8d85-eb83-4e23-bf28-c30077cba893" providerId="ADAL" clId="{884F47B1-B553-4192-9126-1C112833296C}" dt="2025-12-05T00:19:44.373" v="9" actId="20577"/>
          <ac:spMkLst>
            <pc:docMk/>
            <pc:sldMk cId="1575692462" sldId="316"/>
            <ac:spMk id="3" creationId="{4B6F5512-4672-385A-C669-616A4468A7C5}"/>
          </ac:spMkLst>
        </pc:spChg>
      </pc:sldChg>
      <pc:sldChg chg="modSp mod">
        <pc:chgData name="Wilkinson, Ulises" userId="aece8d85-eb83-4e23-bf28-c30077cba893" providerId="ADAL" clId="{884F47B1-B553-4192-9126-1C112833296C}" dt="2025-12-05T00:20:19.264" v="19" actId="115"/>
        <pc:sldMkLst>
          <pc:docMk/>
          <pc:sldMk cId="1858437118" sldId="317"/>
        </pc:sldMkLst>
        <pc:spChg chg="mod">
          <ac:chgData name="Wilkinson, Ulises" userId="aece8d85-eb83-4e23-bf28-c30077cba893" providerId="ADAL" clId="{884F47B1-B553-4192-9126-1C112833296C}" dt="2025-12-05T00:19:52.738" v="12" actId="27636"/>
          <ac:spMkLst>
            <pc:docMk/>
            <pc:sldMk cId="1858437118" sldId="317"/>
            <ac:spMk id="2" creationId="{1C857AD5-9C22-00C1-59F8-40297C37F889}"/>
          </ac:spMkLst>
        </pc:spChg>
        <pc:spChg chg="mod">
          <ac:chgData name="Wilkinson, Ulises" userId="aece8d85-eb83-4e23-bf28-c30077cba893" providerId="ADAL" clId="{884F47B1-B553-4192-9126-1C112833296C}" dt="2025-12-05T00:20:19.264" v="19" actId="115"/>
          <ac:spMkLst>
            <pc:docMk/>
            <pc:sldMk cId="1858437118" sldId="317"/>
            <ac:spMk id="3" creationId="{FE154717-6E1B-3150-9ACC-56DFB207DEE1}"/>
          </ac:spMkLst>
        </pc:spChg>
      </pc:sldChg>
      <pc:sldChg chg="modSp mod">
        <pc:chgData name="Wilkinson, Ulises" userId="aece8d85-eb83-4e23-bf28-c30077cba893" providerId="ADAL" clId="{884F47B1-B553-4192-9126-1C112833296C}" dt="2025-12-05T00:20:28.589" v="22" actId="255"/>
        <pc:sldMkLst>
          <pc:docMk/>
          <pc:sldMk cId="711630913" sldId="321"/>
        </pc:sldMkLst>
        <pc:spChg chg="mod">
          <ac:chgData name="Wilkinson, Ulises" userId="aece8d85-eb83-4e23-bf28-c30077cba893" providerId="ADAL" clId="{884F47B1-B553-4192-9126-1C112833296C}" dt="2025-12-05T00:20:28.589" v="22" actId="255"/>
          <ac:spMkLst>
            <pc:docMk/>
            <pc:sldMk cId="711630913" sldId="321"/>
            <ac:spMk id="2" creationId="{99535725-B40C-2FBC-BBE8-DA22CA792BD7}"/>
          </ac:spMkLst>
        </pc:spChg>
      </pc:sldChg>
      <pc:sldChg chg="modSp mod">
        <pc:chgData name="Wilkinson, Ulises" userId="aece8d85-eb83-4e23-bf28-c30077cba893" providerId="ADAL" clId="{884F47B1-B553-4192-9126-1C112833296C}" dt="2025-12-05T00:20:55.204" v="26"/>
        <pc:sldMkLst>
          <pc:docMk/>
          <pc:sldMk cId="3868107237" sldId="325"/>
        </pc:sldMkLst>
        <pc:spChg chg="mod">
          <ac:chgData name="Wilkinson, Ulises" userId="aece8d85-eb83-4e23-bf28-c30077cba893" providerId="ADAL" clId="{884F47B1-B553-4192-9126-1C112833296C}" dt="2025-12-05T00:20:47.105" v="25" actId="255"/>
          <ac:spMkLst>
            <pc:docMk/>
            <pc:sldMk cId="3868107237" sldId="325"/>
            <ac:spMk id="2" creationId="{389AB68C-4D42-0C24-33AC-A8D6BC1BB3FA}"/>
          </ac:spMkLst>
        </pc:spChg>
        <pc:spChg chg="mod">
          <ac:chgData name="Wilkinson, Ulises" userId="aece8d85-eb83-4e23-bf28-c30077cba893" providerId="ADAL" clId="{884F47B1-B553-4192-9126-1C112833296C}" dt="2025-12-05T00:20:55.204" v="26"/>
          <ac:spMkLst>
            <pc:docMk/>
            <pc:sldMk cId="3868107237" sldId="325"/>
            <ac:spMk id="4" creationId="{07B028C7-4698-F3AE-06E6-1FE534414067}"/>
          </ac:spMkLst>
        </pc:spChg>
      </pc:sldChg>
      <pc:sldChg chg="modSp mod">
        <pc:chgData name="Wilkinson, Ulises" userId="aece8d85-eb83-4e23-bf28-c30077cba893" providerId="ADAL" clId="{884F47B1-B553-4192-9126-1C112833296C}" dt="2025-12-05T00:21:24.732" v="30" actId="20577"/>
        <pc:sldMkLst>
          <pc:docMk/>
          <pc:sldMk cId="4021516996" sldId="326"/>
        </pc:sldMkLst>
        <pc:spChg chg="mod">
          <ac:chgData name="Wilkinson, Ulises" userId="aece8d85-eb83-4e23-bf28-c30077cba893" providerId="ADAL" clId="{884F47B1-B553-4192-9126-1C112833296C}" dt="2025-12-05T00:21:12.598" v="28" actId="255"/>
          <ac:spMkLst>
            <pc:docMk/>
            <pc:sldMk cId="4021516996" sldId="326"/>
            <ac:spMk id="2" creationId="{D787C2CD-7002-7D83-D257-610AA8CFC934}"/>
          </ac:spMkLst>
        </pc:spChg>
        <pc:spChg chg="mod">
          <ac:chgData name="Wilkinson, Ulises" userId="aece8d85-eb83-4e23-bf28-c30077cba893" providerId="ADAL" clId="{884F47B1-B553-4192-9126-1C112833296C}" dt="2025-12-05T00:21:24.732" v="30" actId="20577"/>
          <ac:spMkLst>
            <pc:docMk/>
            <pc:sldMk cId="4021516996" sldId="326"/>
            <ac:spMk id="3" creationId="{FDB8DBDF-899A-2832-350F-A8F700498148}"/>
          </ac:spMkLst>
        </pc:spChg>
      </pc:sldChg>
      <pc:sldChg chg="modSp mod">
        <pc:chgData name="Wilkinson, Ulises" userId="aece8d85-eb83-4e23-bf28-c30077cba893" providerId="ADAL" clId="{884F47B1-B553-4192-9126-1C112833296C}" dt="2025-12-05T00:21:41.599" v="31" actId="27636"/>
        <pc:sldMkLst>
          <pc:docMk/>
          <pc:sldMk cId="793480317" sldId="327"/>
        </pc:sldMkLst>
        <pc:spChg chg="mod">
          <ac:chgData name="Wilkinson, Ulises" userId="aece8d85-eb83-4e23-bf28-c30077cba893" providerId="ADAL" clId="{884F47B1-B553-4192-9126-1C112833296C}" dt="2025-12-05T00:21:41.599" v="31" actId="27636"/>
          <ac:spMkLst>
            <pc:docMk/>
            <pc:sldMk cId="793480317" sldId="327"/>
            <ac:spMk id="2" creationId="{E6D1ED3C-6A21-FD9B-3397-2975F13E61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1997-6279-436F-80A7-2986C2B141A6}"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49C2F-21BB-41E3-B6F2-A30CBEB8B303}" type="slidenum">
              <a:rPr lang="en-US" smtClean="0"/>
              <a:t>‹#›</a:t>
            </a:fld>
            <a:endParaRPr lang="en-US"/>
          </a:p>
        </p:txBody>
      </p:sp>
    </p:spTree>
    <p:extLst>
      <p:ext uri="{BB962C8B-B14F-4D97-AF65-F5344CB8AC3E}">
        <p14:creationId xmlns:p14="http://schemas.microsoft.com/office/powerpoint/2010/main" val="197890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789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161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Baker &amp; </a:t>
            </a:r>
            <a:r>
              <a:rPr lang="en-US" b="0" i="0" dirty="0" err="1">
                <a:solidFill>
                  <a:srgbClr val="757575"/>
                </a:solidFill>
                <a:effectLst/>
                <a:latin typeface="Josefin Sans" pitchFamily="2" charset="0"/>
              </a:rPr>
              <a:t>Bordens</a:t>
            </a:r>
            <a:r>
              <a:rPr lang="en-US" b="0" i="0" dirty="0">
                <a:solidFill>
                  <a:srgbClr val="757575"/>
                </a:solidFill>
                <a:effectLst/>
                <a:latin typeface="Josefin Sans" pitchFamily="2" charset="0"/>
              </a:rPr>
              <a:t>. Telegraph and Texas Register (San Felipe de Austin [i.e. San Felipe], Tex.), Vol. 1, No. 8, Ed. 1, Wednesday, December 2, 1835, newspaper, December 2, 1835; San Felipe de Austin, Texas. (</a:t>
            </a:r>
            <a:r>
              <a:rPr lang="en-US" b="0" i="0" u="none" strike="noStrike" dirty="0">
                <a:solidFill>
                  <a:srgbClr val="0277BD"/>
                </a:solidFill>
                <a:effectLst/>
                <a:latin typeface="Josefin Sans" pitchFamily="2" charset="0"/>
                <a:hlinkClick r:id="rId3"/>
              </a:rPr>
              <a:t>https://texashistory.unt.edu/ark:/67531/metapth47896/</a:t>
            </a:r>
            <a:r>
              <a:rPr lang="en-US" b="0" i="0" dirty="0">
                <a:solidFill>
                  <a:srgbClr val="757575"/>
                </a:solidFill>
                <a:effectLst/>
                <a:latin typeface="Josefin Sans" pitchFamily="2" charset="0"/>
              </a:rPr>
              <a:t>: accessed January 28,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view of the printing press exhibit at the San Felipe de Austin historic site and museum. The Texas Historical Commission. https://thc.texas.gov/historic-sites/san-felipe-de-austin </a:t>
            </a:r>
          </a:p>
        </p:txBody>
      </p:sp>
      <p:sp>
        <p:nvSpPr>
          <p:cNvPr id="4" name="Slide Number Placeholder 3"/>
          <p:cNvSpPr>
            <a:spLocks noGrp="1"/>
          </p:cNvSpPr>
          <p:nvPr>
            <p:ph type="sldNum" sz="quarter" idx="5"/>
          </p:nvPr>
        </p:nvSpPr>
        <p:spPr/>
        <p:txBody>
          <a:bodyPr/>
          <a:lstStyle/>
          <a:p>
            <a:fld id="{1AE49C2F-21BB-41E3-B6F2-A30CBEB8B303}" type="slidenum">
              <a:rPr lang="en-US" smtClean="0"/>
              <a:t>6</a:t>
            </a:fld>
            <a:endParaRPr lang="en-US"/>
          </a:p>
        </p:txBody>
      </p:sp>
    </p:spTree>
    <p:extLst>
      <p:ext uri="{BB962C8B-B14F-4D97-AF65-F5344CB8AC3E}">
        <p14:creationId xmlns:p14="http://schemas.microsoft.com/office/powerpoint/2010/main" val="204081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Santa Anna on horseback, image, Date Unknown; (</a:t>
            </a:r>
            <a:r>
              <a:rPr lang="en-US" b="0" i="0" u="none" strike="noStrike" dirty="0">
                <a:solidFill>
                  <a:srgbClr val="0277BD"/>
                </a:solidFill>
                <a:effectLst/>
                <a:latin typeface="Josefin Sans" pitchFamily="2" charset="0"/>
                <a:hlinkClick r:id="rId3"/>
              </a:rPr>
              <a:t>https://texashistory.unt.edu/ark:/67531/metapth31618/</a:t>
            </a:r>
            <a:r>
              <a:rPr lang="en-US" b="0" i="0" dirty="0">
                <a:solidFill>
                  <a:srgbClr val="757575"/>
                </a:solidFill>
                <a:effectLst/>
                <a:latin typeface="Josefin Sans" pitchFamily="2" charset="0"/>
              </a:rPr>
              <a:t>: accessed January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fld id="{1AE49C2F-21BB-41E3-B6F2-A30CBEB8B303}" type="slidenum">
              <a:rPr lang="en-US" smtClean="0"/>
              <a:t>7</a:t>
            </a:fld>
            <a:endParaRPr lang="en-US"/>
          </a:p>
        </p:txBody>
      </p:sp>
    </p:spTree>
    <p:extLst>
      <p:ext uri="{BB962C8B-B14F-4D97-AF65-F5344CB8AC3E}">
        <p14:creationId xmlns:p14="http://schemas.microsoft.com/office/powerpoint/2010/main" val="249930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01A6-B706-DA7A-6D48-DBC70F304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79478-04E3-5745-857E-7B76F28F3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54530-F037-9514-2337-C7BEF4A7D223}"/>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83658F91-E18B-2BFA-CE75-1B74DBF28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530F9-41F4-1AC4-4C39-3CA489052F98}"/>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59984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C6DA-4309-90A2-D723-674E4EF9E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E8CD8-CE07-34DC-A454-D2C2F3A57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5A62F-2FBC-AFDE-24D7-0D3501423AAF}"/>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4AEC39A1-DCCB-7D89-C4C1-FA0431611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5A6A3-5542-E4B8-4299-0EB0262476C5}"/>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422384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5309A-F4F6-CCA7-4275-0B57C9DC6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A01988-0CCB-390B-094C-38D1C6CDC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B4065-8FC7-B9F9-6571-C49ABA7B87D9}"/>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D8758C36-5ED0-6700-59E9-4CC80A787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52DE7-9908-DE34-EAB1-231CA7AAC9C6}"/>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7393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C611-B91B-3B26-4BC6-40F887DAF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BEC23-29C6-8232-2DC6-3D925A447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7495A-DF1B-C217-87FF-E307F8575F2A}"/>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7E986372-3E9E-2CDF-0E6C-B3C8D1828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15B52-D41B-8AED-EDE0-ED53CDB71097}"/>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155021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DFA1-CC69-30D5-4141-2F68218E3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940D6A-8CAE-1024-94C0-A1715D7934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184356-D384-0587-E65C-8A247CE76411}"/>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19C41531-9BB9-8ED9-A2F6-0D344207B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0BE69-2F5E-ED79-6958-6AE1CCCD9FC6}"/>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2378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515B-1295-BF58-EA91-E14205CF3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1C505-86EE-AE13-89B1-68152344D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A0FD69-88E4-29B3-C086-D6AF7DF91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FA19F-BF59-4C96-D8F8-EC1228A5FC9B}"/>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6" name="Footer Placeholder 5">
            <a:extLst>
              <a:ext uri="{FF2B5EF4-FFF2-40B4-BE49-F238E27FC236}">
                <a16:creationId xmlns:a16="http://schemas.microsoft.com/office/drawing/2014/main" id="{EEBE6ADE-2B99-9120-477C-997ECAFDE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3CF57-75FD-6F1D-2CD9-0A399813ADD8}"/>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26033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DE1A-7F67-B0AE-D6E1-26655A9534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F6802-B86E-FFE3-1F5F-130DECADE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94276-28B7-C826-6479-39CADD7DC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92BC4-B1A7-DC07-3704-CD3D6E125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657156-A6E7-DCDD-8537-BDAF8E3E4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BA69D-5CB6-1F60-9CD5-1B979F000DF1}"/>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8" name="Footer Placeholder 7">
            <a:extLst>
              <a:ext uri="{FF2B5EF4-FFF2-40B4-BE49-F238E27FC236}">
                <a16:creationId xmlns:a16="http://schemas.microsoft.com/office/drawing/2014/main" id="{CDD91CD6-3738-5322-CF95-6732CFEC1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907493-5225-579D-2134-CEE7F99896DA}"/>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73976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9733-06BA-AD5E-ADA6-D302B2A9F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415D4-CDE9-C161-1E9F-3130FE8C960C}"/>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4" name="Footer Placeholder 3">
            <a:extLst>
              <a:ext uri="{FF2B5EF4-FFF2-40B4-BE49-F238E27FC236}">
                <a16:creationId xmlns:a16="http://schemas.microsoft.com/office/drawing/2014/main" id="{B3D1FF8F-363D-A5B5-9908-490E0D13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603DF-0B4F-38F9-376A-9E748AEE2629}"/>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14546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31567-7E74-7B23-4F62-0C00A4890E82}"/>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3" name="Footer Placeholder 2">
            <a:extLst>
              <a:ext uri="{FF2B5EF4-FFF2-40B4-BE49-F238E27FC236}">
                <a16:creationId xmlns:a16="http://schemas.microsoft.com/office/drawing/2014/main" id="{F9DEFF3A-2DFF-8DB9-6DBE-EDF2B9E94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866E9-E532-D354-97EA-7A6DA014D78E}"/>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9474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AA79-0160-A55A-6B73-A3B2EDFE1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C9DE0-0A76-BB5C-F6E5-DF72A87D2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5BAF3E-EF46-A0CE-EF46-B7E7D1EDD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1E853-56D0-29EA-3D93-4630473E5218}"/>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6" name="Footer Placeholder 5">
            <a:extLst>
              <a:ext uri="{FF2B5EF4-FFF2-40B4-BE49-F238E27FC236}">
                <a16:creationId xmlns:a16="http://schemas.microsoft.com/office/drawing/2014/main" id="{96792BD6-0794-CD81-5538-D8DD33FA2D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93006-20B7-BFBC-90A7-7FF62AEB30BB}"/>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268995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AE2C-B0CE-9C64-E454-D91857BFC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C6691E-93F8-4179-414D-99249BC48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7B090-DA2F-7F43-A8FA-834DAE5B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2818C-3110-D0E4-E302-34DA79B06D29}"/>
              </a:ext>
            </a:extLst>
          </p:cNvPr>
          <p:cNvSpPr>
            <a:spLocks noGrp="1"/>
          </p:cNvSpPr>
          <p:nvPr>
            <p:ph type="dt" sz="half" idx="10"/>
          </p:nvPr>
        </p:nvSpPr>
        <p:spPr/>
        <p:txBody>
          <a:bodyPr/>
          <a:lstStyle/>
          <a:p>
            <a:fld id="{9C611CF6-33DF-4F67-893F-EDE6227AB153}" type="datetimeFigureOut">
              <a:rPr lang="en-US" smtClean="0"/>
              <a:t>12/4/2025</a:t>
            </a:fld>
            <a:endParaRPr lang="en-US"/>
          </a:p>
        </p:txBody>
      </p:sp>
      <p:sp>
        <p:nvSpPr>
          <p:cNvPr id="6" name="Footer Placeholder 5">
            <a:extLst>
              <a:ext uri="{FF2B5EF4-FFF2-40B4-BE49-F238E27FC236}">
                <a16:creationId xmlns:a16="http://schemas.microsoft.com/office/drawing/2014/main" id="{AEA05E60-B19A-72DF-CC80-8FAEF73C1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23F2E-5C5D-9A43-1B52-5349EF950B6D}"/>
              </a:ext>
            </a:extLst>
          </p:cNvPr>
          <p:cNvSpPr>
            <a:spLocks noGrp="1"/>
          </p:cNvSpPr>
          <p:nvPr>
            <p:ph type="sldNum" sz="quarter" idx="12"/>
          </p:nvPr>
        </p:nvSpPr>
        <p:spPr/>
        <p:txBody>
          <a:bodyPr/>
          <a:lstStyle/>
          <a:p>
            <a:fld id="{EB6AEA1B-4A33-4244-B1FA-C277354E00F5}" type="slidenum">
              <a:rPr lang="en-US" smtClean="0"/>
              <a:t>‹#›</a:t>
            </a:fld>
            <a:endParaRPr lang="en-US"/>
          </a:p>
        </p:txBody>
      </p:sp>
    </p:spTree>
    <p:extLst>
      <p:ext uri="{BB962C8B-B14F-4D97-AF65-F5344CB8AC3E}">
        <p14:creationId xmlns:p14="http://schemas.microsoft.com/office/powerpoint/2010/main" val="30719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1B48D-A4D1-43DD-9054-556B816A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1CF5F-BB9C-8AB7-E4AF-7D30F3632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0592A-DEF2-A01E-0791-02E6F5BA7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11CF6-33DF-4F67-893F-EDE6227AB153}" type="datetimeFigureOut">
              <a:rPr lang="en-US" smtClean="0"/>
              <a:t>12/4/2025</a:t>
            </a:fld>
            <a:endParaRPr lang="en-US"/>
          </a:p>
        </p:txBody>
      </p:sp>
      <p:sp>
        <p:nvSpPr>
          <p:cNvPr id="5" name="Footer Placeholder 4">
            <a:extLst>
              <a:ext uri="{FF2B5EF4-FFF2-40B4-BE49-F238E27FC236}">
                <a16:creationId xmlns:a16="http://schemas.microsoft.com/office/drawing/2014/main" id="{655960D2-0E2E-BF07-F907-063E387C1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59BD43-264A-C5BF-FD82-0AA75670F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6AEA1B-4A33-4244-B1FA-C277354E00F5}" type="slidenum">
              <a:rPr lang="en-US" smtClean="0"/>
              <a:t>‹#›</a:t>
            </a:fld>
            <a:endParaRPr lang="en-US"/>
          </a:p>
        </p:txBody>
      </p:sp>
    </p:spTree>
    <p:extLst>
      <p:ext uri="{BB962C8B-B14F-4D97-AF65-F5344CB8AC3E}">
        <p14:creationId xmlns:p14="http://schemas.microsoft.com/office/powerpoint/2010/main" val="163609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2771" y="643467"/>
            <a:ext cx="4620584" cy="3750113"/>
          </a:xfrm>
        </p:spPr>
        <p:txBody>
          <a:bodyPr>
            <a:normAutofit/>
          </a:bodyPr>
          <a:lstStyle/>
          <a:p>
            <a:pPr algn="l"/>
            <a:r>
              <a:rPr lang="en-US" b="1" i="1" dirty="0">
                <a:solidFill>
                  <a:schemeClr val="bg2">
                    <a:lumMod val="50000"/>
                  </a:schemeClr>
                </a:solidFill>
                <a:latin typeface="Gotham book"/>
              </a:rPr>
              <a:t>Unidad 4:</a:t>
            </a:r>
            <a:br>
              <a:rPr lang="en-US" b="1" i="1" dirty="0">
                <a:latin typeface="Gotham book"/>
              </a:rPr>
            </a:br>
            <a:r>
              <a:rPr lang="en-US" b="1" i="1" dirty="0">
                <a:latin typeface="Gotham book"/>
              </a:rPr>
              <a:t>Era Nacional Mexicana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06021" y="4911221"/>
            <a:ext cx="4620584" cy="1141957"/>
          </a:xfrm>
        </p:spPr>
        <p:txBody>
          <a:bodyPr>
            <a:normAutofit/>
          </a:bodyPr>
          <a:lstStyle/>
          <a:p>
            <a:pPr algn="l"/>
            <a:r>
              <a:rPr lang="en-US" sz="3200" b="1" i="1" dirty="0" err="1">
                <a:solidFill>
                  <a:schemeClr val="bg2">
                    <a:lumMod val="50000"/>
                  </a:schemeClr>
                </a:solidFill>
                <a:latin typeface="Gotham book"/>
              </a:rPr>
              <a:t>Lección</a:t>
            </a:r>
            <a:r>
              <a:rPr lang="en-US" sz="3200" b="1" i="1" dirty="0">
                <a:solidFill>
                  <a:schemeClr val="bg2">
                    <a:lumMod val="50000"/>
                  </a:schemeClr>
                </a:solidFill>
                <a:latin typeface="Gotham book"/>
              </a:rPr>
              <a:t> 10:  </a:t>
            </a:r>
          </a:p>
          <a:p>
            <a:pPr algn="l"/>
            <a:r>
              <a:rPr lang="en-US" sz="3200" b="1" i="1" dirty="0">
                <a:latin typeface="Gotham book"/>
              </a:rPr>
              <a:t>El panorama general</a:t>
            </a:r>
          </a:p>
        </p:txBody>
      </p:sp>
      <p:pic>
        <p:nvPicPr>
          <p:cNvPr id="9" name="Picture 8" descr="A photograph of the front page of the old newspaper the &quot;Telegraph, and Texas Register&quot; from Wednesday, December 2, 1835.">
            <a:extLst>
              <a:ext uri="{FF2B5EF4-FFF2-40B4-BE49-F238E27FC236}">
                <a16:creationId xmlns:a16="http://schemas.microsoft.com/office/drawing/2014/main" id="{290830E9-C041-CA94-993E-421AE4EB4618}"/>
              </a:ext>
            </a:extLst>
          </p:cNvPr>
          <p:cNvPicPr>
            <a:picLocks noChangeAspect="1"/>
          </p:cNvPicPr>
          <p:nvPr/>
        </p:nvPicPr>
        <p:blipFill>
          <a:blip r:embed="rId4"/>
          <a:stretch>
            <a:fillRect/>
          </a:stretch>
        </p:blipFill>
        <p:spPr>
          <a:xfrm>
            <a:off x="6632764" y="403440"/>
            <a:ext cx="4462700" cy="6051120"/>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6600" dirty="0" err="1">
                <a:solidFill>
                  <a:srgbClr val="322E50"/>
                </a:solidFill>
                <a:latin typeface="Gotham Medium" pitchFamily="2" charset="0"/>
                <a:cs typeface="Gotham Medium" pitchFamily="2" charset="0"/>
              </a:rPr>
              <a:t>Calentamiento</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lang="es-ES" sz="3800" dirty="0">
                <a:latin typeface="Gotham Medium"/>
              </a:rPr>
              <a:t>Sigue las instrucciones para completar tu calentamiento</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E8E2968C-C5D5-4B97-5E5D-7FB9E54490D7}"/>
              </a:ext>
            </a:extLst>
          </p:cNvPr>
          <p:cNvSpPr txBox="1"/>
          <p:nvPr/>
        </p:nvSpPr>
        <p:spPr>
          <a:xfrm>
            <a:off x="2928257" y="1810464"/>
            <a:ext cx="5606142" cy="5032147"/>
          </a:xfrm>
          <a:prstGeom prst="rect">
            <a:avLst/>
          </a:prstGeom>
          <a:noFill/>
        </p:spPr>
        <p:txBody>
          <a:bodyPr wrap="square" rtlCol="0">
            <a:spAutoFit/>
          </a:bodyPr>
          <a:lstStyle/>
          <a:p>
            <a:pPr lvl="0">
              <a:defRPr/>
            </a:pPr>
            <a:r>
              <a:rPr lang="es-ES" sz="3600" dirty="0">
                <a:solidFill>
                  <a:srgbClr val="002060"/>
                </a:solidFill>
                <a:latin typeface="Gotham book"/>
              </a:rPr>
              <a:t>Piensa en el escenario presentado en el calentamiento</a:t>
            </a:r>
            <a:r>
              <a:rPr kumimoji="0" lang="en-US" sz="3600" b="0" i="0" u="none" strike="noStrike" kern="1200" cap="none" spc="0" normalizeH="0" baseline="0" noProof="0" dirty="0">
                <a:ln>
                  <a:noFill/>
                </a:ln>
                <a:solidFill>
                  <a:srgbClr val="002060"/>
                </a:solidFill>
                <a:effectLst/>
                <a:uLnTx/>
                <a:uFillTx/>
                <a:latin typeface="Gotham book"/>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ndParaRPr>
          </a:p>
          <a:p>
            <a:pPr lvl="0">
              <a:defRPr/>
            </a:pPr>
            <a:r>
              <a:rPr lang="es-ES" sz="3600" dirty="0">
                <a:solidFill>
                  <a:srgbClr val="C00000"/>
                </a:solidFill>
                <a:latin typeface="Gotham book"/>
              </a:rPr>
              <a:t>Rodea o resalta los titulares que esperarías ver en un periódico texano de aquella época</a:t>
            </a:r>
            <a:r>
              <a:rPr kumimoji="0" lang="en-US" sz="3600" b="0" i="0" u="none" strike="noStrike" kern="1200" cap="none" spc="0" normalizeH="0" baseline="0" noProof="0" dirty="0">
                <a:ln>
                  <a:noFill/>
                </a:ln>
                <a:solidFill>
                  <a:srgbClr val="C00000"/>
                </a:solidFill>
                <a:effectLst/>
                <a:uLnTx/>
                <a:uFillTx/>
                <a:latin typeface="Gotham book"/>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Gotham book"/>
            </a:endParaRPr>
          </a:p>
          <a:p>
            <a:pPr lvl="0">
              <a:defRPr/>
            </a:pPr>
            <a:r>
              <a:rPr lang="en-US" sz="4400" dirty="0">
                <a:solidFill>
                  <a:srgbClr val="00B050"/>
                </a:solidFill>
                <a:latin typeface="Gotham book"/>
              </a:rPr>
              <a:t>Habla con </a:t>
            </a:r>
            <a:r>
              <a:rPr lang="en-US" sz="4400" dirty="0" err="1">
                <a:solidFill>
                  <a:srgbClr val="00B050"/>
                </a:solidFill>
                <a:latin typeface="Gotham book"/>
              </a:rPr>
              <a:t>una</a:t>
            </a:r>
            <a:r>
              <a:rPr lang="en-US" sz="4400" dirty="0">
                <a:solidFill>
                  <a:srgbClr val="00B050"/>
                </a:solidFill>
                <a:latin typeface="Gotham book"/>
              </a:rPr>
              <a:t> pareja</a:t>
            </a:r>
            <a:endParaRPr kumimoji="0" lang="en-US" sz="4400" b="0" i="0" u="none" strike="noStrike" kern="1200" cap="none" spc="0" normalizeH="0" baseline="0" noProof="0" dirty="0">
              <a:ln>
                <a:noFill/>
              </a:ln>
              <a:solidFill>
                <a:srgbClr val="00B050"/>
              </a:solidFill>
              <a:effectLst/>
              <a:uLnTx/>
              <a:uFillTx/>
              <a:latin typeface="Gotham book"/>
            </a:endParaRPr>
          </a:p>
        </p:txBody>
      </p:sp>
      <p:pic>
        <p:nvPicPr>
          <p:cNvPr id="4" name="Graphic 3">
            <a:extLst>
              <a:ext uri="{FF2B5EF4-FFF2-40B4-BE49-F238E27FC236}">
                <a16:creationId xmlns:a16="http://schemas.microsoft.com/office/drawing/2014/main" id="{750CDD99-B67C-BBA3-7975-773EC268BE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8177" y="1810464"/>
            <a:ext cx="1071092" cy="1071092"/>
          </a:xfrm>
          <a:prstGeom prst="rect">
            <a:avLst/>
          </a:prstGeom>
        </p:spPr>
      </p:pic>
      <p:pic>
        <p:nvPicPr>
          <p:cNvPr id="5" name="Graphic 4">
            <a:extLst>
              <a:ext uri="{FF2B5EF4-FFF2-40B4-BE49-F238E27FC236}">
                <a16:creationId xmlns:a16="http://schemas.microsoft.com/office/drawing/2014/main" id="{8E8EC4F0-7C1B-54F6-19D3-08328E7B14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177" y="3513548"/>
            <a:ext cx="925793" cy="925793"/>
          </a:xfrm>
          <a:prstGeom prst="rect">
            <a:avLst/>
          </a:prstGeom>
        </p:spPr>
      </p:pic>
      <p:pic>
        <p:nvPicPr>
          <p:cNvPr id="6" name="Graphic 5">
            <a:extLst>
              <a:ext uri="{FF2B5EF4-FFF2-40B4-BE49-F238E27FC236}">
                <a16:creationId xmlns:a16="http://schemas.microsoft.com/office/drawing/2014/main" id="{CFB386D3-B24B-2062-ABCF-ED4C275BF47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177" y="5274838"/>
            <a:ext cx="970080" cy="970080"/>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7300" dirty="0" err="1">
                <a:solidFill>
                  <a:schemeClr val="bg1"/>
                </a:solidFill>
                <a:latin typeface="Gotham Medium"/>
              </a:rPr>
              <a:t>Comparte</a:t>
            </a:r>
            <a:r>
              <a:rPr lang="en-US" sz="7300" dirty="0">
                <a:solidFill>
                  <a:schemeClr val="bg1"/>
                </a:solidFill>
                <a:latin typeface="Gotham Medium"/>
              </a:rPr>
              <a:t> con la </a:t>
            </a:r>
            <a:r>
              <a:rPr lang="en-US" sz="7300" dirty="0" err="1">
                <a:solidFill>
                  <a:schemeClr val="bg1"/>
                </a:solidFill>
                <a:latin typeface="Gotham Medium"/>
              </a:rPr>
              <a:t>clase</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959430"/>
            <a:ext cx="8523513" cy="2612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0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Uno de los titulares que esperaría ver en un periódico texano en 1835 es "__________________"</a:t>
            </a:r>
            <a:endPar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2955225"/>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B6F5512-4672-385A-C669-616A4468A7C5}"/>
              </a:ext>
            </a:extLst>
          </p:cNvPr>
          <p:cNvSpPr txBox="1"/>
          <p:nvPr/>
        </p:nvSpPr>
        <p:spPr>
          <a:xfrm>
            <a:off x="762000" y="1828800"/>
            <a:ext cx="10929257" cy="4247317"/>
          </a:xfrm>
          <a:prstGeom prst="rect">
            <a:avLst/>
          </a:prstGeom>
          <a:noFill/>
        </p:spPr>
        <p:txBody>
          <a:bodyPr wrap="square" rtlCol="0">
            <a:spAutoFit/>
          </a:bodyPr>
          <a:lstStyle/>
          <a:p>
            <a:pPr lvl="0" algn="ctr">
              <a:defRPr/>
            </a:pPr>
            <a:r>
              <a:rPr lang="es-ES" sz="5400" dirty="0">
                <a:solidFill>
                  <a:srgbClr val="002060"/>
                </a:solidFill>
                <a:latin typeface="Calibri" panose="020F0502020204030204"/>
              </a:rPr>
              <a:t>Qué papel jugaron los periódicos en la colonia de Austin? Cómo presentó un periódico destacado de Texas la información sobre el derrocamiento del gobierno federalista en 1835</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7400" dirty="0">
                <a:solidFill>
                  <a:schemeClr val="bg1"/>
                </a:solidFill>
                <a:latin typeface="Gotham Medium"/>
              </a:rPr>
              <a:t>En la lección de hoy...</a:t>
            </a:r>
            <a:endParaRPr kumimoji="0" lang="en-US" sz="7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E154717-6E1B-3150-9ACC-56DFB207DEE1}"/>
              </a:ext>
            </a:extLst>
          </p:cNvPr>
          <p:cNvSpPr txBox="1"/>
          <p:nvPr/>
        </p:nvSpPr>
        <p:spPr>
          <a:xfrm>
            <a:off x="315687" y="1785257"/>
            <a:ext cx="11462656" cy="4078039"/>
          </a:xfrm>
          <a:prstGeom prst="rect">
            <a:avLst/>
          </a:prstGeom>
          <a:noFill/>
        </p:spPr>
        <p:txBody>
          <a:bodyPr wrap="square" rtlCol="0">
            <a:spAutoFit/>
          </a:bodyPr>
          <a:lstStyle/>
          <a:p>
            <a:pPr marL="742950" lvl="0" indent="-742950">
              <a:buFont typeface="+mj-lt"/>
              <a:buAutoNum type="arabicPeriod"/>
              <a:defRPr/>
            </a:pPr>
            <a:r>
              <a:rPr lang="es-ES" sz="3700" b="1" i="1" u="sng" dirty="0">
                <a:solidFill>
                  <a:srgbClr val="4472C4">
                    <a:lumMod val="50000"/>
                  </a:srgbClr>
                </a:solidFill>
                <a:latin typeface="Calibri" panose="020F0502020204030204"/>
              </a:rPr>
              <a:t>Examinaremos</a:t>
            </a:r>
            <a:r>
              <a:rPr lang="es-ES" sz="3700" i="1" dirty="0">
                <a:solidFill>
                  <a:srgbClr val="4472C4">
                    <a:lumMod val="50000"/>
                  </a:srgbClr>
                </a:solidFill>
                <a:latin typeface="Calibri" panose="020F0502020204030204"/>
              </a:rPr>
              <a:t> fuentes primarias para determinar el punto de vista de un texano sobre la abolición centralista de la Constitución Federal de 1824</a:t>
            </a:r>
            <a:r>
              <a:rPr kumimoji="0" lang="en-US" sz="3700" i="1"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endPar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0" indent="-742950">
              <a:buFont typeface="+mj-lt"/>
              <a:buAutoNum type="arabicPeriod"/>
              <a:defRPr/>
            </a:pPr>
            <a:r>
              <a:rPr lang="es-ES" sz="3700" b="1" i="1" u="sng" dirty="0">
                <a:solidFill>
                  <a:srgbClr val="C00000"/>
                </a:solidFill>
                <a:latin typeface="Calibri" panose="020F0502020204030204"/>
              </a:rPr>
              <a:t>Haré</a:t>
            </a:r>
            <a:r>
              <a:rPr lang="es-ES" sz="3700" i="1" dirty="0">
                <a:solidFill>
                  <a:srgbClr val="C00000"/>
                </a:solidFill>
                <a:latin typeface="Calibri" panose="020F0502020204030204"/>
              </a:rPr>
              <a:t> inferencias y conclusiones sobre cómo algunos en Texas percibían los disturbios políticos en México en 1835, según un artículo del periódico </a:t>
            </a:r>
            <a:r>
              <a:rPr lang="es-ES" sz="3700" i="1" dirty="0" err="1">
                <a:solidFill>
                  <a:srgbClr val="C00000"/>
                </a:solidFill>
                <a:latin typeface="Calibri" panose="020F0502020204030204"/>
              </a:rPr>
              <a:t>Telegraph</a:t>
            </a:r>
            <a:r>
              <a:rPr lang="es-ES" sz="3700" i="1" dirty="0">
                <a:solidFill>
                  <a:srgbClr val="C00000"/>
                </a:solidFill>
                <a:latin typeface="Calibri" panose="020F0502020204030204"/>
              </a:rPr>
              <a:t> y Texas </a:t>
            </a:r>
            <a:r>
              <a:rPr lang="es-ES" sz="3700" i="1" dirty="0" err="1">
                <a:solidFill>
                  <a:srgbClr val="C00000"/>
                </a:solidFill>
                <a:latin typeface="Calibri" panose="020F0502020204030204"/>
              </a:rPr>
              <a:t>Register</a:t>
            </a:r>
            <a:r>
              <a:rPr kumimoji="0" lang="en-US" sz="3700" i="1"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37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0C5B4-C7F6-BD96-4FC3-51C4AAB1B0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535725-B40C-2FBC-BBE8-DA22CA792BD7}"/>
              </a:ext>
            </a:extLst>
          </p:cNvPr>
          <p:cNvSpPr txBox="1">
            <a:spLocks noGrp="1"/>
          </p:cNvSpPr>
          <p:nvPr>
            <p:ph type="title" idx="4294967295"/>
          </p:nvPr>
        </p:nvSpPr>
        <p:spPr>
          <a:xfrm>
            <a:off x="1513114" y="-79956"/>
            <a:ext cx="10678886" cy="950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ES" sz="3200" b="1" dirty="0">
                <a:solidFill>
                  <a:srgbClr val="322E50"/>
                </a:solidFill>
                <a:latin typeface="Gotham Medium" pitchFamily="2" charset="0"/>
                <a:cs typeface="Gotham Medium" pitchFamily="2" charset="0"/>
              </a:rPr>
              <a:t>Mantenerse informado mientras la tensión aumentaba en México</a:t>
            </a:r>
            <a:endParaRPr kumimoji="0" lang="en-US" sz="32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graph of the printing press exhibit at the San Felipe de Austin historic site. It shows the view from the inside of an old fashioned log cabin. In the middle of the room is a reproduction of an 1800s printing press.  In the foreground is a table holding different items needed to print including type face. In the background an apron hangs on a wall by an open window. ">
            <a:extLst>
              <a:ext uri="{FF2B5EF4-FFF2-40B4-BE49-F238E27FC236}">
                <a16:creationId xmlns:a16="http://schemas.microsoft.com/office/drawing/2014/main" id="{3487F07B-BDC9-0BA6-72D8-E77D34100CA4}"/>
              </a:ext>
            </a:extLst>
          </p:cNvPr>
          <p:cNvPicPr>
            <a:picLocks noChangeAspect="1"/>
          </p:cNvPicPr>
          <p:nvPr/>
        </p:nvPicPr>
        <p:blipFill>
          <a:blip r:embed="rId4"/>
          <a:srcRect r="979" b="656"/>
          <a:stretch/>
        </p:blipFill>
        <p:spPr>
          <a:xfrm>
            <a:off x="3553767" y="870857"/>
            <a:ext cx="6199833" cy="4645316"/>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ECCE958F-4A5A-B0E6-13BC-2290DA85F009}"/>
              </a:ext>
            </a:extLst>
          </p:cNvPr>
          <p:cNvSpPr txBox="1"/>
          <p:nvPr/>
        </p:nvSpPr>
        <p:spPr>
          <a:xfrm>
            <a:off x="1839685" y="5572456"/>
            <a:ext cx="9818914" cy="830997"/>
          </a:xfrm>
          <a:prstGeom prst="rect">
            <a:avLst/>
          </a:prstGeom>
          <a:noFill/>
        </p:spPr>
        <p:txBody>
          <a:bodyPr wrap="square" rtlCol="0">
            <a:spAutoFit/>
          </a:bodyPr>
          <a:lstStyle/>
          <a:p>
            <a:pPr algn="ctr"/>
            <a:r>
              <a:rPr lang="es-ES" sz="2400" i="1" dirty="0">
                <a:latin typeface="Gotham book"/>
              </a:rPr>
              <a:t>La exposición de la imprenta del sitio histórico San Felipe de Austin
La Comisión Histórica de Texas</a:t>
            </a:r>
            <a:endParaRPr lang="en-US" sz="2400" i="1" dirty="0">
              <a:latin typeface="Gotham book"/>
            </a:endParaRPr>
          </a:p>
        </p:txBody>
      </p:sp>
    </p:spTree>
    <p:extLst>
      <p:ext uri="{BB962C8B-B14F-4D97-AF65-F5344CB8AC3E}">
        <p14:creationId xmlns:p14="http://schemas.microsoft.com/office/powerpoint/2010/main" val="71163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5B5F6C-19EA-CF01-8893-7FAAB67E693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9AB68C-4D42-0C24-33AC-A8D6BC1BB3FA}"/>
              </a:ext>
            </a:extLst>
          </p:cNvPr>
          <p:cNvSpPr txBox="1">
            <a:spLocks noGrp="1"/>
          </p:cNvSpPr>
          <p:nvPr>
            <p:ph type="title" idx="4294967295"/>
          </p:nvPr>
        </p:nvSpPr>
        <p:spPr>
          <a:xfrm>
            <a:off x="1447800" y="203072"/>
            <a:ext cx="4844143" cy="22679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4600" dirty="0">
                <a:solidFill>
                  <a:schemeClr val="tx1">
                    <a:lumMod val="85000"/>
                    <a:lumOff val="15000"/>
                  </a:schemeClr>
                </a:solidFill>
                <a:latin typeface="Gotham Medium"/>
              </a:rPr>
              <a:t>La toma de control centralista y sus consecuencias</a:t>
            </a:r>
            <a:endParaRPr kumimoji="0" lang="en-US" sz="4600" b="0" i="0" u="none" strike="noStrike" kern="1200" cap="none" spc="0" normalizeH="0" baseline="0" noProof="0" dirty="0">
              <a:ln>
                <a:noFill/>
              </a:ln>
              <a:solidFill>
                <a:schemeClr val="tx1">
                  <a:lumMod val="85000"/>
                  <a:lumOff val="15000"/>
                </a:schemeClr>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07B028C7-4698-F3AE-06E6-1FE534414067}"/>
              </a:ext>
            </a:extLst>
          </p:cNvPr>
          <p:cNvSpPr txBox="1"/>
          <p:nvPr/>
        </p:nvSpPr>
        <p:spPr>
          <a:xfrm>
            <a:off x="1866900" y="3977475"/>
            <a:ext cx="4005944" cy="2462213"/>
          </a:xfrm>
          <a:prstGeom prst="rect">
            <a:avLst/>
          </a:prstGeom>
          <a:noFill/>
        </p:spPr>
        <p:txBody>
          <a:bodyPr wrap="square" rtlCol="0">
            <a:spAutoFit/>
          </a:bodyPr>
          <a:lstStyle/>
          <a:p>
            <a:r>
              <a:rPr lang="es-ES" sz="2800" i="1" dirty="0">
                <a:solidFill>
                  <a:srgbClr val="757575"/>
                </a:solidFill>
                <a:latin typeface="Gotham book"/>
              </a:rPr>
              <a:t>Un retrato coloreado a mano de Santa Anna en 1836 a caballo</a:t>
            </a:r>
            <a:r>
              <a:rPr lang="en-US" sz="2800" b="0" i="1" dirty="0">
                <a:solidFill>
                  <a:srgbClr val="757575"/>
                </a:solidFill>
                <a:effectLst/>
                <a:latin typeface="Gotham book"/>
              </a:rPr>
              <a:t>. </a:t>
            </a:r>
          </a:p>
          <a:p>
            <a:pPr algn="ctr"/>
            <a:endParaRPr lang="en-US" sz="1400" b="0" i="1" dirty="0">
              <a:solidFill>
                <a:srgbClr val="757575"/>
              </a:solidFill>
              <a:effectLst/>
              <a:latin typeface="Gotham book"/>
            </a:endParaRPr>
          </a:p>
          <a:p>
            <a:pPr algn="ctr"/>
            <a:r>
              <a:rPr lang="es-ES" sz="2800" i="1" dirty="0">
                <a:solidFill>
                  <a:srgbClr val="757575"/>
                </a:solidFill>
                <a:latin typeface="Gotham book"/>
              </a:rPr>
              <a:t>El portal a la historia de Texas</a:t>
            </a:r>
            <a:endParaRPr lang="en-US" sz="2800" i="1" dirty="0">
              <a:latin typeface="Gotham book"/>
            </a:endParaRPr>
          </a:p>
        </p:txBody>
      </p:sp>
      <p:pic>
        <p:nvPicPr>
          <p:cNvPr id="3" name="Picture 2" descr="A painting of Santa Anna in military uniform riding a horse.">
            <a:extLst>
              <a:ext uri="{FF2B5EF4-FFF2-40B4-BE49-F238E27FC236}">
                <a16:creationId xmlns:a16="http://schemas.microsoft.com/office/drawing/2014/main" id="{95C97428-5572-D514-BCF6-D1DA8D0F1390}"/>
              </a:ext>
            </a:extLst>
          </p:cNvPr>
          <p:cNvPicPr>
            <a:picLocks noChangeAspect="1"/>
          </p:cNvPicPr>
          <p:nvPr/>
        </p:nvPicPr>
        <p:blipFill>
          <a:blip r:embed="rId4"/>
          <a:stretch>
            <a:fillRect/>
          </a:stretch>
        </p:blipFill>
        <p:spPr>
          <a:xfrm>
            <a:off x="6291943" y="297714"/>
            <a:ext cx="5638801" cy="596708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6810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EAECDF-5686-E79F-A564-D86908D2FE3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787C2CD-7002-7D83-D257-610AA8CFC934}"/>
              </a:ext>
            </a:extLst>
          </p:cNvPr>
          <p:cNvSpPr txBox="1">
            <a:spLocks noGrp="1"/>
          </p:cNvSpPr>
          <p:nvPr>
            <p:ph type="title" idx="4294967295"/>
          </p:nvPr>
        </p:nvSpPr>
        <p:spPr>
          <a:xfrm>
            <a:off x="1685774" y="-39979"/>
            <a:ext cx="10506225"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6600" dirty="0" err="1">
                <a:solidFill>
                  <a:srgbClr val="322E50"/>
                </a:solidFill>
                <a:latin typeface="Gotham Medium" pitchFamily="2" charset="0"/>
                <a:cs typeface="Gotham Medium" pitchFamily="2" charset="0"/>
              </a:rPr>
              <a:t>Billete</a:t>
            </a:r>
            <a:r>
              <a:rPr lang="en-US" sz="6600" dirty="0">
                <a:solidFill>
                  <a:srgbClr val="322E50"/>
                </a:solidFill>
                <a:latin typeface="Gotham Medium" pitchFamily="2" charset="0"/>
                <a:cs typeface="Gotham Medium" pitchFamily="2" charset="0"/>
              </a:rPr>
              <a:t> de </a:t>
            </a:r>
            <a:r>
              <a:rPr lang="en-US" sz="6600" dirty="0" err="1">
                <a:solidFill>
                  <a:srgbClr val="322E50"/>
                </a:solidFill>
                <a:latin typeface="Gotham Medium" pitchFamily="2" charset="0"/>
                <a:cs typeface="Gotham Medium" pitchFamily="2" charset="0"/>
              </a:rPr>
              <a:t>salida</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lang="es-ES" sz="3800" dirty="0">
                <a:latin typeface="Gotham Medium"/>
              </a:rPr>
              <a:t>Sigue las instrucciones para completar tu Ticket de Salida</a:t>
            </a:r>
            <a:endParaRPr kumimoji="0" lang="en-US" sz="3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FDB8DBDF-899A-2832-350F-A8F700498148}"/>
              </a:ext>
            </a:extLst>
          </p:cNvPr>
          <p:cNvSpPr txBox="1"/>
          <p:nvPr/>
        </p:nvSpPr>
        <p:spPr>
          <a:xfrm>
            <a:off x="2928257" y="1810464"/>
            <a:ext cx="5606142" cy="4478149"/>
          </a:xfrm>
          <a:prstGeom prst="rect">
            <a:avLst/>
          </a:prstGeom>
          <a:noFill/>
        </p:spPr>
        <p:txBody>
          <a:bodyPr wrap="square" rtlCol="0">
            <a:spAutoFit/>
          </a:bodyPr>
          <a:lstStyle/>
          <a:p>
            <a:pPr lvl="0" algn="ctr">
              <a:defRPr/>
            </a:pPr>
            <a:r>
              <a:rPr lang="es-ES" sz="3600" dirty="0">
                <a:solidFill>
                  <a:srgbClr val="002060"/>
                </a:solidFill>
                <a:latin typeface="Gotham book"/>
              </a:rPr>
              <a:t>Consideremos lo que hemos aprendido hasta ahora en la Era Nacional Mexicana</a:t>
            </a:r>
            <a:r>
              <a:rPr lang="en-US" sz="3600" dirty="0">
                <a:solidFill>
                  <a:srgbClr val="002060"/>
                </a:solidFill>
                <a:latin typeface="Gotham book"/>
              </a:rPr>
              <a:t>.</a:t>
            </a:r>
            <a:endParaRPr kumimoji="0" lang="en-US" sz="3600" b="0" i="0" u="none" strike="noStrike" kern="1200" cap="none" spc="0" normalizeH="0" baseline="0" noProof="0" dirty="0">
              <a:ln>
                <a:noFill/>
              </a:ln>
              <a:solidFill>
                <a:srgbClr val="002060"/>
              </a:solidFill>
              <a:effectLst/>
              <a:uLnTx/>
              <a:uFillTx/>
              <a:latin typeface="Gotham boo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Gotham book"/>
            </a:endParaRPr>
          </a:p>
          <a:p>
            <a:pPr lvl="0" algn="ctr">
              <a:defRPr/>
            </a:pPr>
            <a:r>
              <a:rPr lang="es-ES" sz="3600" dirty="0">
                <a:solidFill>
                  <a:srgbClr val="C00000"/>
                </a:solidFill>
                <a:latin typeface="Gotham book"/>
              </a:rPr>
              <a:t>Cómo prevés que la gente de Texas responderá a los disturbios en todo México</a:t>
            </a:r>
            <a:r>
              <a:rPr kumimoji="0" lang="en-US" sz="3600" b="0" i="0" u="none" strike="noStrike" kern="1200" cap="none" spc="0" normalizeH="0" baseline="0" noProof="0" dirty="0">
                <a:ln>
                  <a:noFill/>
                </a:ln>
                <a:solidFill>
                  <a:srgbClr val="C00000"/>
                </a:solidFill>
                <a:effectLst/>
                <a:uLnTx/>
                <a:uFillTx/>
                <a:latin typeface="Gotham book"/>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C00000"/>
              </a:solidFill>
              <a:effectLst/>
              <a:uLnTx/>
              <a:uFillTx/>
              <a:latin typeface="Gotham book"/>
            </a:endParaRPr>
          </a:p>
          <a:p>
            <a:pPr lvl="0" algn="ctr">
              <a:defRPr/>
            </a:pPr>
            <a:r>
              <a:rPr lang="en-US" sz="4400" dirty="0">
                <a:solidFill>
                  <a:srgbClr val="00B050"/>
                </a:solidFill>
                <a:latin typeface="Gotham book"/>
              </a:rPr>
              <a:t>Habla con </a:t>
            </a:r>
            <a:r>
              <a:rPr lang="en-US" sz="4400" dirty="0" err="1">
                <a:solidFill>
                  <a:srgbClr val="00B050"/>
                </a:solidFill>
                <a:latin typeface="Gotham book"/>
              </a:rPr>
              <a:t>una</a:t>
            </a:r>
            <a:r>
              <a:rPr lang="en-US" sz="4400" dirty="0">
                <a:solidFill>
                  <a:srgbClr val="00B050"/>
                </a:solidFill>
                <a:latin typeface="Gotham book"/>
              </a:rPr>
              <a:t> pareja</a:t>
            </a:r>
            <a:endParaRPr kumimoji="0" lang="en-US" sz="4400" b="0" i="0" u="none" strike="noStrike" kern="1200" cap="none" spc="0" normalizeH="0" baseline="0" noProof="0" dirty="0">
              <a:ln>
                <a:noFill/>
              </a:ln>
              <a:solidFill>
                <a:srgbClr val="00B050"/>
              </a:solidFill>
              <a:effectLst/>
              <a:uLnTx/>
              <a:uFillTx/>
              <a:latin typeface="Gotham book"/>
            </a:endParaRPr>
          </a:p>
        </p:txBody>
      </p:sp>
      <p:pic>
        <p:nvPicPr>
          <p:cNvPr id="4" name="Graphic 3">
            <a:extLst>
              <a:ext uri="{FF2B5EF4-FFF2-40B4-BE49-F238E27FC236}">
                <a16:creationId xmlns:a16="http://schemas.microsoft.com/office/drawing/2014/main" id="{7B2DD935-0B00-D1CA-4CC4-AD8FEB3388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8177" y="1810464"/>
            <a:ext cx="1071092" cy="1071092"/>
          </a:xfrm>
          <a:prstGeom prst="rect">
            <a:avLst/>
          </a:prstGeom>
        </p:spPr>
      </p:pic>
      <p:pic>
        <p:nvPicPr>
          <p:cNvPr id="5" name="Graphic 4">
            <a:extLst>
              <a:ext uri="{FF2B5EF4-FFF2-40B4-BE49-F238E27FC236}">
                <a16:creationId xmlns:a16="http://schemas.microsoft.com/office/drawing/2014/main" id="{0F0F9F6A-598D-0D0E-61D0-FCFCD8FE9C4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177" y="3513548"/>
            <a:ext cx="925793" cy="925793"/>
          </a:xfrm>
          <a:prstGeom prst="rect">
            <a:avLst/>
          </a:prstGeom>
        </p:spPr>
      </p:pic>
      <p:pic>
        <p:nvPicPr>
          <p:cNvPr id="6" name="Graphic 5">
            <a:extLst>
              <a:ext uri="{FF2B5EF4-FFF2-40B4-BE49-F238E27FC236}">
                <a16:creationId xmlns:a16="http://schemas.microsoft.com/office/drawing/2014/main" id="{BF332E84-37A7-D386-192E-A35DFED0B5B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177" y="5274838"/>
            <a:ext cx="970080" cy="970080"/>
          </a:xfrm>
          <a:prstGeom prst="rect">
            <a:avLst/>
          </a:prstGeom>
        </p:spPr>
      </p:pic>
    </p:spTree>
    <p:extLst>
      <p:ext uri="{BB962C8B-B14F-4D97-AF65-F5344CB8AC3E}">
        <p14:creationId xmlns:p14="http://schemas.microsoft.com/office/powerpoint/2010/main" val="402151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5208831-FBD1-0F34-ABC9-488995B065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6D1ED3C-6A21-FD9B-3397-2975F13E6199}"/>
              </a:ext>
            </a:extLst>
          </p:cNvPr>
          <p:cNvSpPr txBox="1">
            <a:spLocks noGrp="1"/>
          </p:cNvSpPr>
          <p:nvPr>
            <p:ph type="title" idx="4294967295"/>
          </p:nvPr>
        </p:nvSpPr>
        <p:spPr>
          <a:xfrm>
            <a:off x="1680707" y="133433"/>
            <a:ext cx="8889322"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7300" dirty="0" err="1">
                <a:solidFill>
                  <a:schemeClr val="bg1"/>
                </a:solidFill>
                <a:latin typeface="Gotham Medium"/>
              </a:rPr>
              <a:t>Comparte</a:t>
            </a:r>
            <a:r>
              <a:rPr lang="en-US" sz="7300" dirty="0">
                <a:solidFill>
                  <a:schemeClr val="bg1"/>
                </a:solidFill>
                <a:latin typeface="Gotham Medium"/>
              </a:rPr>
              <a:t> con la </a:t>
            </a:r>
            <a:r>
              <a:rPr lang="en-US" sz="7300" dirty="0" err="1">
                <a:solidFill>
                  <a:schemeClr val="bg1"/>
                </a:solidFill>
                <a:latin typeface="Gotham Medium"/>
              </a:rPr>
              <a:t>clase</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5EE4B0A2-F419-74B9-F1FB-A7EB4EA7FB03}"/>
              </a:ext>
            </a:extLst>
          </p:cNvPr>
          <p:cNvSpPr/>
          <p:nvPr/>
        </p:nvSpPr>
        <p:spPr>
          <a:xfrm>
            <a:off x="2710811" y="1959430"/>
            <a:ext cx="8523513" cy="283028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Predigo que la gente de Texas _________________________ porque ____________________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A4201B12-AD9D-ED7F-57E3-1167E93882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2347" y="3107625"/>
            <a:ext cx="1370657" cy="1370657"/>
          </a:xfrm>
          <a:prstGeom prst="rect">
            <a:avLst/>
          </a:prstGeom>
        </p:spPr>
      </p:pic>
    </p:spTree>
    <p:extLst>
      <p:ext uri="{BB962C8B-B14F-4D97-AF65-F5344CB8AC3E}">
        <p14:creationId xmlns:p14="http://schemas.microsoft.com/office/powerpoint/2010/main" val="793480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715EF-D033-4045-AB04-A10CECBF9021}">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D69DABBB-C418-4946-B834-18DCB172416D}">
  <ds:schemaRefs>
    <ds:schemaRef ds:uri="http://schemas.microsoft.com/sharepoint/v3/contenttype/forms"/>
  </ds:schemaRefs>
</ds:datastoreItem>
</file>

<file path=customXml/itemProps3.xml><?xml version="1.0" encoding="utf-8"?>
<ds:datastoreItem xmlns:ds="http://schemas.openxmlformats.org/officeDocument/2006/customXml" ds:itemID="{55D94413-02A4-4667-93D9-3ED6AEC4C051}"/>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459</TotalTime>
  <Words>471</Words>
  <Application>Microsoft Office PowerPoint</Application>
  <PresentationFormat>Widescreen</PresentationFormat>
  <Paragraphs>36</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Calibri</vt:lpstr>
      <vt:lpstr>Gotham book</vt:lpstr>
      <vt:lpstr>Gotham Medium</vt:lpstr>
      <vt:lpstr>Josefin Sans</vt:lpstr>
      <vt:lpstr>Office Theme</vt:lpstr>
      <vt:lpstr>Unidad 4: Era Nacional Mexicana</vt:lpstr>
      <vt:lpstr>Calentamiento Sigue las instrucciones para completar tu calentamiento</vt:lpstr>
      <vt:lpstr>Comparte con la clase</vt:lpstr>
      <vt:lpstr>Preguntas esenciales</vt:lpstr>
      <vt:lpstr>En la lección de hoy...</vt:lpstr>
      <vt:lpstr>Mantenerse informado mientras la tensión aumentaba en México</vt:lpstr>
      <vt:lpstr>La toma de control centralista y sus consecuencias</vt:lpstr>
      <vt:lpstr>Billete de salida Sigue las instrucciones para completar tu Ticket de Salida</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8</cp:revision>
  <dcterms:created xsi:type="dcterms:W3CDTF">2025-01-24T20:39:59Z</dcterms:created>
  <dcterms:modified xsi:type="dcterms:W3CDTF">2025-12-05T00:21:49Z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