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1"/>
  </p:notesMasterIdLst>
  <p:sldIdLst>
    <p:sldId id="256" r:id="rId7"/>
    <p:sldId id="328" r:id="rId8"/>
    <p:sldId id="310" r:id="rId9"/>
    <p:sldId id="304" r:id="rId10"/>
    <p:sldId id="311" r:id="rId11"/>
    <p:sldId id="312" r:id="rId12"/>
    <p:sldId id="275" r:id="rId13"/>
    <p:sldId id="288" r:id="rId14"/>
    <p:sldId id="313" r:id="rId15"/>
    <p:sldId id="314" r:id="rId16"/>
    <p:sldId id="329" r:id="rId17"/>
    <p:sldId id="315" r:id="rId18"/>
    <p:sldId id="317" r:id="rId19"/>
    <p:sldId id="319" r:id="rId20"/>
    <p:sldId id="316" r:id="rId21"/>
    <p:sldId id="318" r:id="rId22"/>
    <p:sldId id="322" r:id="rId23"/>
    <p:sldId id="320" r:id="rId24"/>
    <p:sldId id="321" r:id="rId25"/>
    <p:sldId id="323" r:id="rId26"/>
    <p:sldId id="324" r:id="rId27"/>
    <p:sldId id="327" r:id="rId28"/>
    <p:sldId id="325" r:id="rId29"/>
    <p:sldId id="32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83DD90-3CF8-452F-8F6B-1E886BC06279}" v="97" dt="2025-12-10T00:43:56.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kinson, Ulises" userId="aece8d85-eb83-4e23-bf28-c30077cba893" providerId="ADAL" clId="{884F47B1-B553-4192-9126-1C112833296C}"/>
    <pc:docChg chg="undo custSel modSld">
      <pc:chgData name="Wilkinson, Ulises" userId="aece8d85-eb83-4e23-bf28-c30077cba893" providerId="ADAL" clId="{884F47B1-B553-4192-9126-1C112833296C}" dt="2025-12-10T00:44:05.657" v="131" actId="255"/>
      <pc:docMkLst>
        <pc:docMk/>
      </pc:docMkLst>
      <pc:sldChg chg="modSp mod">
        <pc:chgData name="Wilkinson, Ulises" userId="aece8d85-eb83-4e23-bf28-c30077cba893" providerId="ADAL" clId="{884F47B1-B553-4192-9126-1C112833296C}" dt="2025-12-10T00:25:47.611" v="41" actId="255"/>
        <pc:sldMkLst>
          <pc:docMk/>
          <pc:sldMk cId="2508031961" sldId="288"/>
        </pc:sldMkLst>
        <pc:spChg chg="mod">
          <ac:chgData name="Wilkinson, Ulises" userId="aece8d85-eb83-4e23-bf28-c30077cba893" providerId="ADAL" clId="{884F47B1-B553-4192-9126-1C112833296C}" dt="2025-12-10T00:24:49.167" v="37" actId="27636"/>
          <ac:spMkLst>
            <pc:docMk/>
            <pc:sldMk cId="2508031961" sldId="288"/>
            <ac:spMk id="11" creationId="{E565602A-C9F0-4B7E-8051-3EF6EB4CC033}"/>
          </ac:spMkLst>
        </pc:spChg>
        <pc:graphicFrameChg chg="modGraphic">
          <ac:chgData name="Wilkinson, Ulises" userId="aece8d85-eb83-4e23-bf28-c30077cba893" providerId="ADAL" clId="{884F47B1-B553-4192-9126-1C112833296C}" dt="2025-12-10T00:25:47.611" v="41" actId="255"/>
          <ac:graphicFrameMkLst>
            <pc:docMk/>
            <pc:sldMk cId="2508031961" sldId="288"/>
            <ac:graphicFrameMk id="3" creationId="{E0C36016-13CA-AA0A-1019-2E6FA16F0C6E}"/>
          </ac:graphicFrameMkLst>
        </pc:graphicFrameChg>
      </pc:sldChg>
      <pc:sldChg chg="modSp mod">
        <pc:chgData name="Wilkinson, Ulises" userId="aece8d85-eb83-4e23-bf28-c30077cba893" providerId="ADAL" clId="{884F47B1-B553-4192-9126-1C112833296C}" dt="2025-12-10T00:21:26.709" v="21" actId="255"/>
        <pc:sldMkLst>
          <pc:docMk/>
          <pc:sldMk cId="3465227157" sldId="304"/>
        </pc:sldMkLst>
        <pc:spChg chg="mod">
          <ac:chgData name="Wilkinson, Ulises" userId="aece8d85-eb83-4e23-bf28-c30077cba893" providerId="ADAL" clId="{884F47B1-B553-4192-9126-1C112833296C}" dt="2025-12-10T00:21:05.762" v="18" actId="113"/>
          <ac:spMkLst>
            <pc:docMk/>
            <pc:sldMk cId="3465227157" sldId="304"/>
            <ac:spMk id="2" creationId="{DB11898C-9EC4-1842-7353-FD8D6CED06AC}"/>
          </ac:spMkLst>
        </pc:spChg>
        <pc:spChg chg="mod">
          <ac:chgData name="Wilkinson, Ulises" userId="aece8d85-eb83-4e23-bf28-c30077cba893" providerId="ADAL" clId="{884F47B1-B553-4192-9126-1C112833296C}" dt="2025-12-10T00:20:07.211" v="6" actId="27636"/>
          <ac:spMkLst>
            <pc:docMk/>
            <pc:sldMk cId="3465227157" sldId="304"/>
            <ac:spMk id="4" creationId="{43ED4920-A314-C832-2A0D-1BE434B25E38}"/>
          </ac:spMkLst>
        </pc:spChg>
        <pc:spChg chg="mod">
          <ac:chgData name="Wilkinson, Ulises" userId="aece8d85-eb83-4e23-bf28-c30077cba893" providerId="ADAL" clId="{884F47B1-B553-4192-9126-1C112833296C}" dt="2025-12-10T00:20:39.790" v="14" actId="113"/>
          <ac:spMkLst>
            <pc:docMk/>
            <pc:sldMk cId="3465227157" sldId="304"/>
            <ac:spMk id="6" creationId="{C8EE2F8C-2D85-FAC7-AB6D-6DE476A140B6}"/>
          </ac:spMkLst>
        </pc:spChg>
        <pc:spChg chg="mod">
          <ac:chgData name="Wilkinson, Ulises" userId="aece8d85-eb83-4e23-bf28-c30077cba893" providerId="ADAL" clId="{884F47B1-B553-4192-9126-1C112833296C}" dt="2025-12-10T00:21:26.709" v="21" actId="255"/>
          <ac:spMkLst>
            <pc:docMk/>
            <pc:sldMk cId="3465227157" sldId="304"/>
            <ac:spMk id="13" creationId="{F5BFF035-DC0B-4FE4-378A-1837D9D0FB8C}"/>
          </ac:spMkLst>
        </pc:spChg>
      </pc:sldChg>
      <pc:sldChg chg="modSp mod">
        <pc:chgData name="Wilkinson, Ulises" userId="aece8d85-eb83-4e23-bf28-c30077cba893" providerId="ADAL" clId="{884F47B1-B553-4192-9126-1C112833296C}" dt="2025-12-10T00:19:56.804" v="5"/>
        <pc:sldMkLst>
          <pc:docMk/>
          <pc:sldMk cId="708356371" sldId="310"/>
        </pc:sldMkLst>
        <pc:spChg chg="mod">
          <ac:chgData name="Wilkinson, Ulises" userId="aece8d85-eb83-4e23-bf28-c30077cba893" providerId="ADAL" clId="{884F47B1-B553-4192-9126-1C112833296C}" dt="2025-12-10T00:19:53.146" v="4" actId="255"/>
          <ac:spMkLst>
            <pc:docMk/>
            <pc:sldMk cId="708356371" sldId="310"/>
            <ac:spMk id="12" creationId="{38EDB2C2-3372-48DF-A685-9A05E9BB395B}"/>
          </ac:spMkLst>
        </pc:spChg>
        <pc:spChg chg="mod">
          <ac:chgData name="Wilkinson, Ulises" userId="aece8d85-eb83-4e23-bf28-c30077cba893" providerId="ADAL" clId="{884F47B1-B553-4192-9126-1C112833296C}" dt="2025-12-10T00:19:56.804" v="5"/>
          <ac:spMkLst>
            <pc:docMk/>
            <pc:sldMk cId="708356371" sldId="310"/>
            <ac:spMk id="14" creationId="{AE2A8A37-D9E0-5A14-43BC-D31AB53A82C4}"/>
          </ac:spMkLst>
        </pc:spChg>
      </pc:sldChg>
      <pc:sldChg chg="modSp mod">
        <pc:chgData name="Wilkinson, Ulises" userId="aece8d85-eb83-4e23-bf28-c30077cba893" providerId="ADAL" clId="{884F47B1-B553-4192-9126-1C112833296C}" dt="2025-12-10T00:21:43.392" v="26" actId="20577"/>
        <pc:sldMkLst>
          <pc:docMk/>
          <pc:sldMk cId="3174107723" sldId="311"/>
        </pc:sldMkLst>
        <pc:spChg chg="mod">
          <ac:chgData name="Wilkinson, Ulises" userId="aece8d85-eb83-4e23-bf28-c30077cba893" providerId="ADAL" clId="{884F47B1-B553-4192-9126-1C112833296C}" dt="2025-12-10T00:21:43.392" v="26" actId="20577"/>
          <ac:spMkLst>
            <pc:docMk/>
            <pc:sldMk cId="3174107723" sldId="311"/>
            <ac:spMk id="2" creationId="{3A5CE043-7D6D-0005-11A2-0CC564E0D17E}"/>
          </ac:spMkLst>
        </pc:spChg>
        <pc:spChg chg="mod">
          <ac:chgData name="Wilkinson, Ulises" userId="aece8d85-eb83-4e23-bf28-c30077cba893" providerId="ADAL" clId="{884F47B1-B553-4192-9126-1C112833296C}" dt="2025-12-10T00:21:30.428" v="22" actId="27636"/>
          <ac:spMkLst>
            <pc:docMk/>
            <pc:sldMk cId="3174107723" sldId="311"/>
            <ac:spMk id="4" creationId="{271E54FE-3228-FC83-2DD5-6D5162FC7096}"/>
          </ac:spMkLst>
        </pc:spChg>
      </pc:sldChg>
      <pc:sldChg chg="modSp mod">
        <pc:chgData name="Wilkinson, Ulises" userId="aece8d85-eb83-4e23-bf28-c30077cba893" providerId="ADAL" clId="{884F47B1-B553-4192-9126-1C112833296C}" dt="2025-12-10T00:24:33.567" v="36" actId="114"/>
        <pc:sldMkLst>
          <pc:docMk/>
          <pc:sldMk cId="3764697168" sldId="312"/>
        </pc:sldMkLst>
        <pc:spChg chg="mod">
          <ac:chgData name="Wilkinson, Ulises" userId="aece8d85-eb83-4e23-bf28-c30077cba893" providerId="ADAL" clId="{884F47B1-B553-4192-9126-1C112833296C}" dt="2025-12-10T00:24:33.567" v="36" actId="114"/>
          <ac:spMkLst>
            <pc:docMk/>
            <pc:sldMk cId="3764697168" sldId="312"/>
            <ac:spMk id="2" creationId="{FC58F755-2814-BAC0-DB9A-A059B16CACA3}"/>
          </ac:spMkLst>
        </pc:spChg>
        <pc:spChg chg="mod">
          <ac:chgData name="Wilkinson, Ulises" userId="aece8d85-eb83-4e23-bf28-c30077cba893" providerId="ADAL" clId="{884F47B1-B553-4192-9126-1C112833296C}" dt="2025-12-10T00:24:04.924" v="29" actId="27636"/>
          <ac:spMkLst>
            <pc:docMk/>
            <pc:sldMk cId="3764697168" sldId="312"/>
            <ac:spMk id="6" creationId="{3C6CC9DF-77CB-675E-BB9A-652A235CC727}"/>
          </ac:spMkLst>
        </pc:spChg>
      </pc:sldChg>
      <pc:sldChg chg="modSp">
        <pc:chgData name="Wilkinson, Ulises" userId="aece8d85-eb83-4e23-bf28-c30077cba893" providerId="ADAL" clId="{884F47B1-B553-4192-9126-1C112833296C}" dt="2025-12-10T00:25:56.147" v="42"/>
        <pc:sldMkLst>
          <pc:docMk/>
          <pc:sldMk cId="259732010" sldId="313"/>
        </pc:sldMkLst>
        <pc:spChg chg="mod">
          <ac:chgData name="Wilkinson, Ulises" userId="aece8d85-eb83-4e23-bf28-c30077cba893" providerId="ADAL" clId="{884F47B1-B553-4192-9126-1C112833296C}" dt="2025-12-10T00:25:56.147" v="42"/>
          <ac:spMkLst>
            <pc:docMk/>
            <pc:sldMk cId="259732010" sldId="313"/>
            <ac:spMk id="2" creationId="{19EF1792-0037-BCBE-309D-69CF5D9C4E16}"/>
          </ac:spMkLst>
        </pc:spChg>
      </pc:sldChg>
      <pc:sldChg chg="modSp mod">
        <pc:chgData name="Wilkinson, Ulises" userId="aece8d85-eb83-4e23-bf28-c30077cba893" providerId="ADAL" clId="{884F47B1-B553-4192-9126-1C112833296C}" dt="2025-12-10T00:26:54.383" v="53" actId="113"/>
        <pc:sldMkLst>
          <pc:docMk/>
          <pc:sldMk cId="3724601110" sldId="314"/>
        </pc:sldMkLst>
        <pc:spChg chg="mod">
          <ac:chgData name="Wilkinson, Ulises" userId="aece8d85-eb83-4e23-bf28-c30077cba893" providerId="ADAL" clId="{884F47B1-B553-4192-9126-1C112833296C}" dt="2025-12-10T00:26:54.383" v="53" actId="113"/>
          <ac:spMkLst>
            <pc:docMk/>
            <pc:sldMk cId="3724601110" sldId="314"/>
            <ac:spMk id="2" creationId="{63ACA0DF-7A6F-26DC-27BC-E8D3AAF23C57}"/>
          </ac:spMkLst>
        </pc:spChg>
      </pc:sldChg>
      <pc:sldChg chg="modSp mod">
        <pc:chgData name="Wilkinson, Ulises" userId="aece8d85-eb83-4e23-bf28-c30077cba893" providerId="ADAL" clId="{884F47B1-B553-4192-9126-1C112833296C}" dt="2025-12-10T00:32:15.390" v="67"/>
        <pc:sldMkLst>
          <pc:docMk/>
          <pc:sldMk cId="3259244607" sldId="315"/>
        </pc:sldMkLst>
        <pc:spChg chg="mod">
          <ac:chgData name="Wilkinson, Ulises" userId="aece8d85-eb83-4e23-bf28-c30077cba893" providerId="ADAL" clId="{884F47B1-B553-4192-9126-1C112833296C}" dt="2025-12-10T00:32:15.390" v="67"/>
          <ac:spMkLst>
            <pc:docMk/>
            <pc:sldMk cId="3259244607" sldId="315"/>
            <ac:spMk id="2" creationId="{5EC488A2-F718-20BD-D745-EBC8FC40D949}"/>
          </ac:spMkLst>
        </pc:spChg>
        <pc:spChg chg="mod">
          <ac:chgData name="Wilkinson, Ulises" userId="aece8d85-eb83-4e23-bf28-c30077cba893" providerId="ADAL" clId="{884F47B1-B553-4192-9126-1C112833296C}" dt="2025-12-10T00:31:58.840" v="64" actId="255"/>
          <ac:spMkLst>
            <pc:docMk/>
            <pc:sldMk cId="3259244607" sldId="315"/>
            <ac:spMk id="11" creationId="{97E7CF10-5AD5-C508-20B3-A808D9111DA2}"/>
          </ac:spMkLst>
        </pc:spChg>
        <pc:spChg chg="mod">
          <ac:chgData name="Wilkinson, Ulises" userId="aece8d85-eb83-4e23-bf28-c30077cba893" providerId="ADAL" clId="{884F47B1-B553-4192-9126-1C112833296C}" dt="2025-12-10T00:32:08.006" v="66"/>
          <ac:spMkLst>
            <pc:docMk/>
            <pc:sldMk cId="3259244607" sldId="315"/>
            <ac:spMk id="12" creationId="{7F49C442-C783-AF07-B691-AE6AA41F073A}"/>
          </ac:spMkLst>
        </pc:spChg>
      </pc:sldChg>
      <pc:sldChg chg="modSp mod">
        <pc:chgData name="Wilkinson, Ulises" userId="aece8d85-eb83-4e23-bf28-c30077cba893" providerId="ADAL" clId="{884F47B1-B553-4192-9126-1C112833296C}" dt="2025-12-10T00:34:55.255" v="83" actId="255"/>
        <pc:sldMkLst>
          <pc:docMk/>
          <pc:sldMk cId="3478288376" sldId="316"/>
        </pc:sldMkLst>
        <pc:spChg chg="mod">
          <ac:chgData name="Wilkinson, Ulises" userId="aece8d85-eb83-4e23-bf28-c30077cba893" providerId="ADAL" clId="{884F47B1-B553-4192-9126-1C112833296C}" dt="2025-12-10T00:34:55.255" v="83" actId="255"/>
          <ac:spMkLst>
            <pc:docMk/>
            <pc:sldMk cId="3478288376" sldId="316"/>
            <ac:spMk id="2" creationId="{2A8FC8A3-AB52-D96A-7DEB-A8E051B86F8D}"/>
          </ac:spMkLst>
        </pc:spChg>
      </pc:sldChg>
      <pc:sldChg chg="modSp mod">
        <pc:chgData name="Wilkinson, Ulises" userId="aece8d85-eb83-4e23-bf28-c30077cba893" providerId="ADAL" clId="{884F47B1-B553-4192-9126-1C112833296C}" dt="2025-12-10T00:33:28.919" v="68" actId="27636"/>
        <pc:sldMkLst>
          <pc:docMk/>
          <pc:sldMk cId="4026785157" sldId="317"/>
        </pc:sldMkLst>
        <pc:spChg chg="mod">
          <ac:chgData name="Wilkinson, Ulises" userId="aece8d85-eb83-4e23-bf28-c30077cba893" providerId="ADAL" clId="{884F47B1-B553-4192-9126-1C112833296C}" dt="2025-12-10T00:33:28.919" v="68" actId="27636"/>
          <ac:spMkLst>
            <pc:docMk/>
            <pc:sldMk cId="4026785157" sldId="317"/>
            <ac:spMk id="10" creationId="{87FBEC86-BB47-F3E6-A1E3-E056E8397AB4}"/>
          </ac:spMkLst>
        </pc:spChg>
      </pc:sldChg>
      <pc:sldChg chg="modSp mod">
        <pc:chgData name="Wilkinson, Ulises" userId="aece8d85-eb83-4e23-bf28-c30077cba893" providerId="ADAL" clId="{884F47B1-B553-4192-9126-1C112833296C}" dt="2025-12-10T00:35:55.565" v="98" actId="20577"/>
        <pc:sldMkLst>
          <pc:docMk/>
          <pc:sldMk cId="3947495821" sldId="318"/>
        </pc:sldMkLst>
        <pc:spChg chg="mod">
          <ac:chgData name="Wilkinson, Ulises" userId="aece8d85-eb83-4e23-bf28-c30077cba893" providerId="ADAL" clId="{884F47B1-B553-4192-9126-1C112833296C}" dt="2025-12-10T00:35:55.565" v="98" actId="20577"/>
          <ac:spMkLst>
            <pc:docMk/>
            <pc:sldMk cId="3947495821" sldId="318"/>
            <ac:spMk id="2" creationId="{4DF9771B-3756-37A5-6B26-2D04D188E7BD}"/>
          </ac:spMkLst>
        </pc:spChg>
        <pc:spChg chg="mod">
          <ac:chgData name="Wilkinson, Ulises" userId="aece8d85-eb83-4e23-bf28-c30077cba893" providerId="ADAL" clId="{884F47B1-B553-4192-9126-1C112833296C}" dt="2025-12-10T00:35:11.364" v="84" actId="255"/>
          <ac:spMkLst>
            <pc:docMk/>
            <pc:sldMk cId="3947495821" sldId="318"/>
            <ac:spMk id="11" creationId="{51C37CE6-D17D-5832-9851-7B6B8AE9C433}"/>
          </ac:spMkLst>
        </pc:spChg>
      </pc:sldChg>
      <pc:sldChg chg="modSp mod">
        <pc:chgData name="Wilkinson, Ulises" userId="aece8d85-eb83-4e23-bf28-c30077cba893" providerId="ADAL" clId="{884F47B1-B553-4192-9126-1C112833296C}" dt="2025-12-10T00:34:15.777" v="77" actId="255"/>
        <pc:sldMkLst>
          <pc:docMk/>
          <pc:sldMk cId="467104799" sldId="319"/>
        </pc:sldMkLst>
        <pc:spChg chg="mod">
          <ac:chgData name="Wilkinson, Ulises" userId="aece8d85-eb83-4e23-bf28-c30077cba893" providerId="ADAL" clId="{884F47B1-B553-4192-9126-1C112833296C}" dt="2025-12-10T00:34:15.777" v="77" actId="255"/>
          <ac:spMkLst>
            <pc:docMk/>
            <pc:sldMk cId="467104799" sldId="319"/>
            <ac:spMk id="2" creationId="{1A8A0DFA-0EF9-D67D-2384-955E201CC5BC}"/>
          </ac:spMkLst>
        </pc:spChg>
      </pc:sldChg>
      <pc:sldChg chg="modSp mod">
        <pc:chgData name="Wilkinson, Ulises" userId="aece8d85-eb83-4e23-bf28-c30077cba893" providerId="ADAL" clId="{884F47B1-B553-4192-9126-1C112833296C}" dt="2025-12-10T00:37:26.954" v="109" actId="255"/>
        <pc:sldMkLst>
          <pc:docMk/>
          <pc:sldMk cId="1840411321" sldId="320"/>
        </pc:sldMkLst>
        <pc:spChg chg="mod">
          <ac:chgData name="Wilkinson, Ulises" userId="aece8d85-eb83-4e23-bf28-c30077cba893" providerId="ADAL" clId="{884F47B1-B553-4192-9126-1C112833296C}" dt="2025-12-10T00:37:26.954" v="109" actId="255"/>
          <ac:spMkLst>
            <pc:docMk/>
            <pc:sldMk cId="1840411321" sldId="320"/>
            <ac:spMk id="2" creationId="{DA8FB7C2-1832-D7C1-C540-D7784E7AC410}"/>
          </ac:spMkLst>
        </pc:spChg>
      </pc:sldChg>
      <pc:sldChg chg="modSp mod">
        <pc:chgData name="Wilkinson, Ulises" userId="aece8d85-eb83-4e23-bf28-c30077cba893" providerId="ADAL" clId="{884F47B1-B553-4192-9126-1C112833296C}" dt="2025-12-10T00:37:44.560" v="112" actId="255"/>
        <pc:sldMkLst>
          <pc:docMk/>
          <pc:sldMk cId="1330342784" sldId="321"/>
        </pc:sldMkLst>
        <pc:spChg chg="mod">
          <ac:chgData name="Wilkinson, Ulises" userId="aece8d85-eb83-4e23-bf28-c30077cba893" providerId="ADAL" clId="{884F47B1-B553-4192-9126-1C112833296C}" dt="2025-12-10T00:37:44.560" v="112" actId="255"/>
          <ac:spMkLst>
            <pc:docMk/>
            <pc:sldMk cId="1330342784" sldId="321"/>
            <ac:spMk id="2" creationId="{7D56EF9A-D506-C22A-6796-189CE91E91FF}"/>
          </ac:spMkLst>
        </pc:spChg>
        <pc:spChg chg="mod">
          <ac:chgData name="Wilkinson, Ulises" userId="aece8d85-eb83-4e23-bf28-c30077cba893" providerId="ADAL" clId="{884F47B1-B553-4192-9126-1C112833296C}" dt="2025-12-10T00:36:49.707" v="103" actId="313"/>
          <ac:spMkLst>
            <pc:docMk/>
            <pc:sldMk cId="1330342784" sldId="321"/>
            <ac:spMk id="11" creationId="{09045098-3AB9-5B9E-5C06-7BA945EC3904}"/>
          </ac:spMkLst>
        </pc:spChg>
      </pc:sldChg>
      <pc:sldChg chg="modSp mod">
        <pc:chgData name="Wilkinson, Ulises" userId="aece8d85-eb83-4e23-bf28-c30077cba893" providerId="ADAL" clId="{884F47B1-B553-4192-9126-1C112833296C}" dt="2025-12-10T00:38:33.593" v="116" actId="255"/>
        <pc:sldMkLst>
          <pc:docMk/>
          <pc:sldMk cId="2258591630" sldId="324"/>
        </pc:sldMkLst>
        <pc:spChg chg="mod">
          <ac:chgData name="Wilkinson, Ulises" userId="aece8d85-eb83-4e23-bf28-c30077cba893" providerId="ADAL" clId="{884F47B1-B553-4192-9126-1C112833296C}" dt="2025-12-10T00:38:33.593" v="116" actId="255"/>
          <ac:spMkLst>
            <pc:docMk/>
            <pc:sldMk cId="2258591630" sldId="324"/>
            <ac:spMk id="2" creationId="{891CDFF8-F3E0-EE2D-8F4E-C8CCD80C666F}"/>
          </ac:spMkLst>
        </pc:spChg>
      </pc:sldChg>
      <pc:sldChg chg="modSp mod">
        <pc:chgData name="Wilkinson, Ulises" userId="aece8d85-eb83-4e23-bf28-c30077cba893" providerId="ADAL" clId="{884F47B1-B553-4192-9126-1C112833296C}" dt="2025-12-10T00:43:34.735" v="124" actId="255"/>
        <pc:sldMkLst>
          <pc:docMk/>
          <pc:sldMk cId="1887674152" sldId="325"/>
        </pc:sldMkLst>
        <pc:spChg chg="mod">
          <ac:chgData name="Wilkinson, Ulises" userId="aece8d85-eb83-4e23-bf28-c30077cba893" providerId="ADAL" clId="{884F47B1-B553-4192-9126-1C112833296C}" dt="2025-12-10T00:43:04.017" v="118" actId="255"/>
          <ac:spMkLst>
            <pc:docMk/>
            <pc:sldMk cId="1887674152" sldId="325"/>
            <ac:spMk id="12" creationId="{2D3932CA-7BA8-A12F-0B3B-03553BFB6D12}"/>
          </ac:spMkLst>
        </pc:spChg>
        <pc:spChg chg="mod">
          <ac:chgData name="Wilkinson, Ulises" userId="aece8d85-eb83-4e23-bf28-c30077cba893" providerId="ADAL" clId="{884F47B1-B553-4192-9126-1C112833296C}" dt="2025-12-10T00:43:34.735" v="124" actId="255"/>
          <ac:spMkLst>
            <pc:docMk/>
            <pc:sldMk cId="1887674152" sldId="325"/>
            <ac:spMk id="14" creationId="{880100BE-5DCC-E00A-7FAC-45D2158A47C5}"/>
          </ac:spMkLst>
        </pc:spChg>
      </pc:sldChg>
      <pc:sldChg chg="modSp mod">
        <pc:chgData name="Wilkinson, Ulises" userId="aece8d85-eb83-4e23-bf28-c30077cba893" providerId="ADAL" clId="{884F47B1-B553-4192-9126-1C112833296C}" dt="2025-12-10T00:44:05.657" v="131" actId="255"/>
        <pc:sldMkLst>
          <pc:docMk/>
          <pc:sldMk cId="3960009440" sldId="326"/>
        </pc:sldMkLst>
        <pc:spChg chg="mod">
          <ac:chgData name="Wilkinson, Ulises" userId="aece8d85-eb83-4e23-bf28-c30077cba893" providerId="ADAL" clId="{884F47B1-B553-4192-9126-1C112833296C}" dt="2025-12-10T00:43:44.743" v="125" actId="27636"/>
          <ac:spMkLst>
            <pc:docMk/>
            <pc:sldMk cId="3960009440" sldId="326"/>
            <ac:spMk id="4" creationId="{6DE42D48-84AE-2ACA-017A-848355B753F6}"/>
          </ac:spMkLst>
        </pc:spChg>
        <pc:spChg chg="mod">
          <ac:chgData name="Wilkinson, Ulises" userId="aece8d85-eb83-4e23-bf28-c30077cba893" providerId="ADAL" clId="{884F47B1-B553-4192-9126-1C112833296C}" dt="2025-12-10T00:43:53.175" v="127" actId="255"/>
          <ac:spMkLst>
            <pc:docMk/>
            <pc:sldMk cId="3960009440" sldId="326"/>
            <ac:spMk id="6" creationId="{2B2454DC-C919-1DE4-6834-0052F63656BE}"/>
          </ac:spMkLst>
        </pc:spChg>
        <pc:spChg chg="mod">
          <ac:chgData name="Wilkinson, Ulises" userId="aece8d85-eb83-4e23-bf28-c30077cba893" providerId="ADAL" clId="{884F47B1-B553-4192-9126-1C112833296C}" dt="2025-12-10T00:44:05.657" v="131" actId="255"/>
          <ac:spMkLst>
            <pc:docMk/>
            <pc:sldMk cId="3960009440" sldId="326"/>
            <ac:spMk id="15" creationId="{2FF39F57-0179-76C7-A0FB-40B10C7778D2}"/>
          </ac:spMkLst>
        </pc:spChg>
      </pc:sldChg>
      <pc:sldChg chg="modSp mod">
        <pc:chgData name="Wilkinson, Ulises" userId="aece8d85-eb83-4e23-bf28-c30077cba893" providerId="ADAL" clId="{884F47B1-B553-4192-9126-1C112833296C}" dt="2025-12-10T00:19:07.143" v="1" actId="27636"/>
        <pc:sldMkLst>
          <pc:docMk/>
          <pc:sldMk cId="3315856896" sldId="328"/>
        </pc:sldMkLst>
        <pc:spChg chg="mod">
          <ac:chgData name="Wilkinson, Ulises" userId="aece8d85-eb83-4e23-bf28-c30077cba893" providerId="ADAL" clId="{884F47B1-B553-4192-9126-1C112833296C}" dt="2025-12-10T00:19:07.143" v="1" actId="27636"/>
          <ac:spMkLst>
            <pc:docMk/>
            <pc:sldMk cId="3315856896" sldId="328"/>
            <ac:spMk id="10" creationId="{732B92DA-B1CF-9FDB-A924-E1AF7C170C21}"/>
          </ac:spMkLst>
        </pc:spChg>
      </pc:sldChg>
      <pc:sldChg chg="modSp mod">
        <pc:chgData name="Wilkinson, Ulises" userId="aece8d85-eb83-4e23-bf28-c30077cba893" providerId="ADAL" clId="{884F47B1-B553-4192-9126-1C112833296C}" dt="2025-12-10T00:27:21.169" v="59" actId="255"/>
        <pc:sldMkLst>
          <pc:docMk/>
          <pc:sldMk cId="1631967411" sldId="329"/>
        </pc:sldMkLst>
        <pc:spChg chg="mod">
          <ac:chgData name="Wilkinson, Ulises" userId="aece8d85-eb83-4e23-bf28-c30077cba893" providerId="ADAL" clId="{884F47B1-B553-4192-9126-1C112833296C}" dt="2025-12-10T00:27:21.169" v="59" actId="255"/>
          <ac:spMkLst>
            <pc:docMk/>
            <pc:sldMk cId="1631967411" sldId="329"/>
            <ac:spMk id="2" creationId="{03D4A332-E8A7-4705-95B9-71C0510733C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EF97F-2D69-439B-9345-C2BD37B773A8}"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C6B95-C810-458B-B7E9-0AF9E29C469F}" type="slidenum">
              <a:rPr lang="en-US" smtClean="0"/>
              <a:t>‹#›</a:t>
            </a:fld>
            <a:endParaRPr lang="en-US"/>
          </a:p>
        </p:txBody>
      </p:sp>
    </p:spTree>
    <p:extLst>
      <p:ext uri="{BB962C8B-B14F-4D97-AF65-F5344CB8AC3E}">
        <p14:creationId xmlns:p14="http://schemas.microsoft.com/office/powerpoint/2010/main" val="147258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31277/"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en:GNU_Free_Documentation_License" TargetMode="External"/><Relationship Id="rId7" Type="http://schemas.openxmlformats.org/officeDocument/2006/relationships/hyperlink" Target="https://creativecommons.org/licenses/by-sa/3.0/deed.e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en:Creative_Commons" TargetMode="External"/><Relationship Id="rId5" Type="http://schemas.openxmlformats.org/officeDocument/2006/relationships/hyperlink" Target="https://commons.wikimedia.org/wiki/Commons:GNU_Free_Documentation_License,_version_1.2" TargetMode="External"/><Relationship Id="rId4" Type="http://schemas.openxmlformats.org/officeDocument/2006/relationships/hyperlink" Target="https://en.wikipedia.org/wiki/en:Free_Software_Foundatio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oc.gov/item/0065264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museum.mfah.org/objects/110006/portrait-of-moses-austin-1761182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1127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gitalcollections.smu.edu/digital/collection/mex/search/searchterm/Lehnert%2C%20Pierre%20Frederic%2C%201811-/field/creato/mode/exact/conn/an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oc.gov/pictures/item/202165129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23156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298324/"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7575"/>
                </a:solidFill>
                <a:effectLst/>
                <a:latin typeface="Josefin Sans" pitchFamily="2" charset="0"/>
              </a:rPr>
              <a:t>"Map of Texas with parts of the Adjoining States. Compiled by Stephen F. Austin.", map, Date Unknown; (</a:t>
            </a:r>
            <a:r>
              <a:rPr lang="en-US" b="0" i="0" u="none" strike="noStrike" dirty="0">
                <a:solidFill>
                  <a:srgbClr val="0277BD"/>
                </a:solidFill>
                <a:effectLst/>
                <a:latin typeface="Josefin Sans" pitchFamily="2" charset="0"/>
                <a:hlinkClick r:id="rId3"/>
              </a:rPr>
              <a:t>https://texashistory.unt.edu/ark:/67531/metapth31277/</a:t>
            </a:r>
            <a:r>
              <a:rPr lang="en-US" b="0" i="0" dirty="0">
                <a:solidFill>
                  <a:srgbClr val="757575"/>
                </a:solidFill>
                <a:effectLst/>
                <a:latin typeface="Josefin Sans" pitchFamily="2" charset="0"/>
              </a:rPr>
              <a:t>: accessed December 19, 2024),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Star of the Republic Museum.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4C4B-6CA2-F37E-B1FF-60F56B837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7AC05-DEE4-9A9A-02A8-06BD625E6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8063C-5687-02FC-C6E0-0C2EAD3E3D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Map of the states and territories of Mexico as they were from November 24 1824 to 1830. Permission is granted to copy, distribute and/or modify this document under the terms of the </a:t>
            </a:r>
            <a:r>
              <a:rPr lang="en-US" b="1" i="0" u="none" strike="noStrike" dirty="0">
                <a:solidFill>
                  <a:srgbClr val="3366BB"/>
                </a:solidFill>
                <a:effectLst/>
                <a:latin typeface="Arial" panose="020B0604020202020204" pitchFamily="34" charset="0"/>
                <a:hlinkClick r:id="rId3" tooltip="w:en:GNU Free Documentation License"/>
              </a:rPr>
              <a:t>GNU Free Documentation License</a:t>
            </a:r>
            <a:r>
              <a:rPr lang="en-US" b="0" i="0" dirty="0">
                <a:solidFill>
                  <a:srgbClr val="202122"/>
                </a:solidFill>
                <a:effectLst/>
                <a:latin typeface="Arial" panose="020B0604020202020204" pitchFamily="34" charset="0"/>
              </a:rPr>
              <a:t>, Version 1.2 or any later version published by the </a:t>
            </a:r>
            <a:r>
              <a:rPr lang="en-US" b="0" i="0" u="none" strike="noStrike" dirty="0">
                <a:solidFill>
                  <a:srgbClr val="3366BB"/>
                </a:solidFill>
                <a:effectLst/>
                <a:latin typeface="Arial" panose="020B0604020202020204" pitchFamily="34" charset="0"/>
                <a:hlinkClick r:id="rId4" tooltip="w:en:Free Software Foundation"/>
              </a:rPr>
              <a:t>Free Software Foundation</a:t>
            </a:r>
            <a:r>
              <a:rPr lang="en-US" b="0" i="0" dirty="0">
                <a:solidFill>
                  <a:srgbClr val="202122"/>
                </a:solidFill>
                <a:effectLst/>
                <a:latin typeface="Arial" panose="020B0604020202020204" pitchFamily="34" charset="0"/>
              </a:rPr>
              <a:t>; with no Invariant Sections, no Front-Cover Texts, and no Back-Cover Texts. A copy of the license is included in the section entitled </a:t>
            </a:r>
            <a:r>
              <a:rPr lang="en-US" b="0" i="1" u="none" strike="noStrike" dirty="0">
                <a:solidFill>
                  <a:srgbClr val="0645AD"/>
                </a:solidFill>
                <a:effectLst/>
                <a:latin typeface="Arial" panose="020B0604020202020204" pitchFamily="34" charset="0"/>
                <a:hlinkClick r:id="rId5" tooltip="Commons:GNU Free Documentation License, version 1.2"/>
              </a:rPr>
              <a:t>GNU Free Documentation License</a:t>
            </a:r>
            <a:r>
              <a:rPr lang="en-US" b="0" i="0" dirty="0">
                <a:solidFill>
                  <a:srgbClr val="202122"/>
                </a:solidFill>
                <a:effectLst/>
                <a:latin typeface="Arial" panose="020B0604020202020204" pitchFamily="34" charset="0"/>
              </a:rPr>
              <a:t>. This file is licensed under the </a:t>
            </a:r>
            <a:r>
              <a:rPr lang="en-US" b="0" i="0" u="none" strike="noStrike" dirty="0">
                <a:solidFill>
                  <a:srgbClr val="3366BB"/>
                </a:solidFill>
                <a:effectLst/>
                <a:latin typeface="Arial" panose="020B0604020202020204" pitchFamily="34" charset="0"/>
                <a:hlinkClick r:id="rId6" tooltip="w:en:Creative Commons"/>
              </a:rPr>
              <a:t>Creative Commons</a:t>
            </a:r>
            <a:r>
              <a:rPr lang="en-US" b="0" i="0" dirty="0">
                <a:solidFill>
                  <a:srgbClr val="202122"/>
                </a:solidFill>
                <a:effectLst/>
                <a:latin typeface="Arial" panose="020B0604020202020204" pitchFamily="34" charset="0"/>
              </a:rPr>
              <a:t> </a:t>
            </a:r>
            <a:r>
              <a:rPr lang="en-US" b="0" i="0" u="none" strike="noStrike" dirty="0">
                <a:solidFill>
                  <a:srgbClr val="3366BB"/>
                </a:solidFill>
                <a:effectLst/>
                <a:latin typeface="Arial" panose="020B0604020202020204" pitchFamily="34" charset="0"/>
                <a:hlinkClick r:id="rId7" tooltip="creativecommons:by-sa/3.0/deed.en"/>
              </a:rPr>
              <a:t>Attribution-Share Alike 3.0 </a:t>
            </a:r>
            <a:r>
              <a:rPr lang="en-US" b="0" i="0" u="none" strike="noStrike" dirty="0" err="1">
                <a:solidFill>
                  <a:srgbClr val="3366BB"/>
                </a:solidFill>
                <a:effectLst/>
                <a:latin typeface="Arial" panose="020B0604020202020204" pitchFamily="34" charset="0"/>
                <a:hlinkClick r:id="rId7" tooltip="creativecommons:by-sa/3.0/deed.en"/>
              </a:rPr>
              <a:t>Unported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license.The</a:t>
            </a:r>
            <a:r>
              <a:rPr lang="en-US" b="0" i="0" dirty="0">
                <a:solidFill>
                  <a:srgbClr val="202122"/>
                </a:solidFill>
                <a:effectLst/>
                <a:latin typeface="Arial" panose="020B0604020202020204" pitchFamily="34" charset="0"/>
              </a:rPr>
              <a:t> image has been edited to zoom in on the state of Coahuila y Tejas and the capital of the state has been added to the image.  https://commons.wikimedia.org/wiki/File:Mexico_1824-11-24_to_1830.png </a:t>
            </a:r>
            <a:endParaRPr lang="en-US" dirty="0"/>
          </a:p>
          <a:p>
            <a:endParaRPr lang="en-US" dirty="0"/>
          </a:p>
        </p:txBody>
      </p:sp>
      <p:sp>
        <p:nvSpPr>
          <p:cNvPr id="4" name="Slide Number Placeholder 3">
            <a:extLst>
              <a:ext uri="{FF2B5EF4-FFF2-40B4-BE49-F238E27FC236}">
                <a16:creationId xmlns:a16="http://schemas.microsoft.com/office/drawing/2014/main" id="{5D12CE3D-1B90-39E4-0C0D-1A0C4FE75DB2}"/>
              </a:ext>
            </a:extLst>
          </p:cNvPr>
          <p:cNvSpPr>
            <a:spLocks noGrp="1"/>
          </p:cNvSpPr>
          <p:nvPr>
            <p:ph type="sldNum" sz="quarter" idx="5"/>
          </p:nvPr>
        </p:nvSpPr>
        <p:spPr/>
        <p:txBody>
          <a:bodyPr/>
          <a:lstStyle/>
          <a:p>
            <a:fld id="{E0EC6B95-C810-458B-B7E9-0AF9E29C469F}" type="slidenum">
              <a:rPr lang="en-US" smtClean="0"/>
              <a:t>18</a:t>
            </a:fld>
            <a:endParaRPr lang="en-US"/>
          </a:p>
        </p:txBody>
      </p:sp>
    </p:spTree>
    <p:extLst>
      <p:ext uri="{BB962C8B-B14F-4D97-AF65-F5344CB8AC3E}">
        <p14:creationId xmlns:p14="http://schemas.microsoft.com/office/powerpoint/2010/main" val="319900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A065-13CF-2AEA-7A9B-8FB7774F3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EA2E9-A87D-F6C8-80E0-C1FF8DFFF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371E5-6185-C06C-B721-23CC6D623A37}"/>
              </a:ext>
            </a:extLst>
          </p:cNvPr>
          <p:cNvSpPr>
            <a:spLocks noGrp="1"/>
          </p:cNvSpPr>
          <p:nvPr>
            <p:ph type="body" idx="1"/>
          </p:nvPr>
        </p:nvSpPr>
        <p:spPr/>
        <p:txBody>
          <a:bodyPr/>
          <a:lstStyle/>
          <a:p>
            <a:r>
              <a:rPr lang="en-US" sz="1800" b="0" i="0" u="none" strike="noStrike" dirty="0">
                <a:solidFill>
                  <a:srgbClr val="242424"/>
                </a:solidFill>
                <a:effectLst/>
                <a:latin typeface="Arial" panose="020B0604020202020204" pitchFamily="34" charset="0"/>
              </a:rPr>
              <a:t>Berry, Kelley &amp; Chadwick, Publishers. In the domain of King Cotton, near Dallas, Texas. Texas Dallas, ca. 1907. Philadelphia, U.S.A.: Berry, Kelley &amp; Chadwick, publishers. Photograph. </a:t>
            </a:r>
            <a:r>
              <a:rPr lang="en-US" sz="1800" b="0" i="0" u="sng" strike="noStrike" dirty="0">
                <a:solidFill>
                  <a:srgbClr val="1155CC"/>
                </a:solidFill>
                <a:effectLst/>
                <a:latin typeface="Arial" panose="020B0604020202020204" pitchFamily="34" charset="0"/>
                <a:hlinkClick r:id="rId3"/>
              </a:rPr>
              <a:t>https://www.loc.gov/item/00652640</a:t>
            </a:r>
            <a:br>
              <a:rPr lang="en-US" dirty="0"/>
            </a:br>
            <a:endParaRPr lang="en-US" dirty="0"/>
          </a:p>
        </p:txBody>
      </p:sp>
      <p:sp>
        <p:nvSpPr>
          <p:cNvPr id="4" name="Slide Number Placeholder 3">
            <a:extLst>
              <a:ext uri="{FF2B5EF4-FFF2-40B4-BE49-F238E27FC236}">
                <a16:creationId xmlns:a16="http://schemas.microsoft.com/office/drawing/2014/main" id="{99C8651E-EE92-FECE-B136-A909E31A75F0}"/>
              </a:ext>
            </a:extLst>
          </p:cNvPr>
          <p:cNvSpPr>
            <a:spLocks noGrp="1"/>
          </p:cNvSpPr>
          <p:nvPr>
            <p:ph type="sldNum" sz="quarter" idx="5"/>
          </p:nvPr>
        </p:nvSpPr>
        <p:spPr/>
        <p:txBody>
          <a:bodyPr/>
          <a:lstStyle/>
          <a:p>
            <a:fld id="{E0EC6B95-C810-458B-B7E9-0AF9E29C469F}" type="slidenum">
              <a:rPr lang="en-US" smtClean="0"/>
              <a:t>19</a:t>
            </a:fld>
            <a:endParaRPr lang="en-US"/>
          </a:p>
        </p:txBody>
      </p:sp>
    </p:spTree>
    <p:extLst>
      <p:ext uri="{BB962C8B-B14F-4D97-AF65-F5344CB8AC3E}">
        <p14:creationId xmlns:p14="http://schemas.microsoft.com/office/powerpoint/2010/main" val="1977768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73C6-8AEC-F1C1-5FC5-6B5993ECE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F9B26-6C8B-E4BE-3B9B-B174E086A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2B4AA-4D76-9CEE-C8CD-8E027CDE81CD}"/>
              </a:ext>
            </a:extLst>
          </p:cNvPr>
          <p:cNvSpPr>
            <a:spLocks noGrp="1"/>
          </p:cNvSpPr>
          <p:nvPr>
            <p:ph type="body" idx="1"/>
          </p:nvPr>
        </p:nvSpPr>
        <p:spPr/>
        <p:txBody>
          <a:bodyPr/>
          <a:lstStyle/>
          <a:p>
            <a:r>
              <a:rPr lang="en-US" dirty="0"/>
              <a:t>Texan Farm in Montgomery County. 1843 pencil sketch by William Bollaert. The Newberry Library, Chicago, Vault, Oversize Ayers Art, Bollaert #49 </a:t>
            </a:r>
          </a:p>
        </p:txBody>
      </p:sp>
      <p:sp>
        <p:nvSpPr>
          <p:cNvPr id="4" name="Slide Number Placeholder 3">
            <a:extLst>
              <a:ext uri="{FF2B5EF4-FFF2-40B4-BE49-F238E27FC236}">
                <a16:creationId xmlns:a16="http://schemas.microsoft.com/office/drawing/2014/main" id="{B359D1FB-701C-3F04-E064-1D85D4FC2863}"/>
              </a:ext>
            </a:extLst>
          </p:cNvPr>
          <p:cNvSpPr>
            <a:spLocks noGrp="1"/>
          </p:cNvSpPr>
          <p:nvPr>
            <p:ph type="sldNum" sz="quarter" idx="5"/>
          </p:nvPr>
        </p:nvSpPr>
        <p:spPr/>
        <p:txBody>
          <a:bodyPr/>
          <a:lstStyle/>
          <a:p>
            <a:fld id="{E0EC6B95-C810-458B-B7E9-0AF9E29C469F}" type="slidenum">
              <a:rPr lang="en-US" smtClean="0"/>
              <a:t>21</a:t>
            </a:fld>
            <a:endParaRPr lang="en-US"/>
          </a:p>
        </p:txBody>
      </p:sp>
    </p:spTree>
    <p:extLst>
      <p:ext uri="{BB962C8B-B14F-4D97-AF65-F5344CB8AC3E}">
        <p14:creationId xmlns:p14="http://schemas.microsoft.com/office/powerpoint/2010/main" val="157122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6A7A7-5F8E-48A6-988D-18E8FA12BE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8122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err="1">
                <a:solidFill>
                  <a:srgbClr val="000000"/>
                </a:solidFill>
                <a:effectLst/>
                <a:latin typeface="Times New Roman" panose="02020603050405020304" pitchFamily="18" charset="0"/>
              </a:rPr>
              <a:t>Erganian</a:t>
            </a:r>
            <a:r>
              <a:rPr lang="en-US" sz="1800" b="0" i="0" u="none" strike="noStrike" dirty="0">
                <a:solidFill>
                  <a:srgbClr val="000000"/>
                </a:solidFill>
                <a:effectLst/>
                <a:latin typeface="Times New Roman" panose="02020603050405020304" pitchFamily="18" charset="0"/>
              </a:rPr>
              <a:t>, Sarkis.</a:t>
            </a:r>
            <a:r>
              <a:rPr lang="en-US" sz="1800" b="0" i="1" u="none" strike="noStrike" dirty="0">
                <a:solidFill>
                  <a:srgbClr val="000000"/>
                </a:solidFill>
                <a:effectLst/>
                <a:latin typeface="Times New Roman" panose="02020603050405020304" pitchFamily="18" charset="0"/>
              </a:rPr>
              <a:t> Portrait of Moses Austin (1761–1821)</a:t>
            </a:r>
            <a:r>
              <a:rPr lang="en-US" sz="1800" b="0" i="0" u="none" strike="noStrike" dirty="0">
                <a:solidFill>
                  <a:srgbClr val="000000"/>
                </a:solidFill>
                <a:effectLst/>
                <a:latin typeface="Times New Roman" panose="02020603050405020304" pitchFamily="18" charset="0"/>
              </a:rPr>
              <a:t>. ca. 1900-23. Oil on canvas, 28 1/4 × 22 1/4 in. The Museum of Fine Arts Houston. </a:t>
            </a:r>
            <a:r>
              <a:rPr lang="en-US" sz="1800" b="0" i="0" u="sng" strike="noStrike" dirty="0">
                <a:solidFill>
                  <a:srgbClr val="1155CC"/>
                </a:solidFill>
                <a:effectLst/>
                <a:latin typeface="Times New Roman" panose="02020603050405020304" pitchFamily="18" charset="0"/>
                <a:hlinkClick r:id="rId3"/>
              </a:rPr>
              <a:t>https://emuseum.mfah.org/objects/110006/portrait-of-moses-austin-17611821#</a:t>
            </a:r>
            <a:endParaRPr lang="en-US" dirty="0"/>
          </a:p>
        </p:txBody>
      </p:sp>
      <p:sp>
        <p:nvSpPr>
          <p:cNvPr id="4" name="Slide Number Placeholder 3"/>
          <p:cNvSpPr>
            <a:spLocks noGrp="1"/>
          </p:cNvSpPr>
          <p:nvPr>
            <p:ph type="sldNum" sz="quarter" idx="5"/>
          </p:nvPr>
        </p:nvSpPr>
        <p:spPr/>
        <p:txBody>
          <a:bodyPr/>
          <a:lstStyle/>
          <a:p>
            <a:fld id="{E0EC6B95-C810-458B-B7E9-0AF9E29C469F}" type="slidenum">
              <a:rPr lang="en-US" smtClean="0"/>
              <a:t>9</a:t>
            </a:fld>
            <a:endParaRPr lang="en-US"/>
          </a:p>
        </p:txBody>
      </p:sp>
    </p:spTree>
    <p:extLst>
      <p:ext uri="{BB962C8B-B14F-4D97-AF65-F5344CB8AC3E}">
        <p14:creationId xmlns:p14="http://schemas.microsoft.com/office/powerpoint/2010/main" val="56129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BCA25-B910-9C29-1C70-8AEC4A944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36037-FE16-8A6E-7CE7-6FA4617F6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536A6-533F-1530-39E0-39D072E51535}"/>
              </a:ext>
            </a:extLst>
          </p:cNvPr>
          <p:cNvSpPr>
            <a:spLocks noGrp="1"/>
          </p:cNvSpPr>
          <p:nvPr>
            <p:ph type="body" idx="1"/>
          </p:nvPr>
        </p:nvSpPr>
        <p:spPr/>
        <p:txBody>
          <a:bodyPr/>
          <a:lstStyle/>
          <a:p>
            <a:r>
              <a:rPr lang="en-US" sz="1800" b="0" i="1" u="none" strike="noStrike" dirty="0">
                <a:solidFill>
                  <a:srgbClr val="000000"/>
                </a:solidFill>
                <a:effectLst/>
                <a:latin typeface="Times New Roman" panose="02020603050405020304" pitchFamily="18" charset="0"/>
              </a:rPr>
              <a:t>[Engraving of Stephen F. Austin]</a:t>
            </a:r>
            <a:r>
              <a:rPr lang="en-US" sz="1800" b="0" i="0" u="none" strike="noStrike" dirty="0">
                <a:solidFill>
                  <a:srgbClr val="000000"/>
                </a:solidFill>
                <a:effectLst/>
                <a:latin typeface="Times New Roman" panose="02020603050405020304" pitchFamily="18" charset="0"/>
              </a:rPr>
              <a:t>. The background removed. December 16, 1836. Artwork. University of North Texas Libraries, The Portal to Texas History; crediting Palestine Public Library. </a:t>
            </a:r>
            <a:r>
              <a:rPr lang="en-US" sz="1800" b="0" i="0" u="sng" strike="noStrike" dirty="0">
                <a:solidFill>
                  <a:srgbClr val="1155CC"/>
                </a:solidFill>
                <a:effectLst/>
                <a:latin typeface="Times New Roman" panose="02020603050405020304" pitchFamily="18" charset="0"/>
                <a:hlinkClick r:id="rId3"/>
              </a:rPr>
              <a:t>https://texashistory.unt.edu/ark:/67531/metapth11276/</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E948B033-89DD-0DC5-28BB-DA365101B121}"/>
              </a:ext>
            </a:extLst>
          </p:cNvPr>
          <p:cNvSpPr>
            <a:spLocks noGrp="1"/>
          </p:cNvSpPr>
          <p:nvPr>
            <p:ph type="sldNum" sz="quarter" idx="5"/>
          </p:nvPr>
        </p:nvSpPr>
        <p:spPr/>
        <p:txBody>
          <a:bodyPr/>
          <a:lstStyle/>
          <a:p>
            <a:fld id="{E0EC6B95-C810-458B-B7E9-0AF9E29C469F}" type="slidenum">
              <a:rPr lang="en-US" smtClean="0"/>
              <a:t>10</a:t>
            </a:fld>
            <a:endParaRPr lang="en-US"/>
          </a:p>
        </p:txBody>
      </p:sp>
    </p:spTree>
    <p:extLst>
      <p:ext uri="{BB962C8B-B14F-4D97-AF65-F5344CB8AC3E}">
        <p14:creationId xmlns:p14="http://schemas.microsoft.com/office/powerpoint/2010/main" val="1543530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836B-2923-19FC-C184-BC86356F4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6252D-77C0-8A0F-D88B-0527D77DE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848FC-C34C-3A5C-F4E5-D84BAA3F4A36}"/>
              </a:ext>
            </a:extLst>
          </p:cNvPr>
          <p:cNvSpPr>
            <a:spLocks noGrp="1"/>
          </p:cNvSpPr>
          <p:nvPr>
            <p:ph type="body" idx="1"/>
          </p:nvPr>
        </p:nvSpPr>
        <p:spPr/>
        <p:txBody>
          <a:bodyPr/>
          <a:lstStyle/>
          <a:p>
            <a:r>
              <a:rPr lang="en-US" b="0" i="0" dirty="0">
                <a:solidFill>
                  <a:srgbClr val="545454"/>
                </a:solidFill>
                <a:effectLst/>
                <a:latin typeface="Helvetica Neue"/>
              </a:rPr>
              <a:t>Camara de los </a:t>
            </a:r>
            <a:r>
              <a:rPr lang="en-US" b="0" i="0" dirty="0" err="1">
                <a:solidFill>
                  <a:srgbClr val="545454"/>
                </a:solidFill>
                <a:effectLst/>
                <a:latin typeface="Helvetica Neue"/>
              </a:rPr>
              <a:t>Diputados</a:t>
            </a:r>
            <a:r>
              <a:rPr lang="en-US" b="0" i="0" dirty="0">
                <a:solidFill>
                  <a:srgbClr val="545454"/>
                </a:solidFill>
                <a:effectLst/>
                <a:latin typeface="Helvetica Neue"/>
              </a:rPr>
              <a:t>. Album </a:t>
            </a:r>
            <a:r>
              <a:rPr lang="en-US" b="0" i="0" dirty="0" err="1">
                <a:solidFill>
                  <a:srgbClr val="545454"/>
                </a:solidFill>
                <a:effectLst/>
                <a:latin typeface="Helvetica Neue"/>
              </a:rPr>
              <a:t>pintoresco</a:t>
            </a:r>
            <a:r>
              <a:rPr lang="en-US" b="0" i="0" dirty="0">
                <a:solidFill>
                  <a:srgbClr val="545454"/>
                </a:solidFill>
                <a:effectLst/>
                <a:latin typeface="Helvetica Neue"/>
              </a:rPr>
              <a:t>, de la </a:t>
            </a:r>
            <a:r>
              <a:rPr lang="en-US" b="0" i="0" dirty="0" err="1">
                <a:solidFill>
                  <a:srgbClr val="545454"/>
                </a:solidFill>
                <a:effectLst/>
                <a:latin typeface="Helvetica Neue"/>
              </a:rPr>
              <a:t>republica</a:t>
            </a:r>
            <a:r>
              <a:rPr lang="en-US" b="0" i="0" dirty="0">
                <a:solidFill>
                  <a:srgbClr val="545454"/>
                </a:solidFill>
                <a:effectLst/>
                <a:latin typeface="Helvetica Neue"/>
              </a:rPr>
              <a:t> Mexicana. Lehnert, Pierre Frederic. DeGolyer Library, Southern Methodist University. https://digitalcollections.smu.edu/digital/collection/mex/id/626  </a:t>
            </a:r>
            <a:br>
              <a:rPr lang="en-US" b="0" i="0" u="sng" dirty="0">
                <a:solidFill>
                  <a:srgbClr val="CC0035"/>
                </a:solidFill>
                <a:effectLst/>
                <a:latin typeface="Helvetica Neue"/>
                <a:hlinkClick r:id="rId3"/>
              </a:rPr>
            </a:br>
            <a:endParaRPr lang="en-US" dirty="0"/>
          </a:p>
        </p:txBody>
      </p:sp>
      <p:sp>
        <p:nvSpPr>
          <p:cNvPr id="4" name="Slide Number Placeholder 3">
            <a:extLst>
              <a:ext uri="{FF2B5EF4-FFF2-40B4-BE49-F238E27FC236}">
                <a16:creationId xmlns:a16="http://schemas.microsoft.com/office/drawing/2014/main" id="{674F1326-8049-B2ED-7FBC-99EC75C261C3}"/>
              </a:ext>
            </a:extLst>
          </p:cNvPr>
          <p:cNvSpPr>
            <a:spLocks noGrp="1"/>
          </p:cNvSpPr>
          <p:nvPr>
            <p:ph type="sldNum" sz="quarter" idx="5"/>
          </p:nvPr>
        </p:nvSpPr>
        <p:spPr/>
        <p:txBody>
          <a:bodyPr/>
          <a:lstStyle/>
          <a:p>
            <a:fld id="{E0EC6B95-C810-458B-B7E9-0AF9E29C469F}" type="slidenum">
              <a:rPr lang="en-US" smtClean="0"/>
              <a:t>11</a:t>
            </a:fld>
            <a:endParaRPr lang="en-US"/>
          </a:p>
        </p:txBody>
      </p:sp>
    </p:spTree>
    <p:extLst>
      <p:ext uri="{BB962C8B-B14F-4D97-AF65-F5344CB8AC3E}">
        <p14:creationId xmlns:p14="http://schemas.microsoft.com/office/powerpoint/2010/main" val="309032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EA9CD-CCBE-5294-FA05-DE2B5DA18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EF51A-8B14-8360-BA70-C2F42CA32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6C2D1-797F-8ED1-3E46-D385134EDB57}"/>
              </a:ext>
            </a:extLst>
          </p:cNvPr>
          <p:cNvSpPr>
            <a:spLocks noGrp="1"/>
          </p:cNvSpPr>
          <p:nvPr>
            <p:ph type="body" idx="1"/>
          </p:nvPr>
        </p:nvSpPr>
        <p:spPr/>
        <p:txBody>
          <a:bodyPr/>
          <a:lstStyle/>
          <a:p>
            <a:r>
              <a:rPr lang="en-US" dirty="0"/>
              <a:t>“Connected Map of Austin’s Colony, 1833-1837.” [1892], #1944, Map Collection, Archives and Records Program, Texas General Land Office, Austin</a:t>
            </a:r>
          </a:p>
        </p:txBody>
      </p:sp>
      <p:sp>
        <p:nvSpPr>
          <p:cNvPr id="4" name="Slide Number Placeholder 3">
            <a:extLst>
              <a:ext uri="{FF2B5EF4-FFF2-40B4-BE49-F238E27FC236}">
                <a16:creationId xmlns:a16="http://schemas.microsoft.com/office/drawing/2014/main" id="{61643F8A-33BE-CE41-B6A6-365C4D9922E9}"/>
              </a:ext>
            </a:extLst>
          </p:cNvPr>
          <p:cNvSpPr>
            <a:spLocks noGrp="1"/>
          </p:cNvSpPr>
          <p:nvPr>
            <p:ph type="sldNum" sz="quarter" idx="5"/>
          </p:nvPr>
        </p:nvSpPr>
        <p:spPr/>
        <p:txBody>
          <a:bodyPr/>
          <a:lstStyle/>
          <a:p>
            <a:fld id="{E0EC6B95-C810-458B-B7E9-0AF9E29C469F}" type="slidenum">
              <a:rPr lang="en-US" smtClean="0"/>
              <a:t>12</a:t>
            </a:fld>
            <a:endParaRPr lang="en-US"/>
          </a:p>
        </p:txBody>
      </p:sp>
    </p:spTree>
    <p:extLst>
      <p:ext uri="{BB962C8B-B14F-4D97-AF65-F5344CB8AC3E}">
        <p14:creationId xmlns:p14="http://schemas.microsoft.com/office/powerpoint/2010/main" val="241000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C06-6E6D-3366-A731-7E5530811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FF986-AD85-8168-5CB2-5F199C385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E3344-B44C-EE06-346A-2079C2704098}"/>
              </a:ext>
            </a:extLst>
          </p:cNvPr>
          <p:cNvSpPr>
            <a:spLocks noGrp="1"/>
          </p:cNvSpPr>
          <p:nvPr>
            <p:ph type="body" idx="1"/>
          </p:nvPr>
        </p:nvSpPr>
        <p:spPr/>
        <p:txBody>
          <a:bodyPr/>
          <a:lstStyle/>
          <a:p>
            <a:r>
              <a:rPr lang="en-US" sz="1800" b="0" i="1" u="none" strike="noStrike" dirty="0">
                <a:solidFill>
                  <a:srgbClr val="000000"/>
                </a:solidFill>
                <a:effectLst/>
                <a:latin typeface="Times New Roman" panose="02020603050405020304" pitchFamily="18" charset="0"/>
              </a:rPr>
              <a:t>[City of Austin the New Capital of Texas in January 1. 1840]</a:t>
            </a:r>
            <a:r>
              <a:rPr lang="en-US" sz="1800" b="0" i="0" u="none" strike="noStrike" dirty="0">
                <a:solidFill>
                  <a:srgbClr val="000000"/>
                </a:solidFill>
                <a:effectLst/>
                <a:latin typeface="Times New Roman" panose="02020603050405020304" pitchFamily="18" charset="0"/>
              </a:rPr>
              <a:t>. 1840. Lithograph. Library of Congress Prints and Photographs Division. </a:t>
            </a:r>
            <a:r>
              <a:rPr lang="en-US" sz="1800" b="0" i="0" u="sng" strike="noStrike" dirty="0">
                <a:solidFill>
                  <a:srgbClr val="1155CC"/>
                </a:solidFill>
                <a:effectLst/>
                <a:latin typeface="Times New Roman" panose="02020603050405020304" pitchFamily="18" charset="0"/>
                <a:hlinkClick r:id="rId3"/>
              </a:rPr>
              <a:t>https://www.loc.gov/pictures/item/2021651297/</a:t>
            </a:r>
            <a:r>
              <a:rPr lang="en-US" sz="1800" b="0" i="0" u="none" strike="noStrike" dirty="0">
                <a:solidFill>
                  <a:srgbClr val="000000"/>
                </a:solidFill>
                <a:effectLst/>
                <a:latin typeface="Times New Roman" panose="02020603050405020304" pitchFamily="18" charset="0"/>
              </a:rPr>
              <a:t>.</a:t>
            </a:r>
            <a:br>
              <a:rPr lang="en-US" dirty="0"/>
            </a:br>
            <a:endParaRPr lang="en-US" dirty="0"/>
          </a:p>
        </p:txBody>
      </p:sp>
      <p:sp>
        <p:nvSpPr>
          <p:cNvPr id="4" name="Slide Number Placeholder 3">
            <a:extLst>
              <a:ext uri="{FF2B5EF4-FFF2-40B4-BE49-F238E27FC236}">
                <a16:creationId xmlns:a16="http://schemas.microsoft.com/office/drawing/2014/main" id="{9C191BF2-2BA0-498E-4329-B46CA630BAA9}"/>
              </a:ext>
            </a:extLst>
          </p:cNvPr>
          <p:cNvSpPr>
            <a:spLocks noGrp="1"/>
          </p:cNvSpPr>
          <p:nvPr>
            <p:ph type="sldNum" sz="quarter" idx="5"/>
          </p:nvPr>
        </p:nvSpPr>
        <p:spPr/>
        <p:txBody>
          <a:bodyPr/>
          <a:lstStyle/>
          <a:p>
            <a:fld id="{E0EC6B95-C810-458B-B7E9-0AF9E29C469F}" type="slidenum">
              <a:rPr lang="en-US" smtClean="0"/>
              <a:t>14</a:t>
            </a:fld>
            <a:endParaRPr lang="en-US"/>
          </a:p>
        </p:txBody>
      </p:sp>
    </p:spTree>
    <p:extLst>
      <p:ext uri="{BB962C8B-B14F-4D97-AF65-F5344CB8AC3E}">
        <p14:creationId xmlns:p14="http://schemas.microsoft.com/office/powerpoint/2010/main" val="254181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Arrowsmith, John. </a:t>
            </a:r>
            <a:r>
              <a:rPr lang="en-US" sz="1800" b="0" i="1" u="none" strike="noStrike" dirty="0">
                <a:solidFill>
                  <a:srgbClr val="000000"/>
                </a:solidFill>
                <a:effectLst/>
                <a:latin typeface="Times New Roman" panose="02020603050405020304" pitchFamily="18" charset="0"/>
              </a:rPr>
              <a:t>Mexico.</a:t>
            </a:r>
            <a:r>
              <a:rPr lang="en-US" sz="1800" b="0" i="0" u="none" strike="noStrike" dirty="0">
                <a:solidFill>
                  <a:srgbClr val="000000"/>
                </a:solidFill>
                <a:effectLst/>
                <a:latin typeface="Times New Roman" panose="02020603050405020304" pitchFamily="18" charset="0"/>
              </a:rPr>
              <a:t> 1832; University of North Texas Libraries, The Portal to Texas History; crediting University of Texas at Arlington Library. </a:t>
            </a:r>
            <a:r>
              <a:rPr lang="en-US" sz="1800" b="0" i="0" u="sng" strike="noStrike" dirty="0">
                <a:solidFill>
                  <a:srgbClr val="1155CC"/>
                </a:solidFill>
                <a:effectLst/>
                <a:latin typeface="Times New Roman" panose="02020603050405020304" pitchFamily="18" charset="0"/>
                <a:hlinkClick r:id="rId3"/>
              </a:rPr>
              <a:t>https://texashistory.unt.edu/ark:/67531/metapth231564/</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E0EC6B95-C810-458B-B7E9-0AF9E29C469F}" type="slidenum">
              <a:rPr lang="en-US" smtClean="0"/>
              <a:t>15</a:t>
            </a:fld>
            <a:endParaRPr lang="en-US"/>
          </a:p>
        </p:txBody>
      </p:sp>
    </p:spTree>
    <p:extLst>
      <p:ext uri="{BB962C8B-B14F-4D97-AF65-F5344CB8AC3E}">
        <p14:creationId xmlns:p14="http://schemas.microsoft.com/office/powerpoint/2010/main" val="79724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19FC7-8CF5-730B-829C-820078BAF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33CAC-93A2-2DE9-75D0-171ACE21E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7B321-CB39-BFAB-A8DA-1CE9EF44B393}"/>
              </a:ext>
            </a:extLst>
          </p:cNvPr>
          <p:cNvSpPr>
            <a:spLocks noGrp="1"/>
          </p:cNvSpPr>
          <p:nvPr>
            <p:ph type="body" idx="1"/>
          </p:nvPr>
        </p:nvSpPr>
        <p:spPr/>
        <p:txBody>
          <a:bodyPr/>
          <a:lstStyle/>
          <a:p>
            <a:pPr rtl="0">
              <a:spcBef>
                <a:spcPts val="1200"/>
              </a:spcBef>
              <a:spcAft>
                <a:spcPts val="1200"/>
              </a:spcAft>
            </a:pPr>
            <a:r>
              <a:rPr lang="en-US" sz="1800" b="0" i="0" u="none" strike="noStrike" dirty="0">
                <a:solidFill>
                  <a:srgbClr val="757575"/>
                </a:solidFill>
                <a:effectLst/>
                <a:latin typeface="Arial" panose="020B0604020202020204" pitchFamily="34" charset="0"/>
              </a:rPr>
              <a:t>Tanner, Henry Schenck, 1786-1858. Map of Texas with parts of the adjoining states., map, 1836; Philadelphia, Pennsylvania. (</a:t>
            </a:r>
            <a:r>
              <a:rPr lang="en-US" sz="1800" b="0" i="0" u="none" strike="noStrike" dirty="0">
                <a:solidFill>
                  <a:srgbClr val="0277BD"/>
                </a:solidFill>
                <a:effectLst/>
                <a:latin typeface="Arial" panose="020B0604020202020204" pitchFamily="34" charset="0"/>
                <a:hlinkClick r:id="rId3"/>
              </a:rPr>
              <a:t>https://texashistory.unt.edu/ark:/67531/metapth298324/</a:t>
            </a:r>
            <a:r>
              <a:rPr lang="en-US" sz="1800" b="0" i="0" u="none" strike="noStrike" dirty="0">
                <a:solidFill>
                  <a:srgbClr val="757575"/>
                </a:solidFill>
                <a:effectLst/>
                <a:latin typeface="Arial" panose="020B0604020202020204" pitchFamily="34" charset="0"/>
              </a:rPr>
              <a:t>: accessed November 27, 2024),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University of Texas at Arlington Library.</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D401E323-A01A-D463-CB3C-96B4A757CBC9}"/>
              </a:ext>
            </a:extLst>
          </p:cNvPr>
          <p:cNvSpPr>
            <a:spLocks noGrp="1"/>
          </p:cNvSpPr>
          <p:nvPr>
            <p:ph type="sldNum" sz="quarter" idx="5"/>
          </p:nvPr>
        </p:nvSpPr>
        <p:spPr/>
        <p:txBody>
          <a:bodyPr/>
          <a:lstStyle/>
          <a:p>
            <a:fld id="{E0EC6B95-C810-458B-B7E9-0AF9E29C469F}" type="slidenum">
              <a:rPr lang="en-US" smtClean="0"/>
              <a:t>16</a:t>
            </a:fld>
            <a:endParaRPr lang="en-US"/>
          </a:p>
        </p:txBody>
      </p:sp>
    </p:spTree>
    <p:extLst>
      <p:ext uri="{BB962C8B-B14F-4D97-AF65-F5344CB8AC3E}">
        <p14:creationId xmlns:p14="http://schemas.microsoft.com/office/powerpoint/2010/main" val="279462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6BF7-652E-182A-3B4E-651D26BA93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DE5CD2-A576-D10C-4555-C0D159859C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502766-4E38-0279-8EFB-7E240FEF7CB5}"/>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5" name="Footer Placeholder 4">
            <a:extLst>
              <a:ext uri="{FF2B5EF4-FFF2-40B4-BE49-F238E27FC236}">
                <a16:creationId xmlns:a16="http://schemas.microsoft.com/office/drawing/2014/main" id="{DDD3C59A-04F2-2F1D-2760-D67A18541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BD74-4EE0-4861-CA61-3B280B2D59AF}"/>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228167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800F-45BB-EA79-A2C2-F266A0C80C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F25E8-DFA1-C97E-BECA-64D680D43C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458F0-E1DB-EF87-2060-AE3C079535E7}"/>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5" name="Footer Placeholder 4">
            <a:extLst>
              <a:ext uri="{FF2B5EF4-FFF2-40B4-BE49-F238E27FC236}">
                <a16:creationId xmlns:a16="http://schemas.microsoft.com/office/drawing/2014/main" id="{0834652D-57E1-7249-F123-7953703A8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B006F-EEB4-F039-9030-767572B4E054}"/>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97873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E1ECDB-D8E8-4A8E-48BF-219B4CAC96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81A45-9DEA-0778-DEDC-F06C519778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0FB6A-4F21-A5D9-40DA-1913EF015711}"/>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5" name="Footer Placeholder 4">
            <a:extLst>
              <a:ext uri="{FF2B5EF4-FFF2-40B4-BE49-F238E27FC236}">
                <a16:creationId xmlns:a16="http://schemas.microsoft.com/office/drawing/2014/main" id="{F0F4420F-ADF6-8721-65EC-ACC72C1DF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7657C-FE36-AC7B-E30C-92850D390A63}"/>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1863719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118E-67FF-DB74-CD3E-4AA52B4A3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26F93-75BC-5986-3BF1-F4D859F50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7F858-2769-E5BE-B10C-7DE4293C434C}"/>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5" name="Footer Placeholder 4">
            <a:extLst>
              <a:ext uri="{FF2B5EF4-FFF2-40B4-BE49-F238E27FC236}">
                <a16:creationId xmlns:a16="http://schemas.microsoft.com/office/drawing/2014/main" id="{061A99E8-D50A-20FC-FCB2-588E76E2B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332D3-5A48-BBAA-2BEC-AB3B03A748B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701403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6A24-C40C-4B90-F79F-90E41FE2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0058F-314D-8125-6346-6871F43D5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100F5-FF25-A1F4-F784-7D5624F48CD0}"/>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5" name="Footer Placeholder 4">
            <a:extLst>
              <a:ext uri="{FF2B5EF4-FFF2-40B4-BE49-F238E27FC236}">
                <a16:creationId xmlns:a16="http://schemas.microsoft.com/office/drawing/2014/main" id="{2E38B0F7-5E38-9B23-C404-828BD932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14E0-4857-8C61-2EB0-50E46B6CC2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67898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FD9-6B47-DC62-0B0C-5F4CDB2DD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2707E-DCFF-884A-DA7C-994409B185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6664D-7972-AFE6-C9AC-E9BB23373638}"/>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5" name="Footer Placeholder 4">
            <a:extLst>
              <a:ext uri="{FF2B5EF4-FFF2-40B4-BE49-F238E27FC236}">
                <a16:creationId xmlns:a16="http://schemas.microsoft.com/office/drawing/2014/main" id="{AA289BBE-35A0-7305-8941-263F4652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E2D6D-3BE9-9F54-D7E7-FC76BDBF6DB7}"/>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36595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FC5-419D-F646-6419-3A38393C0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74D6A-D5C4-C427-C548-4083264DB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5C45-451D-DE9C-62C2-39A6CC209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AD90B-EE52-7EE1-E432-DE137B36EF18}"/>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6" name="Footer Placeholder 5">
            <a:extLst>
              <a:ext uri="{FF2B5EF4-FFF2-40B4-BE49-F238E27FC236}">
                <a16:creationId xmlns:a16="http://schemas.microsoft.com/office/drawing/2014/main" id="{2E946B80-7AE8-DF05-064C-704BC17A4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D0855-7D38-28A7-773F-D4B53A3DB0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79938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AC72-F99A-E845-3A1F-6A8716D88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23B81-EEB7-D9A5-D8B0-BB3FD7A78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6E16D-3840-81AD-FA0E-6A584B0BC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514BD-6267-993E-15DA-B4485710A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68CF5-2AEA-C3F1-5E7E-B0CDEEB6C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A60F0-379A-AFE7-9485-5AC2074A94B1}"/>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8" name="Footer Placeholder 7">
            <a:extLst>
              <a:ext uri="{FF2B5EF4-FFF2-40B4-BE49-F238E27FC236}">
                <a16:creationId xmlns:a16="http://schemas.microsoft.com/office/drawing/2014/main" id="{6419532D-C328-0347-7770-4E29566A70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5643A-2C84-390D-98DF-08EA00AD31A6}"/>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04866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325-073A-15A6-B396-211D75A92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FD385-26B1-6A31-898B-A7339BAFD758}"/>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4" name="Footer Placeholder 3">
            <a:extLst>
              <a:ext uri="{FF2B5EF4-FFF2-40B4-BE49-F238E27FC236}">
                <a16:creationId xmlns:a16="http://schemas.microsoft.com/office/drawing/2014/main" id="{75F794BC-C5C5-77DA-B667-4AF00241F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43E86-8501-EB05-E2D2-5AA1E3F49771}"/>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16884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A0636-B025-C43F-846A-11AC72A4D23C}"/>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3" name="Footer Placeholder 2">
            <a:extLst>
              <a:ext uri="{FF2B5EF4-FFF2-40B4-BE49-F238E27FC236}">
                <a16:creationId xmlns:a16="http://schemas.microsoft.com/office/drawing/2014/main" id="{CAF8094F-BB09-E91B-4F91-F7F57BCC8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AFEAB-A1AD-12BF-14E3-E35E8626350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07825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6838-3EE8-DE0B-A15D-743CDBB0F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D2EA6-C5FE-1CB9-F637-BA4221B5F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D41C2-C434-4CAD-B02A-EFC4E63D1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EDF0-926F-7A6B-D472-30642A8FA73E}"/>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6" name="Footer Placeholder 5">
            <a:extLst>
              <a:ext uri="{FF2B5EF4-FFF2-40B4-BE49-F238E27FC236}">
                <a16:creationId xmlns:a16="http://schemas.microsoft.com/office/drawing/2014/main" id="{A4039CED-E0F2-4EB2-9A87-558BB4C7C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2ECBB-62FB-594D-CE57-ECB5C1A49220}"/>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09484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1BC1-3AC0-A0EE-E87D-2BA2D8C70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81B94-BA20-EFE9-26C9-358E726317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8B4D2-C7F8-AD4C-45F1-2EB7A14908EE}"/>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5" name="Footer Placeholder 4">
            <a:extLst>
              <a:ext uri="{FF2B5EF4-FFF2-40B4-BE49-F238E27FC236}">
                <a16:creationId xmlns:a16="http://schemas.microsoft.com/office/drawing/2014/main" id="{9DBF8F73-D971-7D3F-9A23-F5F6264BD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2F3D8-3128-7578-37A3-8FD1A337D112}"/>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515044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A024-2FCE-E34E-F9CD-E7B21D960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50C396-A8B2-FDBD-9D34-42BB72741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9B3DD-0EEB-113C-80AE-701E5C73B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A1C99-6367-F139-3F8E-6B083956F15B}"/>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6" name="Footer Placeholder 5">
            <a:extLst>
              <a:ext uri="{FF2B5EF4-FFF2-40B4-BE49-F238E27FC236}">
                <a16:creationId xmlns:a16="http://schemas.microsoft.com/office/drawing/2014/main" id="{FC4797B0-2866-EB64-EBAC-FDEBFBD0A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B9E4A-0379-D687-1CA7-F9E3381BDE75}"/>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059934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B869-C5B0-CBA3-E22D-3733C320F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B43B3-A950-2F38-5BCA-7070B5C2B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5A635-A366-62B6-8C7D-49AFD638155E}"/>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5" name="Footer Placeholder 4">
            <a:extLst>
              <a:ext uri="{FF2B5EF4-FFF2-40B4-BE49-F238E27FC236}">
                <a16:creationId xmlns:a16="http://schemas.microsoft.com/office/drawing/2014/main" id="{AE06B186-6C0F-6E94-8A7C-C5FBA7C6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9ADD-8BBF-DE02-9473-58EC5A84B53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36360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0ED2A-5D03-FA42-4F0E-6A7F17371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7351D-A6F3-E648-2471-97BE8065C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98881-6151-512B-F630-F40F15ADFE6A}"/>
              </a:ext>
            </a:extLst>
          </p:cNvPr>
          <p:cNvSpPr>
            <a:spLocks noGrp="1"/>
          </p:cNvSpPr>
          <p:nvPr>
            <p:ph type="dt" sz="half" idx="10"/>
          </p:nvPr>
        </p:nvSpPr>
        <p:spPr/>
        <p:txBody>
          <a:bodyPr/>
          <a:lstStyle/>
          <a:p>
            <a:fld id="{359898E3-56FB-4C46-82D2-B0509E395835}" type="datetimeFigureOut">
              <a:rPr lang="en-US" smtClean="0"/>
              <a:t>12/9/2025</a:t>
            </a:fld>
            <a:endParaRPr lang="en-US"/>
          </a:p>
        </p:txBody>
      </p:sp>
      <p:sp>
        <p:nvSpPr>
          <p:cNvPr id="5" name="Footer Placeholder 4">
            <a:extLst>
              <a:ext uri="{FF2B5EF4-FFF2-40B4-BE49-F238E27FC236}">
                <a16:creationId xmlns:a16="http://schemas.microsoft.com/office/drawing/2014/main" id="{14E355B4-6539-1D23-0789-89C07C4D6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2798C-A992-C6D3-8E02-9942B4882B2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925531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9142-C693-1E46-BEC5-A925EB3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E92AC-074C-5A45-A626-4B621FCFF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C2B37-A08C-FB4E-8A80-ECC52E37689E}"/>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5" name="Footer Placeholder 4">
            <a:extLst>
              <a:ext uri="{FF2B5EF4-FFF2-40B4-BE49-F238E27FC236}">
                <a16:creationId xmlns:a16="http://schemas.microsoft.com/office/drawing/2014/main" id="{0E41D853-A81F-EC4C-BBCE-79A51E854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3AE22-8842-2A4A-AF1C-009496A0F3F7}"/>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93570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33C-88F4-614B-AF93-B9237F40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DE61-81DA-1442-8C59-17501ABE6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3EF2-4485-234C-AB30-1D5F31ED500A}"/>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5" name="Footer Placeholder 4">
            <a:extLst>
              <a:ext uri="{FF2B5EF4-FFF2-40B4-BE49-F238E27FC236}">
                <a16:creationId xmlns:a16="http://schemas.microsoft.com/office/drawing/2014/main" id="{9A04FA5B-2741-5E46-A5D3-4B0D978B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0822-3DDA-0144-A658-F015CB7E6A72}"/>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98716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E53-4C5A-7F41-965D-28D7AB39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91CD1-B02C-5148-BF62-45B1E8B74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F213-DB53-2043-8199-4B92A97653CE}"/>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5" name="Footer Placeholder 4">
            <a:extLst>
              <a:ext uri="{FF2B5EF4-FFF2-40B4-BE49-F238E27FC236}">
                <a16:creationId xmlns:a16="http://schemas.microsoft.com/office/drawing/2014/main" id="{84C77C27-5D3D-534A-8E33-DF980CE8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81FA-2C64-E04C-B188-56D34ECF8D5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404116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4E8B-F763-434E-AD06-1B442767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CE99E-F688-C748-B064-D3F2C512E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61C91-BFE5-904A-B309-D30EC6273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12C9C-3398-F44B-89F7-2CA6FE17E719}"/>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6" name="Footer Placeholder 5">
            <a:extLst>
              <a:ext uri="{FF2B5EF4-FFF2-40B4-BE49-F238E27FC236}">
                <a16:creationId xmlns:a16="http://schemas.microsoft.com/office/drawing/2014/main" id="{230DEA89-179E-1D42-979E-E73CC2101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2AF76-DF79-D743-933B-4BBD0B90850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995932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F0E3-C15F-DA45-8C73-7A0D37E9F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76037-5ED7-684C-B3E1-F544501EE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F2B66-A5AB-A740-9786-1CEF1C88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97B2A-F264-BD4F-B5D6-905BCFCDF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C810A-986C-7243-81DF-A5B3247ED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6A4BF-C7C9-BA4E-871D-2D9E47A40D79}"/>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8" name="Footer Placeholder 7">
            <a:extLst>
              <a:ext uri="{FF2B5EF4-FFF2-40B4-BE49-F238E27FC236}">
                <a16:creationId xmlns:a16="http://schemas.microsoft.com/office/drawing/2014/main" id="{BDC51A2F-B529-9948-98B5-60F72844C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3CB8-C4AF-7243-B698-B813F804F9A8}"/>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004285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E662-0EB5-9643-8E4A-A201E88BA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AD3C7-9227-5F49-887B-27CD1BAABCAB}"/>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4" name="Footer Placeholder 3">
            <a:extLst>
              <a:ext uri="{FF2B5EF4-FFF2-40B4-BE49-F238E27FC236}">
                <a16:creationId xmlns:a16="http://schemas.microsoft.com/office/drawing/2014/main" id="{F59F3BA9-203F-674E-89EA-4637A43B3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F7D89-6DEB-EB48-A935-AD2CE558BF3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128838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A669-422B-9D49-912E-FA9480A37B95}"/>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3" name="Footer Placeholder 2">
            <a:extLst>
              <a:ext uri="{FF2B5EF4-FFF2-40B4-BE49-F238E27FC236}">
                <a16:creationId xmlns:a16="http://schemas.microsoft.com/office/drawing/2014/main" id="{F61B2E54-69B9-7845-83BA-13D2081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63419-F090-424F-AF11-A05C407C6CD5}"/>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21370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747B-0CA2-C4A6-3F93-0F6FA0A6D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336419-D808-BF19-1984-BA3884CA08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00358-0D74-AAA9-1A9D-3302F65DBCF5}"/>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5" name="Footer Placeholder 4">
            <a:extLst>
              <a:ext uri="{FF2B5EF4-FFF2-40B4-BE49-F238E27FC236}">
                <a16:creationId xmlns:a16="http://schemas.microsoft.com/office/drawing/2014/main" id="{66593D1A-B207-4BED-0FD4-AFBE24D96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8331E-89ED-2993-C741-13B858CD3B67}"/>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1232171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1AF4-C15C-3448-AA50-41134F49A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068F2-A314-D140-848D-3B8CE6624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895A-A15B-6240-8897-7029C6858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99B2-3DAD-E540-920D-38ED75985557}"/>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6" name="Footer Placeholder 5">
            <a:extLst>
              <a:ext uri="{FF2B5EF4-FFF2-40B4-BE49-F238E27FC236}">
                <a16:creationId xmlns:a16="http://schemas.microsoft.com/office/drawing/2014/main" id="{23CFD3B8-E1B2-BF4F-A518-67AA91F95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48E19-5CDA-1844-9075-C01DBC7CEAA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34390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9D2-C06A-BC46-BBFB-84306F6B2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1E9A2-DD08-5C46-A16E-1C971A93D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9328A-274B-A746-8FD5-AFF051BEC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F4499-0B29-9745-852A-CFBE13F85823}"/>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6" name="Footer Placeholder 5">
            <a:extLst>
              <a:ext uri="{FF2B5EF4-FFF2-40B4-BE49-F238E27FC236}">
                <a16:creationId xmlns:a16="http://schemas.microsoft.com/office/drawing/2014/main" id="{2C893CFF-D2F0-EA48-98C2-569EBC3D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D64B5-9737-F146-9884-6AFEF602947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781227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AB0C-0EED-0E4A-98A2-CB764ECBD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D8AF-4897-3349-8A9B-4AC327B7B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6B9A2-F06C-4B47-BB1A-069D32727A2C}"/>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5" name="Footer Placeholder 4">
            <a:extLst>
              <a:ext uri="{FF2B5EF4-FFF2-40B4-BE49-F238E27FC236}">
                <a16:creationId xmlns:a16="http://schemas.microsoft.com/office/drawing/2014/main" id="{D4052ACC-984B-3545-AE9F-C1A77E44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570FF-1ACA-0048-9A5E-91B60DD3A41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349287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2801C-DF82-5149-9CDF-CE1584832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29798-5694-1F41-A8A9-3F2AF483B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3B3AA-09B1-F441-B7C0-172B50F11C6A}"/>
              </a:ext>
            </a:extLst>
          </p:cNvPr>
          <p:cNvSpPr>
            <a:spLocks noGrp="1"/>
          </p:cNvSpPr>
          <p:nvPr>
            <p:ph type="dt" sz="half" idx="10"/>
          </p:nvPr>
        </p:nvSpPr>
        <p:spPr/>
        <p:txBody>
          <a:bodyPr/>
          <a:lstStyle/>
          <a:p>
            <a:fld id="{A3010223-5ADC-934C-8BE1-8265A0335AF6}" type="datetimeFigureOut">
              <a:rPr lang="en-US" smtClean="0"/>
              <a:t>12/9/2025</a:t>
            </a:fld>
            <a:endParaRPr lang="en-US"/>
          </a:p>
        </p:txBody>
      </p:sp>
      <p:sp>
        <p:nvSpPr>
          <p:cNvPr id="5" name="Footer Placeholder 4">
            <a:extLst>
              <a:ext uri="{FF2B5EF4-FFF2-40B4-BE49-F238E27FC236}">
                <a16:creationId xmlns:a16="http://schemas.microsoft.com/office/drawing/2014/main" id="{A0D0DD99-5583-274E-81EF-CF2F7C584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359ED-D4B0-A34D-8E53-5676CF70D25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34694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7CBA-E61C-5878-9D90-018893D3C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FB506-4B86-9CA6-E007-9F2276758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C3884E-5BA2-EA62-3FCB-DE56ED8E1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6CA04-0856-A891-93B3-475AF3A5D096}"/>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6" name="Footer Placeholder 5">
            <a:extLst>
              <a:ext uri="{FF2B5EF4-FFF2-40B4-BE49-F238E27FC236}">
                <a16:creationId xmlns:a16="http://schemas.microsoft.com/office/drawing/2014/main" id="{0E9ED43D-A555-33D7-2745-0BEA7F258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AAD96-A947-F053-B70C-AD21712E0896}"/>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65919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3FE8-7FAD-A515-09AF-B6A67B1A48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25FD61-B02F-AE53-776E-F6241199E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6244DD-E51A-A41B-3B17-5ACA9CE440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C4293A-D97D-9B11-FC2B-821F809F9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F9FB5-65AC-2ECA-1AEA-030A45EDFE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E8C8B6-EAD9-B3A9-D59B-008DCC0356E2}"/>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8" name="Footer Placeholder 7">
            <a:extLst>
              <a:ext uri="{FF2B5EF4-FFF2-40B4-BE49-F238E27FC236}">
                <a16:creationId xmlns:a16="http://schemas.microsoft.com/office/drawing/2014/main" id="{4C958A42-A64C-A3D0-4FDF-613C577AE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43CB2-F8DB-462D-70C8-0AD8F2C56893}"/>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42949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15C9-6DA1-24EF-20D8-8102D721B6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AF5844-9AE3-916B-22BF-B4D6FCF37D6F}"/>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4" name="Footer Placeholder 3">
            <a:extLst>
              <a:ext uri="{FF2B5EF4-FFF2-40B4-BE49-F238E27FC236}">
                <a16:creationId xmlns:a16="http://schemas.microsoft.com/office/drawing/2014/main" id="{9D87F536-CE1A-F4A6-7C44-7535779B90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E3159-479F-72A2-B267-02BD9BC9C8E8}"/>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245560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84736-5B22-129A-4062-EF499A73424E}"/>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3" name="Footer Placeholder 2">
            <a:extLst>
              <a:ext uri="{FF2B5EF4-FFF2-40B4-BE49-F238E27FC236}">
                <a16:creationId xmlns:a16="http://schemas.microsoft.com/office/drawing/2014/main" id="{D16DFC24-595E-0054-F5BD-29F5F93A19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4C54AA-B2E1-5CE1-2B1A-280F6B2D66DB}"/>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251830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C4CC-C571-4D65-79EB-3319A43D8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470955-5374-08E5-60F3-BA6C76FF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BF5ADE-B394-58FA-4804-D985D841C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4CC26-5A1B-E0DA-6813-33EA8DD7F8D3}"/>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6" name="Footer Placeholder 5">
            <a:extLst>
              <a:ext uri="{FF2B5EF4-FFF2-40B4-BE49-F238E27FC236}">
                <a16:creationId xmlns:a16="http://schemas.microsoft.com/office/drawing/2014/main" id="{FB825A00-34A9-EE4E-D33F-8B0799CF2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01D97-2958-FFFA-F5DA-5A3780FD1382}"/>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42890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99C4-C6BA-A319-E80C-CB3F05A5A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B4783C-5FCF-DDC0-D873-F2CBFAB863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48B598-C1ED-DD81-9B5C-390221FAF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88EA0-2F48-B4F9-A96F-7017D2BE83C8}"/>
              </a:ext>
            </a:extLst>
          </p:cNvPr>
          <p:cNvSpPr>
            <a:spLocks noGrp="1"/>
          </p:cNvSpPr>
          <p:nvPr>
            <p:ph type="dt" sz="half" idx="10"/>
          </p:nvPr>
        </p:nvSpPr>
        <p:spPr/>
        <p:txBody>
          <a:bodyPr/>
          <a:lstStyle/>
          <a:p>
            <a:fld id="{AF0A52D4-239C-42A2-A5A0-C962E6C853AC}" type="datetimeFigureOut">
              <a:rPr lang="en-US" smtClean="0"/>
              <a:t>12/9/2025</a:t>
            </a:fld>
            <a:endParaRPr lang="en-US"/>
          </a:p>
        </p:txBody>
      </p:sp>
      <p:sp>
        <p:nvSpPr>
          <p:cNvPr id="6" name="Footer Placeholder 5">
            <a:extLst>
              <a:ext uri="{FF2B5EF4-FFF2-40B4-BE49-F238E27FC236}">
                <a16:creationId xmlns:a16="http://schemas.microsoft.com/office/drawing/2014/main" id="{2BAF71E3-B210-BC19-E149-58F739403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7DC20-DB8E-73EF-173F-63D8396B2C8B}"/>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62253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8D1926-A519-DA69-3DFA-474D45891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36F644-573C-11AC-1EBC-5FCE101B5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61877-A34B-D8DB-DFB5-58BE8E92C9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0A52D4-239C-42A2-A5A0-C962E6C853AC}" type="datetimeFigureOut">
              <a:rPr lang="en-US" smtClean="0"/>
              <a:t>12/9/2025</a:t>
            </a:fld>
            <a:endParaRPr lang="en-US"/>
          </a:p>
        </p:txBody>
      </p:sp>
      <p:sp>
        <p:nvSpPr>
          <p:cNvPr id="5" name="Footer Placeholder 4">
            <a:extLst>
              <a:ext uri="{FF2B5EF4-FFF2-40B4-BE49-F238E27FC236}">
                <a16:creationId xmlns:a16="http://schemas.microsoft.com/office/drawing/2014/main" id="{23B58F4D-D1E5-B13B-19B7-79EEC377A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AE581C-96B8-7FCE-1D23-BCDECF824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A26421-948E-4D3A-9FDB-D3950FD929EC}" type="slidenum">
              <a:rPr lang="en-US" smtClean="0"/>
              <a:t>‹#›</a:t>
            </a:fld>
            <a:endParaRPr lang="en-US"/>
          </a:p>
        </p:txBody>
      </p:sp>
    </p:spTree>
    <p:extLst>
      <p:ext uri="{BB962C8B-B14F-4D97-AF65-F5344CB8AC3E}">
        <p14:creationId xmlns:p14="http://schemas.microsoft.com/office/powerpoint/2010/main" val="2946859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8FA6A-D21B-EF31-6CED-122188617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BE7EA2-3D77-F040-9755-B3CBDE09E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857C9-E837-8BB7-EFB3-780DF32C0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898E3-56FB-4C46-82D2-B0509E395835}" type="datetimeFigureOut">
              <a:rPr lang="en-US" smtClean="0"/>
              <a:t>12/9/2025</a:t>
            </a:fld>
            <a:endParaRPr lang="en-US"/>
          </a:p>
        </p:txBody>
      </p:sp>
      <p:sp>
        <p:nvSpPr>
          <p:cNvPr id="5" name="Footer Placeholder 4">
            <a:extLst>
              <a:ext uri="{FF2B5EF4-FFF2-40B4-BE49-F238E27FC236}">
                <a16:creationId xmlns:a16="http://schemas.microsoft.com/office/drawing/2014/main" id="{3184878E-A89D-BCFB-F0C9-89DB8FCA3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911281-8CDA-CE81-F032-58B09752C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C23F80-6D39-4679-BCBE-2C7A69BC6B8A}" type="slidenum">
              <a:rPr lang="en-US" smtClean="0"/>
              <a:t>‹#›</a:t>
            </a:fld>
            <a:endParaRPr lang="en-US"/>
          </a:p>
        </p:txBody>
      </p:sp>
    </p:spTree>
    <p:extLst>
      <p:ext uri="{BB962C8B-B14F-4D97-AF65-F5344CB8AC3E}">
        <p14:creationId xmlns:p14="http://schemas.microsoft.com/office/powerpoint/2010/main" val="979103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38B9-98B2-7D4D-8DDD-C7C43F5E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A401-F7CD-394E-832A-A295CA461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2F235-71BA-0F46-AAAF-16AE080AD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10223-5ADC-934C-8BE1-8265A0335AF6}" type="datetimeFigureOut">
              <a:rPr lang="en-US" smtClean="0"/>
              <a:t>12/9/2025</a:t>
            </a:fld>
            <a:endParaRPr lang="en-US"/>
          </a:p>
        </p:txBody>
      </p:sp>
      <p:sp>
        <p:nvSpPr>
          <p:cNvPr id="5" name="Footer Placeholder 4">
            <a:extLst>
              <a:ext uri="{FF2B5EF4-FFF2-40B4-BE49-F238E27FC236}">
                <a16:creationId xmlns:a16="http://schemas.microsoft.com/office/drawing/2014/main" id="{F16FE667-FF9F-7048-BBB5-18F264CC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BF98EB-EC54-DF41-AEEF-8673DD467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F209-B028-B748-B02A-A975FA91EEFB}" type="slidenum">
              <a:rPr lang="en-US" smtClean="0"/>
              <a:t>‹#›</a:t>
            </a:fld>
            <a:endParaRPr lang="en-US"/>
          </a:p>
        </p:txBody>
      </p:sp>
    </p:spTree>
    <p:extLst>
      <p:ext uri="{BB962C8B-B14F-4D97-AF65-F5344CB8AC3E}">
        <p14:creationId xmlns:p14="http://schemas.microsoft.com/office/powerpoint/2010/main" val="2080116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6.tiff"/><Relationship Id="rId5" Type="http://schemas.openxmlformats.org/officeDocument/2006/relationships/image" Target="../media/image4.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4.em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4.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4.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4.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4.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2.tif"/><Relationship Id="rId5" Type="http://schemas.openxmlformats.org/officeDocument/2006/relationships/image" Target="../media/image4.em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Layout" Target="../slideLayouts/slideLayout2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6.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Layout" Target="../slideLayouts/slideLayout2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6.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3.jpeg"/><Relationship Id="rId5" Type="http://schemas.openxmlformats.org/officeDocument/2006/relationships/image" Target="../media/image4.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643468" y="643467"/>
            <a:ext cx="5147732" cy="3829395"/>
          </a:xfrm>
        </p:spPr>
        <p:txBody>
          <a:bodyPr>
            <a:normAutofit/>
          </a:bodyPr>
          <a:lstStyle/>
          <a:p>
            <a:pPr algn="l"/>
            <a:r>
              <a:rPr lang="en-US" b="1" i="1" dirty="0">
                <a:solidFill>
                  <a:schemeClr val="bg2">
                    <a:lumMod val="50000"/>
                  </a:schemeClr>
                </a:solidFill>
                <a:latin typeface="Gotham book"/>
              </a:rPr>
              <a:t>Unidad 4:</a:t>
            </a:r>
            <a:br>
              <a:rPr lang="en-US" b="1" i="1" dirty="0">
                <a:latin typeface="Gotham book"/>
              </a:rPr>
            </a:br>
            <a:r>
              <a:rPr lang="en-US" b="1" i="1" dirty="0">
                <a:latin typeface="Gotham book"/>
              </a:rPr>
              <a:t>La Era Nacional Mexicana</a:t>
            </a:r>
            <a:endParaRPr lang="en-US" b="1" dirty="0">
              <a:latin typeface="Gotham book"/>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676030" y="4911221"/>
            <a:ext cx="4620584" cy="1750836"/>
          </a:xfrm>
        </p:spPr>
        <p:txBody>
          <a:bodyPr>
            <a:noAutofit/>
          </a:bodyPr>
          <a:lstStyle/>
          <a:p>
            <a:pPr algn="l"/>
            <a:r>
              <a:rPr lang="en-US" sz="3600" b="1" i="1" dirty="0" err="1">
                <a:solidFill>
                  <a:schemeClr val="bg2">
                    <a:lumMod val="50000"/>
                  </a:schemeClr>
                </a:solidFill>
                <a:latin typeface="Gotham book"/>
              </a:rPr>
              <a:t>Lección</a:t>
            </a:r>
            <a:r>
              <a:rPr lang="en-US" sz="3600" b="1" i="1" dirty="0">
                <a:solidFill>
                  <a:schemeClr val="bg2">
                    <a:lumMod val="50000"/>
                  </a:schemeClr>
                </a:solidFill>
                <a:latin typeface="Gotham book"/>
              </a:rPr>
              <a:t> 5: </a:t>
            </a:r>
          </a:p>
          <a:p>
            <a:pPr algn="l"/>
            <a:r>
              <a:rPr lang="es-ES" sz="3600" b="1" i="1" dirty="0">
                <a:latin typeface="Gotham book"/>
              </a:rPr>
              <a:t>Notas sobre el Sistema Empresario</a:t>
            </a:r>
            <a:endParaRPr lang="en-US" sz="3600" b="1" i="1" dirty="0">
              <a:latin typeface="Gotham book"/>
            </a:endParaRPr>
          </a:p>
        </p:txBody>
      </p:sp>
      <p:pic>
        <p:nvPicPr>
          <p:cNvPr id="1026" name="Picture 2" descr="A map of Texas showing the Empresario land grant tract boundaries.">
            <a:extLst>
              <a:ext uri="{FF2B5EF4-FFF2-40B4-BE49-F238E27FC236}">
                <a16:creationId xmlns:a16="http://schemas.microsoft.com/office/drawing/2014/main" id="{ABD41E89-A518-F4C8-741B-ACFD87FD1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35" b="9335"/>
          <a:stretch/>
        </p:blipFill>
        <p:spPr bwMode="auto">
          <a:xfrm>
            <a:off x="5529943" y="10"/>
            <a:ext cx="666205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8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E6C7D1E2-F331-D8D4-48DB-40815E69D5C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AC9DF6-928A-CEE2-1D0E-30829D9BD61A}"/>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AFAE18CB-CED2-E797-0EF9-4779E719B5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8D544008-8287-7E45-B420-E69C3DE249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848D70EF-FD08-EB02-C554-32BBA133D123}"/>
              </a:ext>
              <a:ext uri="{C183D7F6-B498-43B3-948B-1728B52AA6E4}">
                <adec:decorative xmlns:adec="http://schemas.microsoft.com/office/drawing/2017/decorative" val="1"/>
              </a:ext>
            </a:extLst>
          </p:cNvPr>
          <p:cNvSpPr txBox="1"/>
          <p:nvPr/>
        </p:nvSpPr>
        <p:spPr>
          <a:xfrm>
            <a:off x="8284390"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7F5187B-A019-068D-A3A8-9C8E5F079484}"/>
              </a:ext>
            </a:extLst>
          </p:cNvPr>
          <p:cNvSpPr txBox="1">
            <a:spLocks noGrp="1"/>
          </p:cNvSpPr>
          <p:nvPr>
            <p:ph type="title"/>
          </p:nvPr>
        </p:nvSpPr>
        <p:spPr>
          <a:xfrm>
            <a:off x="1523999" y="-291668"/>
            <a:ext cx="9144001"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6">
                    <a:lumMod val="20000"/>
                    <a:lumOff val="80000"/>
                  </a:schemeClr>
                </a:solidFill>
                <a:latin typeface="Gotham Medium"/>
              </a:rPr>
              <a:t>Stephen F. Austin</a:t>
            </a:r>
            <a:endParaRPr lang="en-US" sz="54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63ACA0DF-7A6F-26DC-27BC-E8D3AAF23C57}"/>
              </a:ext>
            </a:extLst>
          </p:cNvPr>
          <p:cNvSpPr txBox="1"/>
          <p:nvPr/>
        </p:nvSpPr>
        <p:spPr>
          <a:xfrm>
            <a:off x="925285" y="1696869"/>
            <a:ext cx="7467601" cy="5016758"/>
          </a:xfrm>
          <a:prstGeom prst="rect">
            <a:avLst/>
          </a:prstGeom>
          <a:noFill/>
        </p:spPr>
        <p:txBody>
          <a:bodyPr wrap="square" rtlCol="0">
            <a:spAutoFit/>
          </a:bodyPr>
          <a:lstStyle/>
          <a:p>
            <a:pPr marL="285750" indent="-285750">
              <a:buFont typeface="Arial" panose="020B0604020202020204" pitchFamily="34" charset="0"/>
              <a:buChar char="•"/>
            </a:pPr>
            <a:r>
              <a:rPr lang="en-US" sz="4000" b="1" u="sng" dirty="0">
                <a:solidFill>
                  <a:schemeClr val="accent6">
                    <a:lumMod val="75000"/>
                  </a:schemeClr>
                </a:solidFill>
                <a:latin typeface="Gotham book"/>
              </a:rPr>
              <a:t>1821: </a:t>
            </a:r>
            <a:r>
              <a:rPr lang="en-US" sz="4000" b="1" dirty="0">
                <a:solidFill>
                  <a:schemeClr val="accent6">
                    <a:lumMod val="75000"/>
                  </a:schemeClr>
                </a:solidFill>
                <a:latin typeface="Gotham book"/>
              </a:rPr>
              <a:t> </a:t>
            </a:r>
            <a:r>
              <a:rPr lang="es-ES" sz="4000" dirty="0">
                <a:solidFill>
                  <a:schemeClr val="accent6">
                    <a:lumMod val="75000"/>
                  </a:schemeClr>
                </a:solidFill>
                <a:latin typeface="Gotham book"/>
              </a:rPr>
              <a:t>El primer y más exitoso empresario angloamericano en asentarse anglosajones en Texas</a:t>
            </a:r>
            <a:endParaRPr lang="en-US" sz="4000" dirty="0">
              <a:solidFill>
                <a:schemeClr val="accent6">
                  <a:lumMod val="75000"/>
                </a:schemeClr>
              </a:solidFill>
              <a:latin typeface="Gotham book"/>
            </a:endParaRPr>
          </a:p>
          <a:p>
            <a:pPr marL="285750" indent="-285750">
              <a:buFont typeface="Arial" panose="020B0604020202020204" pitchFamily="34" charset="0"/>
              <a:buChar char="•"/>
            </a:pPr>
            <a:r>
              <a:rPr lang="es-ES" sz="4000" dirty="0">
                <a:solidFill>
                  <a:srgbClr val="0070C0"/>
                </a:solidFill>
                <a:latin typeface="Gotham book"/>
              </a:rPr>
              <a:t>Considerado "</a:t>
            </a:r>
            <a:r>
              <a:rPr lang="es-ES" sz="4000" b="1" dirty="0">
                <a:solidFill>
                  <a:srgbClr val="0070C0"/>
                </a:solidFill>
                <a:latin typeface="Gotham book"/>
              </a:rPr>
              <a:t>El Padre de Texas</a:t>
            </a:r>
            <a:r>
              <a:rPr lang="es-ES" sz="4000" dirty="0">
                <a:solidFill>
                  <a:srgbClr val="0070C0"/>
                </a:solidFill>
                <a:latin typeface="Gotham book"/>
              </a:rPr>
              <a:t>" por algunos en la historia estadounidense</a:t>
            </a:r>
            <a:endParaRPr lang="en-US" sz="4000" dirty="0">
              <a:solidFill>
                <a:srgbClr val="0070C0"/>
              </a:solidFill>
              <a:latin typeface="Gotham book"/>
            </a:endParaRPr>
          </a:p>
          <a:p>
            <a:pPr marL="285750" indent="-285750">
              <a:buFont typeface="Arial" panose="020B0604020202020204" pitchFamily="34" charset="0"/>
              <a:buChar char="•"/>
            </a:pPr>
            <a:r>
              <a:rPr lang="es-ES" sz="4000" dirty="0">
                <a:solidFill>
                  <a:srgbClr val="7030A0"/>
                </a:solidFill>
                <a:latin typeface="Gotham book"/>
              </a:rPr>
              <a:t>Asentó a las primeras 300 familias: "</a:t>
            </a:r>
            <a:r>
              <a:rPr lang="es-ES" sz="4000" b="1" dirty="0">
                <a:solidFill>
                  <a:srgbClr val="7030A0"/>
                </a:solidFill>
                <a:latin typeface="Gotham book"/>
              </a:rPr>
              <a:t>Las 300 Viejas</a:t>
            </a:r>
            <a:r>
              <a:rPr lang="es-ES" sz="4000" dirty="0">
                <a:solidFill>
                  <a:srgbClr val="7030A0"/>
                </a:solidFill>
                <a:latin typeface="Gotham book"/>
              </a:rPr>
              <a:t>"</a:t>
            </a:r>
            <a:endParaRPr lang="en-US" sz="4000" dirty="0">
              <a:solidFill>
                <a:srgbClr val="7030A0"/>
              </a:solidFill>
              <a:latin typeface="Gotham book"/>
            </a:endParaRPr>
          </a:p>
        </p:txBody>
      </p:sp>
      <p:pic>
        <p:nvPicPr>
          <p:cNvPr id="4" name="Picture 3" descr="A portrait of Stephen F. Austin">
            <a:extLst>
              <a:ext uri="{FF2B5EF4-FFF2-40B4-BE49-F238E27FC236}">
                <a16:creationId xmlns:a16="http://schemas.microsoft.com/office/drawing/2014/main" id="{A3367A50-7CF5-D750-B21A-DDF8E8D5D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671" y="1252771"/>
            <a:ext cx="4142503" cy="4646976"/>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9E416F20-A0E4-4EAB-0F15-0177A544DF14}"/>
              </a:ext>
            </a:extLst>
          </p:cNvPr>
          <p:cNvSpPr txBox="1"/>
          <p:nvPr/>
        </p:nvSpPr>
        <p:spPr>
          <a:xfrm>
            <a:off x="8158712" y="5991106"/>
            <a:ext cx="3853542" cy="400110"/>
          </a:xfrm>
          <a:prstGeom prst="rect">
            <a:avLst/>
          </a:prstGeom>
          <a:noFill/>
        </p:spPr>
        <p:txBody>
          <a:bodyPr wrap="square" rtlCol="0">
            <a:spAutoFit/>
          </a:bodyPr>
          <a:lstStyle/>
          <a:p>
            <a:pPr algn="ctr"/>
            <a:r>
              <a:rPr lang="es-ES" sz="2000" i="1" dirty="0">
                <a:latin typeface="Gotham book"/>
              </a:rPr>
              <a:t>El portal a la historia de Texas</a:t>
            </a:r>
            <a:endParaRPr lang="en-US" sz="2000" i="1" dirty="0">
              <a:latin typeface="Gotham book"/>
            </a:endParaRPr>
          </a:p>
        </p:txBody>
      </p:sp>
      <p:pic>
        <p:nvPicPr>
          <p:cNvPr id="3" name="Graphic 2">
            <a:extLst>
              <a:ext uri="{FF2B5EF4-FFF2-40B4-BE49-F238E27FC236}">
                <a16:creationId xmlns:a16="http://schemas.microsoft.com/office/drawing/2014/main" id="{10AC468D-2F89-F971-92C2-05091A5CFF8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908" y="2318055"/>
            <a:ext cx="925793" cy="925793"/>
          </a:xfrm>
          <a:prstGeom prst="rect">
            <a:avLst/>
          </a:prstGeom>
        </p:spPr>
      </p:pic>
    </p:spTree>
    <p:extLst>
      <p:ext uri="{BB962C8B-B14F-4D97-AF65-F5344CB8AC3E}">
        <p14:creationId xmlns:p14="http://schemas.microsoft.com/office/powerpoint/2010/main" val="372460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B5454BA1-2176-469D-3921-22B588C5F83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F7341C2-B596-E45D-3696-E7A198ACF9ED}"/>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AEFD338C-5F61-5004-DE44-14D2C255DA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A32C22C3-7DC4-33CA-4BD9-149BF45D17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D3BD4B3C-8947-559B-D970-03AA600DD245}"/>
              </a:ext>
              <a:ext uri="{C183D7F6-B498-43B3-948B-1728B52AA6E4}">
                <adec:decorative xmlns:adec="http://schemas.microsoft.com/office/drawing/2017/decorative" val="1"/>
              </a:ext>
            </a:extLst>
          </p:cNvPr>
          <p:cNvSpPr txBox="1"/>
          <p:nvPr/>
        </p:nvSpPr>
        <p:spPr>
          <a:xfrm>
            <a:off x="8284390"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0B000D3C-F941-1F0C-05DE-251C5208A378}"/>
              </a:ext>
            </a:extLst>
          </p:cNvPr>
          <p:cNvSpPr txBox="1">
            <a:spLocks noGrp="1"/>
          </p:cNvSpPr>
          <p:nvPr>
            <p:ph type="title"/>
          </p:nvPr>
        </p:nvSpPr>
        <p:spPr>
          <a:xfrm>
            <a:off x="1523999" y="-291668"/>
            <a:ext cx="9144001"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6">
                    <a:lumMod val="20000"/>
                    <a:lumOff val="80000"/>
                  </a:schemeClr>
                </a:solidFill>
                <a:latin typeface="Gotham Medium"/>
              </a:rPr>
              <a:t>Erasmo Segu</a:t>
            </a:r>
            <a:r>
              <a:rPr lang="en-US" sz="7400" b="0" i="0" dirty="0">
                <a:solidFill>
                  <a:schemeClr val="accent6">
                    <a:lumMod val="20000"/>
                    <a:lumOff val="80000"/>
                  </a:schemeClr>
                </a:solidFill>
                <a:effectLst/>
                <a:latin typeface="Gotham book"/>
              </a:rPr>
              <a:t>í</a:t>
            </a:r>
            <a:r>
              <a:rPr lang="en-US" sz="7200" dirty="0">
                <a:solidFill>
                  <a:schemeClr val="accent6">
                    <a:lumMod val="20000"/>
                    <a:lumOff val="80000"/>
                  </a:schemeClr>
                </a:solidFill>
                <a:latin typeface="Gotham Medium"/>
              </a:rPr>
              <a:t>n</a:t>
            </a:r>
            <a:endParaRPr lang="en-US" sz="54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03D4A332-E8A7-4705-95B9-71C0510733C5}"/>
              </a:ext>
            </a:extLst>
          </p:cNvPr>
          <p:cNvSpPr txBox="1"/>
          <p:nvPr/>
        </p:nvSpPr>
        <p:spPr>
          <a:xfrm>
            <a:off x="1153887" y="1696869"/>
            <a:ext cx="5159828" cy="4647426"/>
          </a:xfrm>
          <a:prstGeom prst="rect">
            <a:avLst/>
          </a:prstGeom>
          <a:noFill/>
        </p:spPr>
        <p:txBody>
          <a:bodyPr wrap="square" rtlCol="0">
            <a:spAutoFit/>
          </a:bodyPr>
          <a:lstStyle/>
          <a:p>
            <a:pPr marL="285750" indent="-285750">
              <a:buFont typeface="Arial" panose="020B0604020202020204" pitchFamily="34" charset="0"/>
              <a:buChar char="•"/>
            </a:pPr>
            <a:r>
              <a:rPr lang="es-ES" sz="3700" dirty="0">
                <a:solidFill>
                  <a:srgbClr val="7030A0"/>
                </a:solidFill>
                <a:latin typeface="Gotham book"/>
              </a:rPr>
              <a:t>Un funcionario tejano en San Antonio</a:t>
            </a:r>
            <a:r>
              <a:rPr lang="en-US" sz="3700" dirty="0">
                <a:solidFill>
                  <a:srgbClr val="7030A0"/>
                </a:solidFill>
                <a:latin typeface="Gotham book"/>
              </a:rPr>
              <a:t>. </a:t>
            </a:r>
          </a:p>
          <a:p>
            <a:pPr marL="285750" indent="-285750">
              <a:buFont typeface="Arial" panose="020B0604020202020204" pitchFamily="34" charset="0"/>
              <a:buChar char="•"/>
            </a:pPr>
            <a:r>
              <a:rPr lang="es-ES" sz="3700" dirty="0">
                <a:solidFill>
                  <a:schemeClr val="accent6">
                    <a:lumMod val="75000"/>
                  </a:schemeClr>
                </a:solidFill>
                <a:latin typeface="Gotham book"/>
              </a:rPr>
              <a:t>Defendió la colonización anglosajona en el congreso mexicano</a:t>
            </a:r>
            <a:r>
              <a:rPr lang="en-US" sz="3700" dirty="0">
                <a:solidFill>
                  <a:schemeClr val="accent6">
                    <a:lumMod val="75000"/>
                  </a:schemeClr>
                </a:solidFill>
                <a:latin typeface="Gotham book"/>
              </a:rPr>
              <a:t>.</a:t>
            </a:r>
          </a:p>
          <a:p>
            <a:pPr marL="285750" indent="-285750">
              <a:buFont typeface="Arial" panose="020B0604020202020204" pitchFamily="34" charset="0"/>
              <a:buChar char="•"/>
            </a:pPr>
            <a:r>
              <a:rPr lang="es-ES" sz="3700" dirty="0">
                <a:solidFill>
                  <a:srgbClr val="C00000"/>
                </a:solidFill>
                <a:latin typeface="Gotham book"/>
              </a:rPr>
              <a:t>Ayudó a Austin a establecer su colonia en Texas</a:t>
            </a:r>
            <a:r>
              <a:rPr lang="en-US" sz="3700" dirty="0">
                <a:solidFill>
                  <a:srgbClr val="C00000"/>
                </a:solidFill>
                <a:latin typeface="Gotham book"/>
              </a:rPr>
              <a:t>.</a:t>
            </a:r>
          </a:p>
        </p:txBody>
      </p:sp>
      <p:pic>
        <p:nvPicPr>
          <p:cNvPr id="3" name="Graphic 2">
            <a:extLst>
              <a:ext uri="{FF2B5EF4-FFF2-40B4-BE49-F238E27FC236}">
                <a16:creationId xmlns:a16="http://schemas.microsoft.com/office/drawing/2014/main" id="{4930D83F-00B1-F0D1-1BEB-6B21EEE3115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438" y="1939774"/>
            <a:ext cx="925793" cy="925793"/>
          </a:xfrm>
          <a:prstGeom prst="rect">
            <a:avLst/>
          </a:prstGeom>
        </p:spPr>
      </p:pic>
      <p:pic>
        <p:nvPicPr>
          <p:cNvPr id="14" name="Picture 13" descr="A drawing of a large congress room with seats in a semi-circle facing a large platform with additional seats. There are two levels of viewing platforms and the room is ornately decorated. ">
            <a:extLst>
              <a:ext uri="{FF2B5EF4-FFF2-40B4-BE49-F238E27FC236}">
                <a16:creationId xmlns:a16="http://schemas.microsoft.com/office/drawing/2014/main" id="{E95F76EC-9671-4839-D514-3807A1892A07}"/>
              </a:ext>
            </a:extLst>
          </p:cNvPr>
          <p:cNvPicPr>
            <a:picLocks noChangeAspect="1"/>
          </p:cNvPicPr>
          <p:nvPr/>
        </p:nvPicPr>
        <p:blipFill>
          <a:blip r:embed="rId8">
            <a:extLst>
              <a:ext uri="{28A0092B-C50C-407E-A947-70E740481C1C}">
                <a14:useLocalDpi xmlns:a14="http://schemas.microsoft.com/office/drawing/2010/main" val="0"/>
              </a:ext>
            </a:extLst>
          </a:blip>
          <a:srcRect l="11111" t="12222" r="18572" b="14127"/>
          <a:stretch/>
        </p:blipFill>
        <p:spPr>
          <a:xfrm>
            <a:off x="6237514" y="1675098"/>
            <a:ext cx="5617028" cy="3922198"/>
          </a:xfrm>
          <a:prstGeom prst="rect">
            <a:avLst/>
          </a:prstGeom>
          <a:effectLst>
            <a:outerShdw blurRad="50800" dist="50800" dir="7920000" algn="ctr" rotWithShape="0">
              <a:srgbClr val="000000">
                <a:alpha val="43137"/>
              </a:srgbClr>
            </a:outerShdw>
          </a:effectLst>
        </p:spPr>
      </p:pic>
      <p:sp>
        <p:nvSpPr>
          <p:cNvPr id="15" name="TextBox 14">
            <a:extLst>
              <a:ext uri="{FF2B5EF4-FFF2-40B4-BE49-F238E27FC236}">
                <a16:creationId xmlns:a16="http://schemas.microsoft.com/office/drawing/2014/main" id="{817C5CD9-AE8A-86F7-806A-BB90A05B577A}"/>
              </a:ext>
            </a:extLst>
          </p:cNvPr>
          <p:cNvSpPr txBox="1"/>
          <p:nvPr/>
        </p:nvSpPr>
        <p:spPr>
          <a:xfrm>
            <a:off x="6313715" y="5597296"/>
            <a:ext cx="5540827" cy="707886"/>
          </a:xfrm>
          <a:prstGeom prst="rect">
            <a:avLst/>
          </a:prstGeom>
          <a:noFill/>
        </p:spPr>
        <p:txBody>
          <a:bodyPr wrap="square" rtlCol="0">
            <a:spAutoFit/>
          </a:bodyPr>
          <a:lstStyle/>
          <a:p>
            <a:pPr algn="ctr"/>
            <a:r>
              <a:rPr lang="it-IT" sz="2000" i="1" dirty="0"/>
              <a:t>Sala del Congreso Mexicano
Biblioteca DeGolyer, SMU</a:t>
            </a:r>
            <a:endParaRPr lang="en-US" sz="2000" i="1" dirty="0"/>
          </a:p>
        </p:txBody>
      </p:sp>
    </p:spTree>
    <p:extLst>
      <p:ext uri="{BB962C8B-B14F-4D97-AF65-F5344CB8AC3E}">
        <p14:creationId xmlns:p14="http://schemas.microsoft.com/office/powerpoint/2010/main" val="163196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5332387C-D640-29F2-4704-A01F5A37C4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4150ECB-3C0D-7D58-4B2F-5ACEC9FA1DDD}"/>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4AABB1A9-9752-DE84-32B4-A073FBE4B3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A24D636-7A21-F5FD-32D4-EF4116D8C47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2E9C11FE-CFBF-501B-6FD0-716EEB226B73}"/>
              </a:ext>
              <a:ext uri="{C183D7F6-B498-43B3-948B-1728B52AA6E4}">
                <adec:decorative xmlns:adec="http://schemas.microsoft.com/office/drawing/2017/decorative" val="1"/>
              </a:ext>
            </a:extLst>
          </p:cNvPr>
          <p:cNvSpPr txBox="1"/>
          <p:nvPr/>
        </p:nvSpPr>
        <p:spPr>
          <a:xfrm>
            <a:off x="8415019" y="652199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97E7CF10-5AD5-C508-20B3-A808D9111DA2}"/>
              </a:ext>
            </a:extLst>
          </p:cNvPr>
          <p:cNvSpPr txBox="1">
            <a:spLocks noGrp="1"/>
          </p:cNvSpPr>
          <p:nvPr>
            <p:ph type="title"/>
          </p:nvPr>
        </p:nvSpPr>
        <p:spPr>
          <a:xfrm>
            <a:off x="1524000" y="-291668"/>
            <a:ext cx="5141154"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dirty="0" err="1">
                <a:solidFill>
                  <a:schemeClr val="accent1">
                    <a:lumMod val="20000"/>
                    <a:lumOff val="80000"/>
                  </a:schemeClr>
                </a:solidFill>
                <a:latin typeface="Gotham Medium"/>
              </a:rPr>
              <a:t>Concesión</a:t>
            </a:r>
            <a:r>
              <a:rPr lang="en-US" sz="5200" dirty="0">
                <a:solidFill>
                  <a:schemeClr val="accent1">
                    <a:lumMod val="20000"/>
                    <a:lumOff val="80000"/>
                  </a:schemeClr>
                </a:solidFill>
                <a:latin typeface="Gotham Medium"/>
              </a:rPr>
              <a:t> de tierras</a:t>
            </a:r>
          </a:p>
        </p:txBody>
      </p:sp>
      <p:sp>
        <p:nvSpPr>
          <p:cNvPr id="2" name="TextBox 1">
            <a:extLst>
              <a:ext uri="{FF2B5EF4-FFF2-40B4-BE49-F238E27FC236}">
                <a16:creationId xmlns:a16="http://schemas.microsoft.com/office/drawing/2014/main" id="{5EC488A2-F718-20BD-D745-EBC8FC40D949}"/>
              </a:ext>
            </a:extLst>
          </p:cNvPr>
          <p:cNvSpPr txBox="1"/>
          <p:nvPr/>
        </p:nvSpPr>
        <p:spPr>
          <a:xfrm>
            <a:off x="1020431" y="1628351"/>
            <a:ext cx="5750107" cy="5262979"/>
          </a:xfrm>
          <a:prstGeom prst="rect">
            <a:avLst/>
          </a:prstGeom>
          <a:noFill/>
        </p:spPr>
        <p:txBody>
          <a:bodyPr wrap="square" rtlCol="0">
            <a:spAutoFit/>
          </a:bodyPr>
          <a:lstStyle/>
          <a:p>
            <a:pPr marL="285750" indent="-285750">
              <a:buFont typeface="Arial" panose="020B0604020202020204" pitchFamily="34" charset="0"/>
              <a:buChar char="•"/>
            </a:pPr>
            <a:r>
              <a:rPr lang="es-ES" sz="4200" dirty="0">
                <a:solidFill>
                  <a:schemeClr val="accent1">
                    <a:lumMod val="75000"/>
                  </a:schemeClr>
                </a:solidFill>
                <a:latin typeface="Gotham book"/>
              </a:rPr>
              <a:t>Los colonos anglosajones recibieron concesiones de tierras</a:t>
            </a:r>
            <a:r>
              <a:rPr lang="en-US" sz="4200" dirty="0">
                <a:solidFill>
                  <a:schemeClr val="accent1">
                    <a:lumMod val="75000"/>
                  </a:schemeClr>
                </a:solidFill>
                <a:latin typeface="Gotham book"/>
              </a:rPr>
              <a:t>:</a:t>
            </a:r>
          </a:p>
          <a:p>
            <a:pPr marL="742950" lvl="1" indent="-285750">
              <a:buFont typeface="Arial" panose="020B0604020202020204" pitchFamily="34" charset="0"/>
              <a:buChar char="•"/>
            </a:pPr>
            <a:r>
              <a:rPr lang="en-US" sz="4200" dirty="0">
                <a:solidFill>
                  <a:srgbClr val="7030A0"/>
                </a:solidFill>
                <a:latin typeface="Gotham book"/>
              </a:rPr>
              <a:t> </a:t>
            </a:r>
            <a:r>
              <a:rPr lang="es-ES" sz="4200" dirty="0">
                <a:solidFill>
                  <a:srgbClr val="7030A0"/>
                </a:solidFill>
                <a:latin typeface="Gotham book"/>
              </a:rPr>
              <a:t>4.000 o más acres de tierra</a:t>
            </a:r>
            <a:r>
              <a:rPr lang="en-US" sz="4200" dirty="0">
                <a:solidFill>
                  <a:srgbClr val="7030A0"/>
                </a:solidFill>
                <a:latin typeface="Gotham book"/>
              </a:rPr>
              <a:t>.</a:t>
            </a:r>
          </a:p>
          <a:p>
            <a:pPr marL="742950" lvl="1" indent="-285750">
              <a:buFont typeface="Arial" panose="020B0604020202020204" pitchFamily="34" charset="0"/>
              <a:buChar char="•"/>
            </a:pPr>
            <a:r>
              <a:rPr lang="es-ES" sz="4200" dirty="0">
                <a:solidFill>
                  <a:schemeClr val="accent2">
                    <a:lumMod val="75000"/>
                  </a:schemeClr>
                </a:solidFill>
                <a:latin typeface="Gotham book"/>
              </a:rPr>
              <a:t>Más gente (familia y esclavizados) = Más tierra</a:t>
            </a:r>
            <a:endParaRPr lang="en-US" sz="4200" dirty="0">
              <a:solidFill>
                <a:schemeClr val="accent6">
                  <a:lumMod val="75000"/>
                </a:schemeClr>
              </a:solidFill>
              <a:latin typeface="Gotham book"/>
            </a:endParaRPr>
          </a:p>
        </p:txBody>
      </p:sp>
      <p:pic>
        <p:nvPicPr>
          <p:cNvPr id="8" name="Picture 7" descr="An original map showing the tracts of land given in land grants to Austin's Anglo settlers">
            <a:extLst>
              <a:ext uri="{FF2B5EF4-FFF2-40B4-BE49-F238E27FC236}">
                <a16:creationId xmlns:a16="http://schemas.microsoft.com/office/drawing/2014/main" id="{36C5F682-039C-96E6-D9D2-A8065D467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4901" y="342203"/>
            <a:ext cx="3680997" cy="5279541"/>
          </a:xfrm>
          <a:prstGeom prst="rect">
            <a:avLst/>
          </a:prstGeom>
          <a:effectLst>
            <a:outerShdw blurRad="50800" dist="50800" dir="7920000" algn="ctr" rotWithShape="0">
              <a:srgbClr val="000000">
                <a:alpha val="43137"/>
              </a:srgbClr>
            </a:outerShdw>
          </a:effectLst>
        </p:spPr>
      </p:pic>
      <p:sp>
        <p:nvSpPr>
          <p:cNvPr id="12" name="TextBox 11">
            <a:extLst>
              <a:ext uri="{FF2B5EF4-FFF2-40B4-BE49-F238E27FC236}">
                <a16:creationId xmlns:a16="http://schemas.microsoft.com/office/drawing/2014/main" id="{7F49C442-C783-AF07-B691-AE6AA41F073A}"/>
              </a:ext>
            </a:extLst>
          </p:cNvPr>
          <p:cNvSpPr txBox="1"/>
          <p:nvPr/>
        </p:nvSpPr>
        <p:spPr>
          <a:xfrm>
            <a:off x="6770538" y="5661617"/>
            <a:ext cx="3755360" cy="1015663"/>
          </a:xfrm>
          <a:prstGeom prst="rect">
            <a:avLst/>
          </a:prstGeom>
          <a:noFill/>
        </p:spPr>
        <p:txBody>
          <a:bodyPr wrap="square" rtlCol="0">
            <a:spAutoFit/>
          </a:bodyPr>
          <a:lstStyle/>
          <a:p>
            <a:pPr algn="ctr"/>
            <a:r>
              <a:rPr lang="es-ES" sz="2000" i="1" dirty="0">
                <a:latin typeface="Gotham book"/>
              </a:rPr>
              <a:t>Mapa de la colonia de Austin
Oficina General de Tierras de Texas, Austin</a:t>
            </a:r>
            <a:endParaRPr lang="en-US" sz="2000" i="1" dirty="0">
              <a:latin typeface="Gotham book"/>
            </a:endParaRPr>
          </a:p>
        </p:txBody>
      </p:sp>
      <p:pic>
        <p:nvPicPr>
          <p:cNvPr id="3" name="Graphic 2">
            <a:extLst>
              <a:ext uri="{FF2B5EF4-FFF2-40B4-BE49-F238E27FC236}">
                <a16:creationId xmlns:a16="http://schemas.microsoft.com/office/drawing/2014/main" id="{7342BE4D-5051-DC4E-8CB0-A3D914AACA1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638" y="1628351"/>
            <a:ext cx="925793" cy="925793"/>
          </a:xfrm>
          <a:prstGeom prst="rect">
            <a:avLst/>
          </a:prstGeom>
        </p:spPr>
      </p:pic>
    </p:spTree>
    <p:extLst>
      <p:ext uri="{BB962C8B-B14F-4D97-AF65-F5344CB8AC3E}">
        <p14:creationId xmlns:p14="http://schemas.microsoft.com/office/powerpoint/2010/main" val="3259244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B7EC-B97B-F61A-29DE-5C0F3538D35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AB7BF17-E89B-2A93-5D78-3C3D1551BFE7}"/>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46B39AE6-451B-5B82-6352-341B3BCD9B88}"/>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3272337-88AB-C19A-3335-C63FFC0A53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652ACA26-1DA1-CBDF-0E4F-37C4B9FFB12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87FBEC86-BB47-F3E6-A1E3-E056E8397AB4}"/>
              </a:ext>
            </a:extLst>
          </p:cNvPr>
          <p:cNvSpPr txBox="1">
            <a:spLocks noGrp="1"/>
          </p:cNvSpPr>
          <p:nvPr>
            <p:ph type="title"/>
          </p:nvPr>
        </p:nvSpPr>
        <p:spPr>
          <a:xfrm>
            <a:off x="2527297" y="2248919"/>
            <a:ext cx="7476674" cy="201726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6600" dirty="0">
                <a:solidFill>
                  <a:schemeClr val="accent4">
                    <a:lumMod val="40000"/>
                    <a:lumOff val="60000"/>
                  </a:schemeClr>
                </a:solidFill>
                <a:latin typeface="Gotham Medium"/>
              </a:rPr>
              <a:t>Requisitos para establecerse en Texas</a:t>
            </a:r>
            <a:endParaRPr lang="en-US" sz="6600" dirty="0">
              <a:solidFill>
                <a:schemeClr val="accent4">
                  <a:lumMod val="40000"/>
                  <a:lumOff val="60000"/>
                </a:schemeClr>
              </a:solidFill>
              <a:latin typeface="Gotham Medium"/>
            </a:endParaRPr>
          </a:p>
        </p:txBody>
      </p:sp>
      <p:sp>
        <p:nvSpPr>
          <p:cNvPr id="11" name="TextBox 10">
            <a:extLst>
              <a:ext uri="{FF2B5EF4-FFF2-40B4-BE49-F238E27FC236}">
                <a16:creationId xmlns:a16="http://schemas.microsoft.com/office/drawing/2014/main" id="{BBC025EF-80CF-4DCC-63FA-55FCA57B1B5B}"/>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78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86A7200F-B37F-3A9B-9CB3-9C066E6614E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3488BDB-2554-1351-EE22-53D86F5688CD}"/>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245F1ED2-8F77-532C-9A2D-19F02ED1D2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075A23EA-D79F-9DA6-DA71-47EF76ACF4D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D0BF9B67-F966-FE66-51FE-0336DE0CEA17}"/>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9E1D347F-9964-8773-6976-43AA05FD0983}"/>
              </a:ext>
            </a:extLst>
          </p:cNvPr>
          <p:cNvSpPr txBox="1">
            <a:spLocks noGrp="1"/>
          </p:cNvSpPr>
          <p:nvPr>
            <p:ph type="title"/>
          </p:nvPr>
        </p:nvSpPr>
        <p:spPr>
          <a:xfrm>
            <a:off x="1613873" y="-135680"/>
            <a:ext cx="8803756"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5300" dirty="0">
                <a:solidFill>
                  <a:schemeClr val="accent1">
                    <a:lumMod val="20000"/>
                    <a:lumOff val="80000"/>
                  </a:schemeClr>
                </a:solidFill>
                <a:latin typeface="Gotham Medium"/>
              </a:rPr>
              <a:t>Requisitos para establecerse en la colonia de Austin</a:t>
            </a:r>
            <a:endParaRPr lang="en-US" sz="4800" dirty="0">
              <a:solidFill>
                <a:schemeClr val="accent1">
                  <a:lumMod val="20000"/>
                  <a:lumOff val="80000"/>
                </a:schemeClr>
              </a:solidFill>
              <a:latin typeface="Gotham Medium"/>
            </a:endParaRPr>
          </a:p>
        </p:txBody>
      </p:sp>
      <p:sp>
        <p:nvSpPr>
          <p:cNvPr id="2" name="TextBox 1">
            <a:extLst>
              <a:ext uri="{FF2B5EF4-FFF2-40B4-BE49-F238E27FC236}">
                <a16:creationId xmlns:a16="http://schemas.microsoft.com/office/drawing/2014/main" id="{1A8A0DFA-0EF9-D67D-2384-955E201CC5BC}"/>
              </a:ext>
            </a:extLst>
          </p:cNvPr>
          <p:cNvSpPr txBox="1"/>
          <p:nvPr/>
        </p:nvSpPr>
        <p:spPr>
          <a:xfrm>
            <a:off x="979713" y="1696869"/>
            <a:ext cx="4534859" cy="5324535"/>
          </a:xfrm>
          <a:prstGeom prst="rect">
            <a:avLst/>
          </a:prstGeom>
          <a:noFill/>
        </p:spPr>
        <p:txBody>
          <a:bodyPr wrap="square" rtlCol="0">
            <a:spAutoFit/>
          </a:bodyPr>
          <a:lstStyle/>
          <a:p>
            <a:pPr marL="285750" indent="-285750">
              <a:buFont typeface="Arial" panose="020B0604020202020204" pitchFamily="34" charset="0"/>
              <a:buChar char="•"/>
            </a:pPr>
            <a:r>
              <a:rPr lang="es-ES" sz="3400" dirty="0">
                <a:solidFill>
                  <a:srgbClr val="0070C0"/>
                </a:solidFill>
                <a:latin typeface="Gotham book"/>
              </a:rPr>
              <a:t>Convertirse en católico (No estrictamente aplicado</a:t>
            </a:r>
            <a:r>
              <a:rPr lang="en-US" sz="3400" dirty="0">
                <a:solidFill>
                  <a:srgbClr val="0070C0"/>
                </a:solidFill>
                <a:latin typeface="Gotham book"/>
              </a:rPr>
              <a:t>)</a:t>
            </a:r>
          </a:p>
          <a:p>
            <a:pPr marL="285750" indent="-285750">
              <a:buFont typeface="Arial" panose="020B0604020202020204" pitchFamily="34" charset="0"/>
              <a:buChar char="•"/>
            </a:pPr>
            <a:r>
              <a:rPr lang="es-ES" sz="3400" dirty="0">
                <a:solidFill>
                  <a:srgbClr val="C00000"/>
                </a:solidFill>
                <a:latin typeface="Gotham book"/>
              </a:rPr>
              <a:t>Proporciona cartas de recomendación que demuestren buen carácter</a:t>
            </a:r>
            <a:endParaRPr lang="en-US" sz="3400" dirty="0">
              <a:solidFill>
                <a:srgbClr val="C00000"/>
              </a:solidFill>
              <a:latin typeface="Gotham book"/>
            </a:endParaRPr>
          </a:p>
          <a:p>
            <a:pPr marL="285750" indent="-285750">
              <a:buFont typeface="Arial" panose="020B0604020202020204" pitchFamily="34" charset="0"/>
              <a:buChar char="•"/>
            </a:pPr>
            <a:r>
              <a:rPr lang="es-ES" sz="3400" dirty="0">
                <a:solidFill>
                  <a:srgbClr val="7030A0"/>
                </a:solidFill>
                <a:latin typeface="Gotham book"/>
              </a:rPr>
              <a:t>Tasas de topografía: 12,5 céntimos por acre</a:t>
            </a:r>
            <a:r>
              <a:rPr lang="en-US" sz="3400" dirty="0">
                <a:solidFill>
                  <a:srgbClr val="7030A0"/>
                </a:solidFill>
                <a:latin typeface="Gotham book"/>
              </a:rPr>
              <a:t> </a:t>
            </a:r>
          </a:p>
          <a:p>
            <a:pPr marL="285750" indent="-285750">
              <a:buFont typeface="Arial" panose="020B0604020202020204" pitchFamily="34" charset="0"/>
              <a:buChar char="•"/>
            </a:pPr>
            <a:r>
              <a:rPr lang="en-US" sz="3400" dirty="0">
                <a:solidFill>
                  <a:srgbClr val="00B050"/>
                </a:solidFill>
                <a:latin typeface="Gotham book"/>
              </a:rPr>
              <a:t>1 </a:t>
            </a:r>
            <a:r>
              <a:rPr lang="en-US" sz="3400" dirty="0" err="1">
                <a:solidFill>
                  <a:srgbClr val="00B050"/>
                </a:solidFill>
                <a:latin typeface="Gotham book"/>
              </a:rPr>
              <a:t>año</a:t>
            </a:r>
            <a:r>
              <a:rPr lang="en-US" sz="3400" dirty="0">
                <a:solidFill>
                  <a:srgbClr val="00B050"/>
                </a:solidFill>
                <a:latin typeface="Gotham book"/>
              </a:rPr>
              <a:t> de </a:t>
            </a:r>
            <a:r>
              <a:rPr lang="en-US" sz="3400" dirty="0" err="1">
                <a:solidFill>
                  <a:srgbClr val="00B050"/>
                </a:solidFill>
                <a:latin typeface="Gotham book"/>
              </a:rPr>
              <a:t>suministros</a:t>
            </a:r>
            <a:endParaRPr lang="en-US" sz="3400" dirty="0">
              <a:solidFill>
                <a:srgbClr val="0070C0"/>
              </a:solidFill>
              <a:latin typeface="Gotham book"/>
            </a:endParaRPr>
          </a:p>
        </p:txBody>
      </p:sp>
      <p:pic>
        <p:nvPicPr>
          <p:cNvPr id="5122" name="Picture 2" descr=" A landscape drawing showing the city of Austin in 1840. The land is covered in trees with some parts cleared for agriculture. There are several buildings visible, but mostly just open space.">
            <a:extLst>
              <a:ext uri="{FF2B5EF4-FFF2-40B4-BE49-F238E27FC236}">
                <a16:creationId xmlns:a16="http://schemas.microsoft.com/office/drawing/2014/main" id="{D43AC804-648E-9D02-46AF-557DF0901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573" y="1860991"/>
            <a:ext cx="6537315" cy="343628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44072C-39B8-B9E0-D2F2-8B8E5A0730EA}"/>
              </a:ext>
            </a:extLst>
          </p:cNvPr>
          <p:cNvSpPr txBox="1"/>
          <p:nvPr/>
        </p:nvSpPr>
        <p:spPr>
          <a:xfrm>
            <a:off x="5364413" y="5386759"/>
            <a:ext cx="6837634" cy="400110"/>
          </a:xfrm>
          <a:prstGeom prst="rect">
            <a:avLst/>
          </a:prstGeom>
          <a:noFill/>
        </p:spPr>
        <p:txBody>
          <a:bodyPr wrap="square" rtlCol="0">
            <a:spAutoFit/>
          </a:bodyPr>
          <a:lstStyle/>
          <a:p>
            <a:pPr algn="ctr"/>
            <a:r>
              <a:rPr lang="es-ES" sz="2000" i="1" dirty="0">
                <a:latin typeface="Gotham book"/>
              </a:rPr>
              <a:t>Ciudad de Austin, 1840, La Biblioteca del Congreso</a:t>
            </a:r>
            <a:endParaRPr lang="en-US" sz="2000" i="1" dirty="0">
              <a:latin typeface="Gotham book"/>
            </a:endParaRPr>
          </a:p>
        </p:txBody>
      </p:sp>
      <p:pic>
        <p:nvPicPr>
          <p:cNvPr id="4" name="Graphic 3">
            <a:extLst>
              <a:ext uri="{FF2B5EF4-FFF2-40B4-BE49-F238E27FC236}">
                <a16:creationId xmlns:a16="http://schemas.microsoft.com/office/drawing/2014/main" id="{41482870-8F08-55E7-6123-AD66D9D7C64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919" y="1860991"/>
            <a:ext cx="925793" cy="925793"/>
          </a:xfrm>
          <a:prstGeom prst="rect">
            <a:avLst/>
          </a:prstGeom>
        </p:spPr>
      </p:pic>
    </p:spTree>
    <p:extLst>
      <p:ext uri="{BB962C8B-B14F-4D97-AF65-F5344CB8AC3E}">
        <p14:creationId xmlns:p14="http://schemas.microsoft.com/office/powerpoint/2010/main" val="467104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284390"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565602A-C9F0-4B7E-8051-3EF6EB4CC033}"/>
              </a:ext>
            </a:extLst>
          </p:cNvPr>
          <p:cNvSpPr txBox="1">
            <a:spLocks noGrp="1"/>
          </p:cNvSpPr>
          <p:nvPr>
            <p:ph type="title"/>
          </p:nvPr>
        </p:nvSpPr>
        <p:spPr>
          <a:xfrm>
            <a:off x="1524000" y="-291668"/>
            <a:ext cx="9331566"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5000" dirty="0">
                <a:solidFill>
                  <a:schemeClr val="accent6">
                    <a:lumMod val="20000"/>
                    <a:lumOff val="80000"/>
                  </a:schemeClr>
                </a:solidFill>
                <a:latin typeface="Gotham Medium"/>
              </a:rPr>
              <a:t>Leyes de Colonización Nacional de 1823 y 1824</a:t>
            </a:r>
            <a:endParaRPr lang="en-US" sz="50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2A8FC8A3-AB52-D96A-7DEB-A8E051B86F8D}"/>
              </a:ext>
            </a:extLst>
          </p:cNvPr>
          <p:cNvSpPr txBox="1"/>
          <p:nvPr/>
        </p:nvSpPr>
        <p:spPr>
          <a:xfrm>
            <a:off x="792354" y="1513743"/>
            <a:ext cx="5397429" cy="5632311"/>
          </a:xfrm>
          <a:prstGeom prst="rect">
            <a:avLst/>
          </a:prstGeom>
          <a:noFill/>
        </p:spPr>
        <p:txBody>
          <a:bodyPr wrap="square" rtlCol="0">
            <a:spAutoFit/>
          </a:bodyPr>
          <a:lstStyle/>
          <a:p>
            <a:pPr marL="285750" indent="-285750">
              <a:buFont typeface="Arial" panose="020B0604020202020204" pitchFamily="34" charset="0"/>
              <a:buChar char="•"/>
            </a:pPr>
            <a:r>
              <a:rPr lang="es-ES" sz="2900" dirty="0">
                <a:solidFill>
                  <a:schemeClr val="accent6">
                    <a:lumMod val="75000"/>
                  </a:schemeClr>
                </a:solidFill>
                <a:latin typeface="Gotham book"/>
              </a:rPr>
              <a:t>Los estados tienen el poder de controlar la colonización</a:t>
            </a:r>
            <a:r>
              <a:rPr lang="en-US" sz="2900" dirty="0">
                <a:solidFill>
                  <a:schemeClr val="accent6">
                    <a:lumMod val="75000"/>
                  </a:schemeClr>
                </a:solidFill>
                <a:latin typeface="Gotham book"/>
              </a:rPr>
              <a:t>.</a:t>
            </a:r>
          </a:p>
          <a:p>
            <a:pPr marL="285750" indent="-285750">
              <a:buFont typeface="Arial" panose="020B0604020202020204" pitchFamily="34" charset="0"/>
              <a:buChar char="•"/>
            </a:pPr>
            <a:r>
              <a:rPr lang="es-ES" sz="2900" dirty="0">
                <a:solidFill>
                  <a:srgbClr val="7030A0"/>
                </a:solidFill>
                <a:latin typeface="Gotham book"/>
              </a:rPr>
              <a:t>Establecieron restricciones sobre la ubicación y la cantidad de tierras que los colonos podían recibir</a:t>
            </a:r>
            <a:r>
              <a:rPr lang="en-US" sz="2900" dirty="0">
                <a:solidFill>
                  <a:srgbClr val="7030A0"/>
                </a:solidFill>
                <a:latin typeface="Gotham book"/>
              </a:rPr>
              <a:t>.</a:t>
            </a:r>
          </a:p>
          <a:p>
            <a:pPr marL="285750" indent="-285750">
              <a:buFont typeface="Arial" panose="020B0604020202020204" pitchFamily="34" charset="0"/>
              <a:buChar char="•"/>
            </a:pPr>
            <a:r>
              <a:rPr lang="es-ES" sz="2900" dirty="0">
                <a:solidFill>
                  <a:srgbClr val="0070C0"/>
                </a:solidFill>
                <a:latin typeface="Gotham book"/>
              </a:rPr>
              <a:t>Los empresarios deben aprender español</a:t>
            </a:r>
            <a:r>
              <a:rPr lang="en-US" sz="2900" dirty="0">
                <a:solidFill>
                  <a:srgbClr val="0070C0"/>
                </a:solidFill>
                <a:latin typeface="Gotham book"/>
              </a:rPr>
              <a:t>.</a:t>
            </a:r>
          </a:p>
          <a:p>
            <a:pPr marL="285750" indent="-285750">
              <a:buFont typeface="Arial" panose="020B0604020202020204" pitchFamily="34" charset="0"/>
              <a:buChar char="•"/>
            </a:pPr>
            <a:r>
              <a:rPr lang="es-ES" sz="2900" dirty="0">
                <a:solidFill>
                  <a:srgbClr val="C00000"/>
                </a:solidFill>
                <a:latin typeface="Gotham book"/>
              </a:rPr>
              <a:t>El gobierno federal tiene el poder de detener la inmigración por motivos de seguridad nacional</a:t>
            </a:r>
            <a:r>
              <a:rPr lang="en-US" sz="2900" dirty="0">
                <a:solidFill>
                  <a:srgbClr val="C00000"/>
                </a:solidFill>
                <a:latin typeface="Gotham book"/>
              </a:rPr>
              <a:t>. </a:t>
            </a:r>
          </a:p>
        </p:txBody>
      </p:sp>
      <p:pic>
        <p:nvPicPr>
          <p:cNvPr id="2050" name="Picture 2" descr="Map of Mexico in 1832. The northern borders extend to Texas and northwest up to modern-day Washington state and west to California.">
            <a:extLst>
              <a:ext uri="{FF2B5EF4-FFF2-40B4-BE49-F238E27FC236}">
                <a16:creationId xmlns:a16="http://schemas.microsoft.com/office/drawing/2014/main" id="{AA35621A-1F07-1774-B2A2-4E53C35895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981" y="1446030"/>
            <a:ext cx="5655767" cy="432339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F30992-0306-FF41-2A15-86E995591FA3}"/>
              </a:ext>
            </a:extLst>
          </p:cNvPr>
          <p:cNvSpPr txBox="1"/>
          <p:nvPr/>
        </p:nvSpPr>
        <p:spPr>
          <a:xfrm>
            <a:off x="6379031" y="5835566"/>
            <a:ext cx="5943600" cy="430887"/>
          </a:xfrm>
          <a:prstGeom prst="rect">
            <a:avLst/>
          </a:prstGeom>
          <a:noFill/>
        </p:spPr>
        <p:txBody>
          <a:bodyPr wrap="square" rtlCol="0">
            <a:spAutoFit/>
          </a:bodyPr>
          <a:lstStyle/>
          <a:p>
            <a:pPr algn="ctr"/>
            <a:r>
              <a:rPr lang="es-ES" sz="2200" i="1" dirty="0">
                <a:latin typeface="Gotham book"/>
              </a:rPr>
              <a:t>Mapa de México, El portal a la historia de Texas</a:t>
            </a:r>
            <a:endParaRPr lang="en-US" sz="2200" i="1" dirty="0">
              <a:latin typeface="Gotham book"/>
            </a:endParaRPr>
          </a:p>
        </p:txBody>
      </p:sp>
      <p:pic>
        <p:nvPicPr>
          <p:cNvPr id="4" name="Graphic 3">
            <a:extLst>
              <a:ext uri="{FF2B5EF4-FFF2-40B4-BE49-F238E27FC236}">
                <a16:creationId xmlns:a16="http://schemas.microsoft.com/office/drawing/2014/main" id="{5950A9C2-52B2-A95A-8C40-056A0E9357A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14" y="1839883"/>
            <a:ext cx="925793" cy="925793"/>
          </a:xfrm>
          <a:prstGeom prst="rect">
            <a:avLst/>
          </a:prstGeom>
        </p:spPr>
      </p:pic>
    </p:spTree>
    <p:extLst>
      <p:ext uri="{BB962C8B-B14F-4D97-AF65-F5344CB8AC3E}">
        <p14:creationId xmlns:p14="http://schemas.microsoft.com/office/powerpoint/2010/main" val="347828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B71BCC68-C97B-2F5D-86A2-565142C95C7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5B83936-E86C-85F8-EFC8-23EC4C017DEC}"/>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C43DFE3E-1E43-C547-2C95-B4867E0490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FE3D05D6-452B-AA4B-86E6-C926B7272B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AD42F10C-9F16-AB2F-08F3-C1C417C10EF0}"/>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51C37CE6-D17D-5832-9851-7B6B8AE9C433}"/>
              </a:ext>
            </a:extLst>
          </p:cNvPr>
          <p:cNvSpPr txBox="1">
            <a:spLocks noGrp="1"/>
          </p:cNvSpPr>
          <p:nvPr>
            <p:ph type="title"/>
          </p:nvPr>
        </p:nvSpPr>
        <p:spPr>
          <a:xfrm>
            <a:off x="1613873" y="-135680"/>
            <a:ext cx="9331566" cy="170712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6600" dirty="0">
                <a:solidFill>
                  <a:schemeClr val="accent4">
                    <a:lumMod val="20000"/>
                    <a:lumOff val="80000"/>
                  </a:schemeClr>
                </a:solidFill>
                <a:latin typeface="Gotham Medium"/>
              </a:rPr>
            </a:br>
            <a:r>
              <a:rPr lang="es-ES" sz="5300" dirty="0">
                <a:solidFill>
                  <a:schemeClr val="accent4">
                    <a:lumMod val="20000"/>
                    <a:lumOff val="80000"/>
                  </a:schemeClr>
                </a:solidFill>
                <a:latin typeface="Gotham Medium"/>
              </a:rPr>
              <a:t>Ley de Colonización Estatal de 1825</a:t>
            </a:r>
            <a:br>
              <a:rPr lang="en-US" dirty="0">
                <a:solidFill>
                  <a:schemeClr val="accent4">
                    <a:lumMod val="20000"/>
                    <a:lumOff val="80000"/>
                  </a:schemeClr>
                </a:solidFill>
                <a:latin typeface="Gotham Medium"/>
              </a:rPr>
            </a:br>
            <a:r>
              <a:rPr lang="en-US" sz="4800" dirty="0">
                <a:solidFill>
                  <a:schemeClr val="accent4">
                    <a:lumMod val="20000"/>
                    <a:lumOff val="80000"/>
                  </a:schemeClr>
                </a:solidFill>
                <a:latin typeface="Gotham Medium"/>
              </a:rPr>
              <a:t>Coahuila y Tejas</a:t>
            </a:r>
          </a:p>
        </p:txBody>
      </p:sp>
      <p:sp>
        <p:nvSpPr>
          <p:cNvPr id="2" name="TextBox 1">
            <a:extLst>
              <a:ext uri="{FF2B5EF4-FFF2-40B4-BE49-F238E27FC236}">
                <a16:creationId xmlns:a16="http://schemas.microsoft.com/office/drawing/2014/main" id="{4DF9771B-3756-37A5-6B26-2D04D188E7BD}"/>
              </a:ext>
            </a:extLst>
          </p:cNvPr>
          <p:cNvSpPr txBox="1"/>
          <p:nvPr/>
        </p:nvSpPr>
        <p:spPr>
          <a:xfrm>
            <a:off x="1090656" y="1628351"/>
            <a:ext cx="5987141" cy="5170646"/>
          </a:xfrm>
          <a:prstGeom prst="rect">
            <a:avLst/>
          </a:prstGeom>
          <a:noFill/>
        </p:spPr>
        <p:txBody>
          <a:bodyPr wrap="square" rtlCol="0">
            <a:spAutoFit/>
          </a:bodyPr>
          <a:lstStyle/>
          <a:p>
            <a:pPr marL="285750" indent="-285750">
              <a:buFont typeface="Arial" panose="020B0604020202020204" pitchFamily="34" charset="0"/>
              <a:buChar char="•"/>
            </a:pPr>
            <a:r>
              <a:rPr lang="es-ES" sz="3300" dirty="0">
                <a:solidFill>
                  <a:schemeClr val="accent2">
                    <a:lumMod val="50000"/>
                  </a:schemeClr>
                </a:solidFill>
                <a:latin typeface="Gotham book"/>
              </a:rPr>
              <a:t>Los colonos juran lealtad al gobierno mexicano</a:t>
            </a:r>
            <a:endParaRPr lang="en-US" sz="3300" dirty="0">
              <a:solidFill>
                <a:schemeClr val="accent2">
                  <a:lumMod val="50000"/>
                </a:schemeClr>
              </a:solidFill>
              <a:latin typeface="Gotham book"/>
            </a:endParaRPr>
          </a:p>
          <a:p>
            <a:pPr marL="285750" indent="-285750">
              <a:buFont typeface="Arial" panose="020B0604020202020204" pitchFamily="34" charset="0"/>
              <a:buChar char="•"/>
            </a:pPr>
            <a:r>
              <a:rPr lang="es-ES" sz="3300" dirty="0">
                <a:solidFill>
                  <a:schemeClr val="accent6">
                    <a:lumMod val="75000"/>
                  </a:schemeClr>
                </a:solidFill>
                <a:latin typeface="Gotham book"/>
              </a:rPr>
              <a:t>Sin impuestos durante 10 años</a:t>
            </a:r>
            <a:endParaRPr lang="en-US" sz="3300" dirty="0">
              <a:solidFill>
                <a:schemeClr val="accent6">
                  <a:lumMod val="75000"/>
                </a:schemeClr>
              </a:solidFill>
              <a:latin typeface="Gotham book"/>
            </a:endParaRPr>
          </a:p>
          <a:p>
            <a:pPr marL="285750" indent="-285750">
              <a:buFont typeface="Arial" panose="020B0604020202020204" pitchFamily="34" charset="0"/>
              <a:buChar char="•"/>
            </a:pPr>
            <a:r>
              <a:rPr lang="es-ES" sz="3300" dirty="0">
                <a:solidFill>
                  <a:srgbClr val="7030A0"/>
                </a:solidFill>
                <a:latin typeface="Gotham book"/>
              </a:rPr>
              <a:t>Concede la ciudadanía mexicana a los colonos anglosajones en Texas</a:t>
            </a:r>
            <a:endParaRPr lang="en-US" sz="3300" dirty="0">
              <a:solidFill>
                <a:srgbClr val="7030A0"/>
              </a:solidFill>
              <a:latin typeface="Gotham book"/>
            </a:endParaRPr>
          </a:p>
          <a:p>
            <a:pPr marL="285750" indent="-285750">
              <a:buFont typeface="Arial" panose="020B0604020202020204" pitchFamily="34" charset="0"/>
              <a:buChar char="•"/>
            </a:pPr>
            <a:r>
              <a:rPr lang="es-ES" sz="3300" dirty="0">
                <a:solidFill>
                  <a:srgbClr val="0070C0"/>
                </a:solidFill>
                <a:latin typeface="Gotham book"/>
              </a:rPr>
              <a:t>Los empresarios deben asentar al menos 100 familias</a:t>
            </a:r>
            <a:endParaRPr lang="en-US" sz="3300" dirty="0">
              <a:solidFill>
                <a:srgbClr val="0070C0"/>
              </a:solidFill>
              <a:latin typeface="Gotham book"/>
            </a:endParaRPr>
          </a:p>
          <a:p>
            <a:pPr marL="285750" indent="-285750">
              <a:buFont typeface="Arial" panose="020B0604020202020204" pitchFamily="34" charset="0"/>
              <a:buChar char="•"/>
            </a:pPr>
            <a:r>
              <a:rPr lang="es-ES" sz="3300" dirty="0">
                <a:solidFill>
                  <a:srgbClr val="C00000"/>
                </a:solidFill>
                <a:latin typeface="Gotham book"/>
              </a:rPr>
              <a:t>Tras 6 años, los contratos no cumplidos se cancelaban</a:t>
            </a:r>
            <a:endParaRPr lang="en-US" sz="3300" dirty="0">
              <a:solidFill>
                <a:srgbClr val="C00000"/>
              </a:solidFill>
              <a:latin typeface="Gotham book"/>
            </a:endParaRPr>
          </a:p>
        </p:txBody>
      </p:sp>
      <p:pic>
        <p:nvPicPr>
          <p:cNvPr id="3074" name="Picture 2" descr="A drawing of the map of Texas showing Empresario land grant lot lines from 18367.">
            <a:extLst>
              <a:ext uri="{FF2B5EF4-FFF2-40B4-BE49-F238E27FC236}">
                <a16:creationId xmlns:a16="http://schemas.microsoft.com/office/drawing/2014/main" id="{570B07E9-4DB6-7CE5-D682-53B70E6F3A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85" t="2141" r="2121" b="9365"/>
          <a:stretch/>
        </p:blipFill>
        <p:spPr bwMode="auto">
          <a:xfrm>
            <a:off x="7263546" y="1632857"/>
            <a:ext cx="3284608" cy="4105846"/>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CBFBB5-5E2A-CE3B-35DA-CCC9E17E9473}"/>
              </a:ext>
            </a:extLst>
          </p:cNvPr>
          <p:cNvSpPr txBox="1"/>
          <p:nvPr/>
        </p:nvSpPr>
        <p:spPr>
          <a:xfrm>
            <a:off x="6868885" y="5738703"/>
            <a:ext cx="3913268" cy="707886"/>
          </a:xfrm>
          <a:prstGeom prst="rect">
            <a:avLst/>
          </a:prstGeom>
          <a:noFill/>
        </p:spPr>
        <p:txBody>
          <a:bodyPr wrap="square" rtlCol="0">
            <a:spAutoFit/>
          </a:bodyPr>
          <a:lstStyle/>
          <a:p>
            <a:pPr algn="ctr"/>
            <a:r>
              <a:rPr lang="es-ES" sz="2000" i="1" dirty="0">
                <a:latin typeface="Gotham book"/>
              </a:rPr>
              <a:t>Mapa de Texas
El portal a la historia de Texas</a:t>
            </a:r>
            <a:endParaRPr lang="en-US" sz="2000" i="1" dirty="0">
              <a:latin typeface="Gotham book"/>
            </a:endParaRPr>
          </a:p>
        </p:txBody>
      </p:sp>
      <p:pic>
        <p:nvPicPr>
          <p:cNvPr id="3" name="Graphic 2">
            <a:extLst>
              <a:ext uri="{FF2B5EF4-FFF2-40B4-BE49-F238E27FC236}">
                <a16:creationId xmlns:a16="http://schemas.microsoft.com/office/drawing/2014/main" id="{FB0DBEF8-06D5-DEAE-AA5E-3598512C687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638" y="1628351"/>
            <a:ext cx="925793" cy="925793"/>
          </a:xfrm>
          <a:prstGeom prst="rect">
            <a:avLst/>
          </a:prstGeom>
        </p:spPr>
      </p:pic>
    </p:spTree>
    <p:extLst>
      <p:ext uri="{BB962C8B-B14F-4D97-AF65-F5344CB8AC3E}">
        <p14:creationId xmlns:p14="http://schemas.microsoft.com/office/powerpoint/2010/main" val="3947495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30CEB-206E-1C2B-2727-8598E3B56D4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EBA52FA-993C-4E6D-5FBF-81DDA0C59264}"/>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608CBB43-44C2-5C5B-0A28-1DD3F6AAF91B}"/>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25141AF-49F4-E5D9-9125-9EC187D4B1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63B7BF79-C855-F772-39DC-A1CE511156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F8EB3CBB-E48E-7E28-B8DD-0BA0DE6D0974}"/>
              </a:ext>
            </a:extLst>
          </p:cNvPr>
          <p:cNvSpPr txBox="1">
            <a:spLocks noGrp="1"/>
          </p:cNvSpPr>
          <p:nvPr>
            <p:ph type="title"/>
          </p:nvPr>
        </p:nvSpPr>
        <p:spPr>
          <a:xfrm>
            <a:off x="2527297" y="2248919"/>
            <a:ext cx="7476674"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6600" dirty="0">
                <a:solidFill>
                  <a:schemeClr val="accent4">
                    <a:lumMod val="40000"/>
                    <a:lumOff val="60000"/>
                  </a:schemeClr>
                </a:solidFill>
                <a:latin typeface="Gotham Medium"/>
              </a:rPr>
              <a:t>Esclavitud y el sistema Empresario</a:t>
            </a:r>
            <a:endParaRPr lang="en-US" sz="6600" dirty="0">
              <a:solidFill>
                <a:schemeClr val="accent4">
                  <a:lumMod val="40000"/>
                  <a:lumOff val="60000"/>
                </a:schemeClr>
              </a:solidFill>
              <a:latin typeface="Gotham Medium"/>
            </a:endParaRPr>
          </a:p>
        </p:txBody>
      </p:sp>
      <p:sp>
        <p:nvSpPr>
          <p:cNvPr id="11" name="TextBox 10">
            <a:extLst>
              <a:ext uri="{FF2B5EF4-FFF2-40B4-BE49-F238E27FC236}">
                <a16:creationId xmlns:a16="http://schemas.microsoft.com/office/drawing/2014/main" id="{782C9B3B-5648-D092-2CBB-8F1B683E7D5C}"/>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19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76B21619-C875-AE40-3C0B-E7B2780D505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D78CDBF-0C48-317C-DAA9-487EF54EDE33}"/>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5BEABBE5-50F8-7ECA-18D9-F46A5F2B6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55155C9E-772A-1108-606A-0794AE4200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C0A4D0E4-FFE2-3F5A-26E9-4CF70BA85092}"/>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38ABFC2-A758-DAE6-3390-F0D35E55E9CC}"/>
              </a:ext>
            </a:extLst>
          </p:cNvPr>
          <p:cNvSpPr txBox="1">
            <a:spLocks noGrp="1"/>
          </p:cNvSpPr>
          <p:nvPr>
            <p:ph type="title"/>
          </p:nvPr>
        </p:nvSpPr>
        <p:spPr>
          <a:xfrm>
            <a:off x="1613873" y="-135680"/>
            <a:ext cx="9331566"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5300" dirty="0">
                <a:solidFill>
                  <a:schemeClr val="accent4">
                    <a:lumMod val="20000"/>
                    <a:lumOff val="80000"/>
                  </a:schemeClr>
                </a:solidFill>
                <a:latin typeface="Gotham Medium"/>
              </a:rPr>
              <a:t>Constitución Estatal de Coahuila y Tejas de 1827</a:t>
            </a:r>
            <a:endParaRPr lang="en-US" sz="4800" dirty="0">
              <a:solidFill>
                <a:schemeClr val="accent4">
                  <a:lumMod val="20000"/>
                  <a:lumOff val="80000"/>
                </a:schemeClr>
              </a:solidFill>
              <a:latin typeface="Gotham Medium"/>
            </a:endParaRPr>
          </a:p>
        </p:txBody>
      </p:sp>
      <p:sp>
        <p:nvSpPr>
          <p:cNvPr id="2" name="TextBox 1">
            <a:extLst>
              <a:ext uri="{FF2B5EF4-FFF2-40B4-BE49-F238E27FC236}">
                <a16:creationId xmlns:a16="http://schemas.microsoft.com/office/drawing/2014/main" id="{DA8FB7C2-1832-D7C1-C540-D7784E7AC410}"/>
              </a:ext>
            </a:extLst>
          </p:cNvPr>
          <p:cNvSpPr txBox="1"/>
          <p:nvPr/>
        </p:nvSpPr>
        <p:spPr>
          <a:xfrm>
            <a:off x="530391" y="1639163"/>
            <a:ext cx="6904551" cy="4662815"/>
          </a:xfrm>
          <a:prstGeom prst="rect">
            <a:avLst/>
          </a:prstGeom>
          <a:noFill/>
        </p:spPr>
        <p:txBody>
          <a:bodyPr wrap="square" rtlCol="0">
            <a:spAutoFit/>
          </a:bodyPr>
          <a:lstStyle/>
          <a:p>
            <a:pPr marL="285750" indent="-285750">
              <a:buFont typeface="Arial" panose="020B0604020202020204" pitchFamily="34" charset="0"/>
              <a:buChar char="•"/>
            </a:pPr>
            <a:r>
              <a:rPr lang="en-US" sz="3300" b="1" u="sng" dirty="0" err="1">
                <a:solidFill>
                  <a:schemeClr val="accent6">
                    <a:lumMod val="75000"/>
                  </a:schemeClr>
                </a:solidFill>
                <a:latin typeface="Gotham book"/>
              </a:rPr>
              <a:t>Artículo</a:t>
            </a:r>
            <a:r>
              <a:rPr lang="en-US" sz="3300" b="1" u="sng" dirty="0">
                <a:solidFill>
                  <a:schemeClr val="accent6">
                    <a:lumMod val="75000"/>
                  </a:schemeClr>
                </a:solidFill>
                <a:latin typeface="Gotham book"/>
              </a:rPr>
              <a:t> 13</a:t>
            </a:r>
            <a:r>
              <a:rPr lang="en-US" sz="3300" dirty="0">
                <a:solidFill>
                  <a:schemeClr val="accent6">
                    <a:lumMod val="75000"/>
                  </a:schemeClr>
                </a:solidFill>
                <a:latin typeface="Gotham book"/>
              </a:rPr>
              <a:t>: </a:t>
            </a:r>
            <a:r>
              <a:rPr lang="es-ES" sz="3300" dirty="0">
                <a:solidFill>
                  <a:schemeClr val="accent6">
                    <a:lumMod val="75000"/>
                  </a:schemeClr>
                </a:solidFill>
                <a:latin typeface="Gotham book"/>
              </a:rPr>
              <a:t>Intentó abolir la esclavitud en el estado con el tiempo</a:t>
            </a:r>
            <a:r>
              <a:rPr lang="en-US" sz="3300" dirty="0">
                <a:solidFill>
                  <a:schemeClr val="accent6">
                    <a:lumMod val="75000"/>
                  </a:schemeClr>
                </a:solidFill>
                <a:latin typeface="Gotham book"/>
              </a:rPr>
              <a:t>.</a:t>
            </a:r>
          </a:p>
          <a:p>
            <a:pPr marL="742950" lvl="1" indent="-285750">
              <a:buFont typeface="Arial" panose="020B0604020202020204" pitchFamily="34" charset="0"/>
              <a:buChar char="•"/>
            </a:pPr>
            <a:r>
              <a:rPr lang="es-ES" sz="3300" dirty="0">
                <a:solidFill>
                  <a:schemeClr val="accent5">
                    <a:lumMod val="75000"/>
                  </a:schemeClr>
                </a:solidFill>
                <a:latin typeface="Gotham book"/>
              </a:rPr>
              <a:t>Las personas esclavizadas actuales permanecerán esclavizadas</a:t>
            </a:r>
            <a:r>
              <a:rPr lang="en-US" sz="3300" dirty="0">
                <a:solidFill>
                  <a:schemeClr val="accent5">
                    <a:lumMod val="75000"/>
                  </a:schemeClr>
                </a:solidFill>
                <a:latin typeface="Gotham book"/>
              </a:rPr>
              <a:t>.</a:t>
            </a:r>
          </a:p>
          <a:p>
            <a:pPr marL="742950" lvl="1" indent="-285750">
              <a:buFont typeface="Arial" panose="020B0604020202020204" pitchFamily="34" charset="0"/>
              <a:buChar char="•"/>
            </a:pPr>
            <a:r>
              <a:rPr lang="es-ES" sz="3300" dirty="0">
                <a:solidFill>
                  <a:srgbClr val="7030A0"/>
                </a:solidFill>
                <a:latin typeface="Gotham book"/>
              </a:rPr>
              <a:t>Los hijos de los esclavizados son libres</a:t>
            </a:r>
            <a:r>
              <a:rPr lang="en-US" sz="3300" dirty="0">
                <a:solidFill>
                  <a:srgbClr val="7030A0"/>
                </a:solidFill>
                <a:latin typeface="Gotham book"/>
              </a:rPr>
              <a:t>.</a:t>
            </a:r>
          </a:p>
          <a:p>
            <a:pPr marL="742950" lvl="1" indent="-285750">
              <a:buFont typeface="Arial" panose="020B0604020202020204" pitchFamily="34" charset="0"/>
              <a:buChar char="•"/>
            </a:pPr>
            <a:r>
              <a:rPr lang="es-ES" sz="3300" dirty="0">
                <a:solidFill>
                  <a:srgbClr val="C00000"/>
                </a:solidFill>
                <a:latin typeface="Gotham book"/>
              </a:rPr>
              <a:t>Después de 1827, no se pueden traer más personas esclavizadas al estado desde Estados Unidos</a:t>
            </a:r>
            <a:r>
              <a:rPr lang="en-US" sz="3300" dirty="0">
                <a:solidFill>
                  <a:srgbClr val="C00000"/>
                </a:solidFill>
                <a:latin typeface="Gotham book"/>
              </a:rPr>
              <a:t>.</a:t>
            </a:r>
          </a:p>
        </p:txBody>
      </p:sp>
      <p:pic>
        <p:nvPicPr>
          <p:cNvPr id="3" name="Picture 2" descr=" A map of Mexico from 1824 zoomed in on the joined states of Coahuila y Tejas.">
            <a:extLst>
              <a:ext uri="{FF2B5EF4-FFF2-40B4-BE49-F238E27FC236}">
                <a16:creationId xmlns:a16="http://schemas.microsoft.com/office/drawing/2014/main" id="{0CDB3C75-444C-F6A1-1A9C-3A1F068927FA}"/>
              </a:ext>
            </a:extLst>
          </p:cNvPr>
          <p:cNvPicPr>
            <a:picLocks noChangeAspect="1"/>
          </p:cNvPicPr>
          <p:nvPr/>
        </p:nvPicPr>
        <p:blipFill>
          <a:blip r:embed="rId6"/>
          <a:stretch>
            <a:fillRect/>
          </a:stretch>
        </p:blipFill>
        <p:spPr>
          <a:xfrm>
            <a:off x="7342790" y="1742028"/>
            <a:ext cx="4538822" cy="4518354"/>
          </a:xfrm>
          <a:prstGeom prst="rect">
            <a:avLst/>
          </a:prstGeom>
        </p:spPr>
      </p:pic>
      <p:pic>
        <p:nvPicPr>
          <p:cNvPr id="4" name="Graphic 3">
            <a:extLst>
              <a:ext uri="{FF2B5EF4-FFF2-40B4-BE49-F238E27FC236}">
                <a16:creationId xmlns:a16="http://schemas.microsoft.com/office/drawing/2014/main" id="{82CB4838-791A-45D5-C8A3-066CB296A21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58" y="2325037"/>
            <a:ext cx="925793" cy="925793"/>
          </a:xfrm>
          <a:prstGeom prst="rect">
            <a:avLst/>
          </a:prstGeom>
        </p:spPr>
      </p:pic>
    </p:spTree>
    <p:extLst>
      <p:ext uri="{BB962C8B-B14F-4D97-AF65-F5344CB8AC3E}">
        <p14:creationId xmlns:p14="http://schemas.microsoft.com/office/powerpoint/2010/main" val="184041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08C05687-6280-6EBB-B5A8-D4E2BB1C53D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F267547-DF8D-1E06-2C2D-A6A3C4F6E2A7}"/>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CA18C78D-C113-4F73-2BA6-41E37177AF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380E4AFD-122F-B4DB-4C10-F4E3CFF84C8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25EBCD5E-C874-E868-079E-4E8DCF197BA9}"/>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09045098-3AB9-5B9E-5C06-7BA945EC3904}"/>
              </a:ext>
            </a:extLst>
          </p:cNvPr>
          <p:cNvSpPr txBox="1">
            <a:spLocks noGrp="1"/>
          </p:cNvSpPr>
          <p:nvPr>
            <p:ph type="title"/>
          </p:nvPr>
        </p:nvSpPr>
        <p:spPr>
          <a:xfrm>
            <a:off x="1523999" y="-135680"/>
            <a:ext cx="9421440" cy="150348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300" dirty="0">
                <a:solidFill>
                  <a:schemeClr val="accent6">
                    <a:lumMod val="20000"/>
                    <a:lumOff val="80000"/>
                  </a:schemeClr>
                </a:solidFill>
                <a:latin typeface="Gotham Medium"/>
              </a:rPr>
              <a:t>"</a:t>
            </a:r>
            <a:r>
              <a:rPr lang="en-US" sz="5300" dirty="0" err="1">
                <a:solidFill>
                  <a:schemeClr val="accent6">
                    <a:lumMod val="20000"/>
                    <a:lumOff val="80000"/>
                  </a:schemeClr>
                </a:solidFill>
                <a:latin typeface="Gotham Medium"/>
              </a:rPr>
              <a:t>Decreto</a:t>
            </a:r>
            <a:r>
              <a:rPr lang="en-US" sz="5300" dirty="0">
                <a:solidFill>
                  <a:schemeClr val="accent6">
                    <a:lumMod val="20000"/>
                    <a:lumOff val="80000"/>
                  </a:schemeClr>
                </a:solidFill>
                <a:latin typeface="Gotham Medium"/>
              </a:rPr>
              <a:t> nº 56" 5 de mayo de 1828”</a:t>
            </a:r>
            <a:endParaRPr lang="en-US" sz="48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7D56EF9A-D506-C22A-6796-189CE91E91FF}"/>
              </a:ext>
            </a:extLst>
          </p:cNvPr>
          <p:cNvSpPr txBox="1"/>
          <p:nvPr/>
        </p:nvSpPr>
        <p:spPr>
          <a:xfrm>
            <a:off x="179746" y="1657711"/>
            <a:ext cx="7347432" cy="5170646"/>
          </a:xfrm>
          <a:prstGeom prst="rect">
            <a:avLst/>
          </a:prstGeom>
          <a:noFill/>
        </p:spPr>
        <p:txBody>
          <a:bodyPr wrap="square" rtlCol="0">
            <a:spAutoFit/>
          </a:bodyPr>
          <a:lstStyle/>
          <a:p>
            <a:pPr marL="571500" indent="-571500">
              <a:buFont typeface="Arial" panose="020B0604020202020204" pitchFamily="34" charset="0"/>
              <a:buChar char="•"/>
            </a:pPr>
            <a:r>
              <a:rPr lang="es-ES" sz="3000" dirty="0">
                <a:solidFill>
                  <a:schemeClr val="accent6">
                    <a:lumMod val="75000"/>
                  </a:schemeClr>
                </a:solidFill>
                <a:latin typeface="Gotham book"/>
              </a:rPr>
              <a:t>Todos los contratos firmados en el extranjero entre emigrantes y sus trabajadores son válidos en Texas</a:t>
            </a:r>
            <a:r>
              <a:rPr lang="en-US" sz="3000" dirty="0">
                <a:solidFill>
                  <a:schemeClr val="accent6">
                    <a:lumMod val="75000"/>
                  </a:schemeClr>
                </a:solidFill>
                <a:latin typeface="Gotham book"/>
              </a:rPr>
              <a:t>.</a:t>
            </a:r>
          </a:p>
          <a:p>
            <a:pPr marL="571500" indent="-571500">
              <a:buFont typeface="Arial" panose="020B0604020202020204" pitchFamily="34" charset="0"/>
              <a:buChar char="•"/>
            </a:pPr>
            <a:r>
              <a:rPr lang="es-ES" sz="3000" dirty="0">
                <a:solidFill>
                  <a:srgbClr val="0070C0"/>
                </a:solidFill>
                <a:latin typeface="Gotham book"/>
              </a:rPr>
              <a:t>Tejanos y anglosajones trabajaron para que esta ley fuera aprobada en el gobierno estatal</a:t>
            </a:r>
            <a:r>
              <a:rPr lang="en-US" sz="3000" dirty="0">
                <a:solidFill>
                  <a:srgbClr val="0070C0"/>
                </a:solidFill>
                <a:latin typeface="Gotham book"/>
              </a:rPr>
              <a:t>.</a:t>
            </a:r>
          </a:p>
          <a:p>
            <a:pPr marL="571500" indent="-571500">
              <a:buFont typeface="Arial" panose="020B0604020202020204" pitchFamily="34" charset="0"/>
              <a:buChar char="•"/>
            </a:pPr>
            <a:r>
              <a:rPr lang="es-ES" sz="3000" dirty="0">
                <a:solidFill>
                  <a:srgbClr val="C00000"/>
                </a:solidFill>
                <a:latin typeface="Gotham book"/>
              </a:rPr>
              <a:t>Algunos anglosajones en EE. UU. crearon contratos de 99 años para las personas esclavizadas. Esto permitió a muchos anglosajones eludir las leyes que prohibían la esclavitud en Coahuila y Tejas</a:t>
            </a:r>
            <a:r>
              <a:rPr lang="en-US" sz="3000" dirty="0">
                <a:solidFill>
                  <a:srgbClr val="C00000"/>
                </a:solidFill>
                <a:latin typeface="Gotham book"/>
              </a:rPr>
              <a:t>. </a:t>
            </a:r>
          </a:p>
        </p:txBody>
      </p:sp>
      <p:pic>
        <p:nvPicPr>
          <p:cNvPr id="4098" name="Picture 2" descr="A photograph from 1907 showing African American field workers farming cotton with an Anglo overseer on horseback in the background.">
            <a:extLst>
              <a:ext uri="{FF2B5EF4-FFF2-40B4-BE49-F238E27FC236}">
                <a16:creationId xmlns:a16="http://schemas.microsoft.com/office/drawing/2014/main" id="{659694AB-5F6D-8AF1-B9B0-4E91386737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032" t="431" r="33105" b="9313"/>
          <a:stretch/>
        </p:blipFill>
        <p:spPr bwMode="auto">
          <a:xfrm>
            <a:off x="7815944" y="1622129"/>
            <a:ext cx="4038174" cy="4201886"/>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369256-7B32-FA89-E146-A2EEF3AB71A4}"/>
              </a:ext>
            </a:extLst>
          </p:cNvPr>
          <p:cNvSpPr txBox="1"/>
          <p:nvPr/>
        </p:nvSpPr>
        <p:spPr>
          <a:xfrm>
            <a:off x="7974080" y="5910317"/>
            <a:ext cx="4038174" cy="400110"/>
          </a:xfrm>
          <a:prstGeom prst="rect">
            <a:avLst/>
          </a:prstGeom>
          <a:noFill/>
        </p:spPr>
        <p:txBody>
          <a:bodyPr wrap="square" rtlCol="0">
            <a:spAutoFit/>
          </a:bodyPr>
          <a:lstStyle/>
          <a:p>
            <a:pPr algn="ctr"/>
            <a:r>
              <a:rPr lang="en-US" sz="2000" i="1" dirty="0" err="1">
                <a:latin typeface="Gotham book"/>
              </a:rPr>
              <a:t>Biblioteca</a:t>
            </a:r>
            <a:r>
              <a:rPr lang="en-US" sz="2000" i="1" dirty="0">
                <a:latin typeface="Gotham book"/>
              </a:rPr>
              <a:t> del Congreso</a:t>
            </a:r>
          </a:p>
        </p:txBody>
      </p:sp>
      <p:pic>
        <p:nvPicPr>
          <p:cNvPr id="4" name="Graphic 3">
            <a:extLst>
              <a:ext uri="{FF2B5EF4-FFF2-40B4-BE49-F238E27FC236}">
                <a16:creationId xmlns:a16="http://schemas.microsoft.com/office/drawing/2014/main" id="{24FC63FA-18DF-28EB-9640-63AA18F91F4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5810" y="1635173"/>
            <a:ext cx="925793" cy="925793"/>
          </a:xfrm>
          <a:prstGeom prst="rect">
            <a:avLst/>
          </a:prstGeom>
        </p:spPr>
      </p:pic>
    </p:spTree>
    <p:extLst>
      <p:ext uri="{BB962C8B-B14F-4D97-AF65-F5344CB8AC3E}">
        <p14:creationId xmlns:p14="http://schemas.microsoft.com/office/powerpoint/2010/main" val="1330342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B0A53-4E82-6122-89A2-9A8CBB604CB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93397D3-972C-3D31-F358-5B3653D610BC}"/>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6F29F62C-32F5-8DAA-F889-B6B3A8C1D93A}"/>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53941FE-E0A7-999C-6AD4-71855DA612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29C5C215-B3CE-7357-1BE1-285CE18263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732B92DA-B1CF-9FDB-A924-E1AF7C170C21}"/>
              </a:ext>
            </a:extLst>
          </p:cNvPr>
          <p:cNvSpPr txBox="1">
            <a:spLocks noGrp="1"/>
          </p:cNvSpPr>
          <p:nvPr>
            <p:ph type="title"/>
          </p:nvPr>
        </p:nvSpPr>
        <p:spPr>
          <a:xfrm>
            <a:off x="2527297" y="2248919"/>
            <a:ext cx="7476674" cy="193119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El Empresario Sistema </a:t>
            </a:r>
            <a:br>
              <a:rPr lang="en-US" sz="6600" dirty="0">
                <a:solidFill>
                  <a:schemeClr val="accent4">
                    <a:lumMod val="40000"/>
                    <a:lumOff val="60000"/>
                  </a:schemeClr>
                </a:solidFill>
                <a:latin typeface="Gotham Medium"/>
              </a:rPr>
            </a:br>
            <a:r>
              <a:rPr lang="en-US" sz="6600" dirty="0" err="1">
                <a:solidFill>
                  <a:schemeClr val="bg1"/>
                </a:solidFill>
                <a:latin typeface="Gotham Medium"/>
              </a:rPr>
              <a:t>Calentamiento</a:t>
            </a:r>
            <a:endParaRPr lang="en-US" sz="6600" dirty="0">
              <a:solidFill>
                <a:schemeClr val="bg1"/>
              </a:solidFill>
              <a:latin typeface="Gotham Medium"/>
            </a:endParaRPr>
          </a:p>
        </p:txBody>
      </p:sp>
      <p:sp>
        <p:nvSpPr>
          <p:cNvPr id="11" name="TextBox 10">
            <a:extLst>
              <a:ext uri="{FF2B5EF4-FFF2-40B4-BE49-F238E27FC236}">
                <a16:creationId xmlns:a16="http://schemas.microsoft.com/office/drawing/2014/main" id="{953FCF57-52D7-657E-D643-FCDB8855A28C}"/>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856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C397-884A-DDE1-C667-B614BC2994F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593C377-5BA5-F3E1-08D3-0519B9C0D968}"/>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5F826A9D-B939-4762-E3D2-C011BD3D374A}"/>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B3132BE-18E4-5212-E81B-BC7C3393AD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0B70CFE5-FFCE-9214-AC6E-DDC8F2AD84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0E779E05-22A5-B9DA-0A9B-C92EAB1CDF68}"/>
              </a:ext>
            </a:extLst>
          </p:cNvPr>
          <p:cNvSpPr txBox="1">
            <a:spLocks noGrp="1"/>
          </p:cNvSpPr>
          <p:nvPr>
            <p:ph type="title"/>
          </p:nvPr>
        </p:nvSpPr>
        <p:spPr>
          <a:xfrm>
            <a:off x="2527297" y="2248919"/>
            <a:ext cx="7476674"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err="1">
                <a:solidFill>
                  <a:schemeClr val="accent4">
                    <a:lumMod val="40000"/>
                    <a:lumOff val="60000"/>
                  </a:schemeClr>
                </a:solidFill>
                <a:latin typeface="Gotham Medium"/>
              </a:rPr>
              <a:t>Efectos</a:t>
            </a:r>
            <a:r>
              <a:rPr lang="en-US" sz="6600" dirty="0">
                <a:solidFill>
                  <a:schemeClr val="accent4">
                    <a:lumMod val="40000"/>
                    <a:lumOff val="60000"/>
                  </a:schemeClr>
                </a:solidFill>
                <a:latin typeface="Gotham Medium"/>
              </a:rPr>
              <a:t> del Sistema Empresario</a:t>
            </a:r>
          </a:p>
        </p:txBody>
      </p:sp>
      <p:sp>
        <p:nvSpPr>
          <p:cNvPr id="11" name="TextBox 10">
            <a:extLst>
              <a:ext uri="{FF2B5EF4-FFF2-40B4-BE49-F238E27FC236}">
                <a16:creationId xmlns:a16="http://schemas.microsoft.com/office/drawing/2014/main" id="{69F6B9D4-AA78-AD63-D71E-87E01AB2E2E5}"/>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48E0AD0B-02A9-81CB-44AD-F4BABE28E26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504FA2-867C-24EC-A11E-D94658ADD50E}"/>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312C9E7A-522F-3119-600C-94CD4394CD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C917EBD6-4E16-C8E9-EDF0-2C86C66363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3A045D32-C747-3031-2A9E-1986018A22A8}"/>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B4141842-7A23-449D-2C02-863B315C3797}"/>
              </a:ext>
            </a:extLst>
          </p:cNvPr>
          <p:cNvSpPr txBox="1">
            <a:spLocks noGrp="1"/>
          </p:cNvSpPr>
          <p:nvPr>
            <p:ph type="title"/>
          </p:nvPr>
        </p:nvSpPr>
        <p:spPr>
          <a:xfrm>
            <a:off x="1523999" y="-135680"/>
            <a:ext cx="9421440"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300" dirty="0">
                <a:solidFill>
                  <a:schemeClr val="accent6">
                    <a:lumMod val="20000"/>
                    <a:lumOff val="80000"/>
                  </a:schemeClr>
                </a:solidFill>
                <a:latin typeface="Gotham Medium"/>
              </a:rPr>
              <a:t>El </a:t>
            </a:r>
            <a:r>
              <a:rPr lang="en-US" sz="5300" dirty="0" err="1">
                <a:solidFill>
                  <a:schemeClr val="accent6">
                    <a:lumMod val="20000"/>
                    <a:lumOff val="80000"/>
                  </a:schemeClr>
                </a:solidFill>
                <a:latin typeface="Gotham Medium"/>
              </a:rPr>
              <a:t>desarrollo</a:t>
            </a:r>
            <a:r>
              <a:rPr lang="en-US" sz="5300" dirty="0">
                <a:solidFill>
                  <a:schemeClr val="accent6">
                    <a:lumMod val="20000"/>
                    <a:lumOff val="80000"/>
                  </a:schemeClr>
                </a:solidFill>
                <a:latin typeface="Gotham Medium"/>
              </a:rPr>
              <a:t> de Texas</a:t>
            </a:r>
            <a:endParaRPr lang="en-US" sz="48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891CDFF8-F3E0-EE2D-8F4E-C8CCD80C666F}"/>
              </a:ext>
            </a:extLst>
          </p:cNvPr>
          <p:cNvSpPr txBox="1"/>
          <p:nvPr/>
        </p:nvSpPr>
        <p:spPr>
          <a:xfrm>
            <a:off x="404397" y="1610410"/>
            <a:ext cx="5627912" cy="5509200"/>
          </a:xfrm>
          <a:prstGeom prst="rect">
            <a:avLst/>
          </a:prstGeom>
          <a:noFill/>
        </p:spPr>
        <p:txBody>
          <a:bodyPr wrap="square" rtlCol="0">
            <a:spAutoFit/>
          </a:bodyPr>
          <a:lstStyle/>
          <a:p>
            <a:pPr marL="571500" indent="-571500">
              <a:buFont typeface="Arial" panose="020B0604020202020204" pitchFamily="34" charset="0"/>
              <a:buChar char="•"/>
            </a:pPr>
            <a:r>
              <a:rPr lang="es-ES" sz="3100" dirty="0">
                <a:solidFill>
                  <a:srgbClr val="0070C0"/>
                </a:solidFill>
                <a:latin typeface="Gotham book"/>
              </a:rPr>
              <a:t>1821 – 1825: Aproximadamente 3.000 nuevos colonos en Texas (300 familias anglosajones y esclavizados</a:t>
            </a:r>
            <a:r>
              <a:rPr lang="en-US" sz="3100" dirty="0">
                <a:solidFill>
                  <a:srgbClr val="0070C0"/>
                </a:solidFill>
                <a:latin typeface="Gotham book"/>
              </a:rPr>
              <a:t>)</a:t>
            </a:r>
          </a:p>
          <a:p>
            <a:pPr marL="571500" indent="-571500">
              <a:buFont typeface="Arial" panose="020B0604020202020204" pitchFamily="34" charset="0"/>
              <a:buChar char="•"/>
            </a:pPr>
            <a:r>
              <a:rPr lang="es-ES" sz="3100" dirty="0">
                <a:solidFill>
                  <a:srgbClr val="C00000"/>
                </a:solidFill>
                <a:latin typeface="Gotham book"/>
              </a:rPr>
              <a:t>Más carreteras y nuevos pueblos como San Felipe de Austin y Gonzales</a:t>
            </a:r>
            <a:r>
              <a:rPr lang="en-US" sz="3100" dirty="0">
                <a:solidFill>
                  <a:srgbClr val="C00000"/>
                </a:solidFill>
                <a:latin typeface="Gotham book"/>
              </a:rPr>
              <a:t>.</a:t>
            </a:r>
          </a:p>
          <a:p>
            <a:pPr marL="571500" indent="-571500">
              <a:buFont typeface="Arial" panose="020B0604020202020204" pitchFamily="34" charset="0"/>
              <a:buChar char="•"/>
            </a:pPr>
            <a:r>
              <a:rPr lang="es-ES" sz="3100" dirty="0">
                <a:solidFill>
                  <a:srgbClr val="7030A0"/>
                </a:solidFill>
                <a:latin typeface="Gotham book"/>
              </a:rPr>
              <a:t>Aumento del comercio con EE. UU. a través de Nueva Orleans</a:t>
            </a:r>
            <a:r>
              <a:rPr lang="en-US" sz="3100" dirty="0">
                <a:solidFill>
                  <a:srgbClr val="7030A0"/>
                </a:solidFill>
                <a:latin typeface="Gotham book"/>
              </a:rPr>
              <a:t>.</a:t>
            </a:r>
            <a:endParaRPr lang="en-US" sz="3100" dirty="0">
              <a:solidFill>
                <a:srgbClr val="C00000"/>
              </a:solidFill>
              <a:latin typeface="Gotham book"/>
            </a:endParaRPr>
          </a:p>
        </p:txBody>
      </p:sp>
      <p:pic>
        <p:nvPicPr>
          <p:cNvPr id="6" name="Picture 5" descr="A drawing of a Texan farm in Montgomery County showing a main house and smaller cabins surrounded by land that had been cleared of trees for planting.">
            <a:extLst>
              <a:ext uri="{FF2B5EF4-FFF2-40B4-BE49-F238E27FC236}">
                <a16:creationId xmlns:a16="http://schemas.microsoft.com/office/drawing/2014/main" id="{BBED1DC8-D070-3F6B-2096-1D399D2F40C2}"/>
              </a:ext>
            </a:extLst>
          </p:cNvPr>
          <p:cNvPicPr>
            <a:picLocks noChangeAspect="1"/>
          </p:cNvPicPr>
          <p:nvPr/>
        </p:nvPicPr>
        <p:blipFill>
          <a:blip r:embed="rId6">
            <a:extLst>
              <a:ext uri="{28A0092B-C50C-407E-A947-70E740481C1C}">
                <a14:useLocalDpi xmlns:a14="http://schemas.microsoft.com/office/drawing/2010/main" val="0"/>
              </a:ext>
            </a:extLst>
          </a:blip>
          <a:srcRect l="5937" t="2775" r="14386" b="4965"/>
          <a:stretch/>
        </p:blipFill>
        <p:spPr>
          <a:xfrm>
            <a:off x="6159692" y="1632857"/>
            <a:ext cx="5852562" cy="3842657"/>
          </a:xfrm>
          <a:prstGeom prst="rect">
            <a:avLst/>
          </a:prstGeom>
          <a:effectLst>
            <a:outerShdw blurRad="50800" dist="50800" dir="7920000" algn="ctr" rotWithShape="0">
              <a:srgbClr val="000000">
                <a:alpha val="43137"/>
              </a:srgbClr>
            </a:outerShdw>
          </a:effectLst>
        </p:spPr>
      </p:pic>
      <p:pic>
        <p:nvPicPr>
          <p:cNvPr id="3" name="Graphic 2">
            <a:extLst>
              <a:ext uri="{FF2B5EF4-FFF2-40B4-BE49-F238E27FC236}">
                <a16:creationId xmlns:a16="http://schemas.microsoft.com/office/drawing/2014/main" id="{7BBAA071-FF81-5EE3-F1C6-B45715A6FE2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14" y="2042008"/>
            <a:ext cx="925793" cy="925793"/>
          </a:xfrm>
          <a:prstGeom prst="rect">
            <a:avLst/>
          </a:prstGeom>
        </p:spPr>
      </p:pic>
    </p:spTree>
    <p:extLst>
      <p:ext uri="{BB962C8B-B14F-4D97-AF65-F5344CB8AC3E}">
        <p14:creationId xmlns:p14="http://schemas.microsoft.com/office/powerpoint/2010/main" val="2258591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4186F-3D1B-C2EB-8AA6-CB75FD90A2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A1C2EA2-1165-1298-FBED-9769D11BDB00}"/>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36CF3569-B6A3-48DC-D1CD-11E9B2507DF3}"/>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3600DEC-55FB-F639-B148-800BCAB743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029D070F-609B-F54F-7B40-9FB37B7F73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4B98B2B3-FB95-7779-7F38-660E6851BE2D}"/>
              </a:ext>
            </a:extLst>
          </p:cNvPr>
          <p:cNvSpPr txBox="1">
            <a:spLocks noGrp="1"/>
          </p:cNvSpPr>
          <p:nvPr>
            <p:ph type="title"/>
          </p:nvPr>
        </p:nvSpPr>
        <p:spPr>
          <a:xfrm>
            <a:off x="2527297" y="2458154"/>
            <a:ext cx="7476674" cy="159879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El Empresario Sistema </a:t>
            </a:r>
            <a:br>
              <a:rPr lang="en-US" sz="6600" dirty="0">
                <a:solidFill>
                  <a:schemeClr val="accent4">
                    <a:lumMod val="40000"/>
                    <a:lumOff val="60000"/>
                  </a:schemeClr>
                </a:solidFill>
                <a:latin typeface="Gotham Medium"/>
              </a:rPr>
            </a:br>
            <a:r>
              <a:rPr lang="en-US" sz="6600" dirty="0" err="1">
                <a:solidFill>
                  <a:schemeClr val="bg1"/>
                </a:solidFill>
                <a:latin typeface="Gotham Medium"/>
              </a:rPr>
              <a:t>Billete</a:t>
            </a:r>
            <a:r>
              <a:rPr lang="en-US" sz="6600" dirty="0">
                <a:solidFill>
                  <a:schemeClr val="bg1"/>
                </a:solidFill>
                <a:latin typeface="Gotham Medium"/>
              </a:rPr>
              <a:t> de </a:t>
            </a:r>
            <a:r>
              <a:rPr lang="en-US" sz="6600" dirty="0" err="1">
                <a:solidFill>
                  <a:schemeClr val="bg1"/>
                </a:solidFill>
                <a:latin typeface="Gotham Medium"/>
              </a:rPr>
              <a:t>salida</a:t>
            </a:r>
            <a:endParaRPr lang="en-US" sz="6600" dirty="0">
              <a:solidFill>
                <a:schemeClr val="accent4">
                  <a:lumMod val="40000"/>
                  <a:lumOff val="60000"/>
                </a:schemeClr>
              </a:solidFill>
              <a:latin typeface="Gotham Medium"/>
            </a:endParaRPr>
          </a:p>
        </p:txBody>
      </p:sp>
      <p:sp>
        <p:nvSpPr>
          <p:cNvPr id="11" name="TextBox 10">
            <a:extLst>
              <a:ext uri="{FF2B5EF4-FFF2-40B4-BE49-F238E27FC236}">
                <a16:creationId xmlns:a16="http://schemas.microsoft.com/office/drawing/2014/main" id="{70238EB0-47E8-1C76-23BF-6219118D21BB}"/>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49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4846F-FA90-8353-074E-8ACA8B9412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820422-901D-1E92-573B-C3ECD6D531D9}"/>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8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44A120E-BD15-4E4A-05AB-A2B3F8404E4C}"/>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7" name="Content Placeholder 23">
            <a:extLst>
              <a:ext uri="{FF2B5EF4-FFF2-40B4-BE49-F238E27FC236}">
                <a16:creationId xmlns:a16="http://schemas.microsoft.com/office/drawing/2014/main" id="{8AFEAF6D-B286-7FB9-D92B-E9C3E4BA4E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6C7E4DC2-D3BA-3A5C-734A-B45A8EAB71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FF2B5EF4-FFF2-40B4-BE49-F238E27FC236}">
                <a16:creationId xmlns:a16="http://schemas.microsoft.com/office/drawing/2014/main" id="{3AC4B9BB-5611-9A91-4846-F3BB5816EBB2}"/>
              </a:ex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5">
            <a:extLst>
              <a:ext uri="{FF2B5EF4-FFF2-40B4-BE49-F238E27FC236}">
                <a16:creationId xmlns:a16="http://schemas.microsoft.com/office/drawing/2014/main" id="{2D3932CA-7BA8-A12F-0B3B-03553BFB6D12}"/>
              </a:ext>
            </a:extLst>
          </p:cNvPr>
          <p:cNvSpPr txBox="1">
            <a:spLocks noGrp="1"/>
          </p:cNvSpPr>
          <p:nvPr>
            <p:ph type="title"/>
          </p:nvPr>
        </p:nvSpPr>
        <p:spPr>
          <a:xfrm>
            <a:off x="1700324" y="-79957"/>
            <a:ext cx="10471162" cy="158344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600" dirty="0" err="1">
                <a:solidFill>
                  <a:srgbClr val="322E50"/>
                </a:solidFill>
                <a:latin typeface="Gotham Medium" pitchFamily="2" charset="0"/>
                <a:cs typeface="Gotham Medium" pitchFamily="2" charset="0"/>
              </a:rPr>
              <a:t>Billete</a:t>
            </a:r>
            <a:r>
              <a:rPr lang="en-US" sz="6600" dirty="0">
                <a:solidFill>
                  <a:srgbClr val="322E50"/>
                </a:solidFill>
                <a:latin typeface="Gotham Medium" pitchFamily="2" charset="0"/>
                <a:cs typeface="Gotham Medium" pitchFamily="2" charset="0"/>
              </a:rPr>
              <a:t> de </a:t>
            </a:r>
            <a:r>
              <a:rPr lang="en-US" sz="6600" dirty="0" err="1">
                <a:solidFill>
                  <a:srgbClr val="322E50"/>
                </a:solidFill>
                <a:latin typeface="Gotham Medium" pitchFamily="2" charset="0"/>
                <a:cs typeface="Gotham Medium" pitchFamily="2" charset="0"/>
              </a:rPr>
              <a:t>salida</a:t>
            </a:r>
            <a:br>
              <a:rPr lang="en-US" sz="6600" dirty="0">
                <a:solidFill>
                  <a:srgbClr val="322E50"/>
                </a:solidFill>
                <a:latin typeface="Gotham Medium" pitchFamily="2" charset="0"/>
                <a:cs typeface="Gotham Medium" pitchFamily="2" charset="0"/>
              </a:rPr>
            </a:br>
            <a:r>
              <a:rPr lang="es-ES" sz="3800" dirty="0">
                <a:latin typeface="Gotham Medium"/>
              </a:rPr>
              <a:t>Sigue las instrucciones para completar tu ticket de salida</a:t>
            </a:r>
            <a:endParaRPr lang="en-US" sz="3800" dirty="0">
              <a:latin typeface="Gotham Medium"/>
            </a:endParaRPr>
          </a:p>
        </p:txBody>
      </p:sp>
      <p:sp>
        <p:nvSpPr>
          <p:cNvPr id="14" name="TextBox 13">
            <a:extLst>
              <a:ext uri="{FF2B5EF4-FFF2-40B4-BE49-F238E27FC236}">
                <a16:creationId xmlns:a16="http://schemas.microsoft.com/office/drawing/2014/main" id="{880100BE-5DCC-E00A-7FAC-45D2158A47C5}"/>
              </a:ext>
            </a:extLst>
          </p:cNvPr>
          <p:cNvSpPr txBox="1"/>
          <p:nvPr/>
        </p:nvSpPr>
        <p:spPr>
          <a:xfrm>
            <a:off x="2847627" y="1719106"/>
            <a:ext cx="5060296" cy="4955203"/>
          </a:xfrm>
          <a:prstGeom prst="rect">
            <a:avLst/>
          </a:prstGeom>
          <a:noFill/>
        </p:spPr>
        <p:txBody>
          <a:bodyPr wrap="square" rtlCol="0">
            <a:spAutoFit/>
          </a:bodyPr>
          <a:lstStyle/>
          <a:p>
            <a:pPr lvl="0">
              <a:defRPr/>
            </a:pPr>
            <a:r>
              <a:rPr lang="es-ES" sz="4800" dirty="0">
                <a:solidFill>
                  <a:srgbClr val="002060"/>
                </a:solidFill>
              </a:rPr>
              <a:t>Lee la lista de requisitos</a:t>
            </a:r>
            <a:r>
              <a:rPr lang="en-US" sz="4800" dirty="0">
                <a:solidFill>
                  <a:srgbClr val="002060"/>
                </a:solidFill>
                <a:latin typeface="Calibri" panose="020F0502020204030204"/>
              </a:rPr>
              <a:t>.</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lvl="0">
              <a:defRPr/>
            </a:pPr>
            <a:r>
              <a:rPr lang="es-ES" sz="3400" dirty="0">
                <a:solidFill>
                  <a:srgbClr val="C00000"/>
                </a:solidFill>
              </a:rPr>
              <a:t>Coloca una marca de verificación junto a todos los requisitos para los colonos anglosajones</a:t>
            </a:r>
            <a:r>
              <a:rPr kumimoji="0" lang="en-US" sz="3400" b="0" i="0"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lvl="0">
              <a:defRPr/>
            </a:pPr>
            <a:r>
              <a:rPr lang="en-US" sz="3400" dirty="0">
                <a:solidFill>
                  <a:srgbClr val="00B050"/>
                </a:solidFill>
              </a:rPr>
              <a:t>Habla con </a:t>
            </a:r>
            <a:r>
              <a:rPr lang="en-US" sz="3400" dirty="0" err="1">
                <a:solidFill>
                  <a:srgbClr val="00B050"/>
                </a:solidFill>
              </a:rPr>
              <a:t>una</a:t>
            </a:r>
            <a:r>
              <a:rPr lang="en-US" sz="3400" dirty="0">
                <a:solidFill>
                  <a:srgbClr val="00B050"/>
                </a:solidFill>
              </a:rPr>
              <a:t> pareja</a:t>
            </a:r>
            <a:r>
              <a:rPr kumimoji="0" lang="en-US" sz="3400" b="0" i="0" u="none" strike="noStrike" kern="1200" cap="none" spc="0" normalizeH="0" baseline="0" noProof="0" dirty="0">
                <a:ln>
                  <a:noFill/>
                </a:ln>
                <a:solidFill>
                  <a:srgbClr val="00B050"/>
                </a:solidFill>
                <a:effectLst/>
                <a:uLnTx/>
                <a:uFillTx/>
                <a:latin typeface="Calibri" panose="020F0502020204030204"/>
                <a:ea typeface="+mn-ea"/>
                <a:cs typeface="+mn-cs"/>
              </a:rPr>
              <a:t>  </a:t>
            </a:r>
          </a:p>
        </p:txBody>
      </p:sp>
      <p:pic>
        <p:nvPicPr>
          <p:cNvPr id="13" name="Picture 12" descr="Magnifying glass and question mark">
            <a:extLst>
              <a:ext uri="{FF2B5EF4-FFF2-40B4-BE49-F238E27FC236}">
                <a16:creationId xmlns:a16="http://schemas.microsoft.com/office/drawing/2014/main" id="{28C2F2FB-DB6E-E81B-9D65-FA1297EAF49F}"/>
              </a:ext>
            </a:extLst>
          </p:cNvPr>
          <p:cNvPicPr>
            <a:picLocks noChangeAspect="1"/>
          </p:cNvPicPr>
          <p:nvPr/>
        </p:nvPicPr>
        <p:blipFill rotWithShape="1">
          <a:blip r:embed="rId5">
            <a:extLst>
              <a:ext uri="{28A0092B-C50C-407E-A947-70E740481C1C}">
                <a14:useLocalDpi xmlns:a14="http://schemas.microsoft.com/office/drawing/2010/main" val="0"/>
              </a:ext>
            </a:extLst>
          </a:blip>
          <a:srcRect l="24285" t="7619" r="22945"/>
          <a:stretch/>
        </p:blipFill>
        <p:spPr>
          <a:xfrm>
            <a:off x="8350942" y="2155371"/>
            <a:ext cx="3237988" cy="3188678"/>
          </a:xfrm>
          <a:prstGeom prst="rect">
            <a:avLst/>
          </a:prstGeom>
          <a:effectLst>
            <a:outerShdw blurRad="50800" dist="50800" dir="8160000" algn="ctr" rotWithShape="0">
              <a:srgbClr val="000000">
                <a:alpha val="43137"/>
              </a:srgbClr>
            </a:outerShdw>
          </a:effectLst>
        </p:spPr>
      </p:pic>
      <p:pic>
        <p:nvPicPr>
          <p:cNvPr id="15" name="Graphic 14">
            <a:extLst>
              <a:ext uri="{FF2B5EF4-FFF2-40B4-BE49-F238E27FC236}">
                <a16:creationId xmlns:a16="http://schemas.microsoft.com/office/drawing/2014/main" id="{1255F940-D5DB-8C12-1E65-569AFC70873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3897" y="1958592"/>
            <a:ext cx="1071092" cy="1071092"/>
          </a:xfrm>
          <a:prstGeom prst="rect">
            <a:avLst/>
          </a:prstGeom>
        </p:spPr>
      </p:pic>
      <p:pic>
        <p:nvPicPr>
          <p:cNvPr id="16" name="Graphic 15">
            <a:extLst>
              <a:ext uri="{FF2B5EF4-FFF2-40B4-BE49-F238E27FC236}">
                <a16:creationId xmlns:a16="http://schemas.microsoft.com/office/drawing/2014/main" id="{C04C4847-F37A-546F-33E3-9D1C6B9FA9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3897" y="4862022"/>
            <a:ext cx="1071092" cy="1071092"/>
          </a:xfrm>
          <a:prstGeom prst="rect">
            <a:avLst/>
          </a:prstGeom>
        </p:spPr>
      </p:pic>
      <p:pic>
        <p:nvPicPr>
          <p:cNvPr id="17" name="Graphic 16">
            <a:extLst>
              <a:ext uri="{FF2B5EF4-FFF2-40B4-BE49-F238E27FC236}">
                <a16:creationId xmlns:a16="http://schemas.microsoft.com/office/drawing/2014/main" id="{189DE1AA-051B-1F20-2768-744556A7E9A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00324" y="3484791"/>
            <a:ext cx="925793" cy="925793"/>
          </a:xfrm>
          <a:prstGeom prst="rect">
            <a:avLst/>
          </a:prstGeom>
        </p:spPr>
      </p:pic>
    </p:spTree>
    <p:extLst>
      <p:ext uri="{BB962C8B-B14F-4D97-AF65-F5344CB8AC3E}">
        <p14:creationId xmlns:p14="http://schemas.microsoft.com/office/powerpoint/2010/main" val="188767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B9E1C-BAB6-DD4C-6F91-FE9C95121A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F715A2-8394-79C2-CD4E-D40F4CE4AEDE}"/>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27E4BD86-8D1B-0D23-20DC-EB732DF665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C0B4B23-C9DB-1856-CDEA-13FFA2DC99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6A6E7547-327D-D6DF-3540-566D652BF7F3}"/>
              </a:ext>
              <a:ext uri="{C183D7F6-B498-43B3-948B-1728B52AA6E4}">
                <adec:decorative xmlns:adec="http://schemas.microsoft.com/office/drawing/2017/decorative" val="1"/>
              </a:ext>
            </a:extLst>
          </p:cNvPr>
          <p:cNvSpPr txBox="1"/>
          <p:nvPr/>
        </p:nvSpPr>
        <p:spPr>
          <a:xfrm>
            <a:off x="8202076"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5">
            <a:extLst>
              <a:ext uri="{FF2B5EF4-FFF2-40B4-BE49-F238E27FC236}">
                <a16:creationId xmlns:a16="http://schemas.microsoft.com/office/drawing/2014/main" id="{6DE42D48-84AE-2ACA-017A-848355B753F6}"/>
              </a:ext>
            </a:extLst>
          </p:cNvPr>
          <p:cNvSpPr txBox="1">
            <a:spLocks noGrp="1"/>
          </p:cNvSpPr>
          <p:nvPr>
            <p:ph type="title"/>
          </p:nvPr>
        </p:nvSpPr>
        <p:spPr>
          <a:xfrm>
            <a:off x="1948337" y="133433"/>
            <a:ext cx="8405949" cy="138031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300" dirty="0" err="1">
                <a:solidFill>
                  <a:schemeClr val="bg1"/>
                </a:solidFill>
                <a:latin typeface="Gotham Medium"/>
              </a:rPr>
              <a:t>Comparte</a:t>
            </a:r>
            <a:r>
              <a:rPr lang="en-US" sz="7300" dirty="0">
                <a:solidFill>
                  <a:schemeClr val="bg1"/>
                </a:solidFill>
                <a:latin typeface="Gotham Medium"/>
              </a:rPr>
              <a:t> con la </a:t>
            </a:r>
            <a:r>
              <a:rPr lang="en-US" sz="7300" dirty="0" err="1">
                <a:solidFill>
                  <a:schemeClr val="bg1"/>
                </a:solidFill>
                <a:latin typeface="Gotham Medium"/>
              </a:rPr>
              <a:t>clase</a:t>
            </a:r>
            <a:endParaRPr lang="en-US" sz="2800" dirty="0">
              <a:solidFill>
                <a:schemeClr val="bg1"/>
              </a:solidFill>
              <a:latin typeface="Gotham Medium"/>
            </a:endParaRPr>
          </a:p>
        </p:txBody>
      </p:sp>
      <p:sp>
        <p:nvSpPr>
          <p:cNvPr id="6" name="Speech Bubble: Rectangle with Corners Rounded 5">
            <a:extLst>
              <a:ext uri="{FF2B5EF4-FFF2-40B4-BE49-F238E27FC236}">
                <a16:creationId xmlns:a16="http://schemas.microsoft.com/office/drawing/2014/main" id="{2B2454DC-C919-1DE4-6834-0052F63656BE}"/>
              </a:ext>
            </a:extLst>
          </p:cNvPr>
          <p:cNvSpPr/>
          <p:nvPr/>
        </p:nvSpPr>
        <p:spPr>
          <a:xfrm>
            <a:off x="2715521" y="1653111"/>
            <a:ext cx="8714479" cy="2229678"/>
          </a:xfrm>
          <a:prstGeom prst="wedgeRoundRectCallout">
            <a:avLst>
              <a:gd name="adj1" fmla="val -58726"/>
              <a:gd name="adj2" fmla="val 3274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3400" kern="0" dirty="0">
                <a:solidFill>
                  <a:srgbClr val="C00000"/>
                </a:solidFill>
                <a:latin typeface="Gotham Book"/>
                <a:ea typeface="Times New Roman" panose="02020603050405020304" pitchFamily="18" charset="0"/>
                <a:cs typeface="Times New Roman" panose="02020603050405020304" pitchFamily="18" charset="0"/>
              </a:rPr>
              <a:t>Uno de los requisitos para el Sistema Empresario era que los colonos anglosajones debían _____________________________</a:t>
            </a:r>
            <a:endParaRPr kumimoji="0" lang="en-US" sz="34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1" name="Graphic 10">
            <a:extLst>
              <a:ext uri="{FF2B5EF4-FFF2-40B4-BE49-F238E27FC236}">
                <a16:creationId xmlns:a16="http://schemas.microsoft.com/office/drawing/2014/main" id="{2CD38833-F535-71C6-FDB8-CAAD534C4FE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450" y="2163348"/>
            <a:ext cx="1265652" cy="1265652"/>
          </a:xfrm>
          <a:prstGeom prst="rect">
            <a:avLst/>
          </a:prstGeom>
        </p:spPr>
      </p:pic>
      <p:sp>
        <p:nvSpPr>
          <p:cNvPr id="15" name="Speech Bubble: Rectangle with Corners Rounded 14">
            <a:extLst>
              <a:ext uri="{FF2B5EF4-FFF2-40B4-BE49-F238E27FC236}">
                <a16:creationId xmlns:a16="http://schemas.microsoft.com/office/drawing/2014/main" id="{2FF39F57-0179-76C7-A0FB-40B10C7778D2}"/>
              </a:ext>
            </a:extLst>
          </p:cNvPr>
          <p:cNvSpPr/>
          <p:nvPr/>
        </p:nvSpPr>
        <p:spPr>
          <a:xfrm>
            <a:off x="772256" y="4022157"/>
            <a:ext cx="8714479" cy="2291330"/>
          </a:xfrm>
          <a:prstGeom prst="wedgeRoundRectCallout">
            <a:avLst>
              <a:gd name="adj1" fmla="val 58819"/>
              <a:gd name="adj2" fmla="val 3477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3800" kern="0" dirty="0">
                <a:solidFill>
                  <a:srgbClr val="C00000"/>
                </a:solidFill>
                <a:latin typeface="Gotham Book"/>
                <a:ea typeface="Times New Roman" panose="02020603050405020304" pitchFamily="18" charset="0"/>
                <a:cs typeface="Times New Roman" panose="02020603050405020304" pitchFamily="18" charset="0"/>
              </a:rPr>
              <a:t>Creo que el requisito que será más difícil de cumplir para los anglosajones es __________ porque _________</a:t>
            </a:r>
            <a:endParaRPr kumimoji="0" lang="en-US" sz="38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6" name="Graphic 15">
            <a:extLst>
              <a:ext uri="{FF2B5EF4-FFF2-40B4-BE49-F238E27FC236}">
                <a16:creationId xmlns:a16="http://schemas.microsoft.com/office/drawing/2014/main" id="{27EF5F15-4328-71F2-642D-42D8F7AAD14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2487" y="4867132"/>
            <a:ext cx="1265652" cy="1265652"/>
          </a:xfrm>
          <a:prstGeom prst="rect">
            <a:avLst/>
          </a:prstGeom>
        </p:spPr>
      </p:pic>
    </p:spTree>
    <p:extLst>
      <p:ext uri="{BB962C8B-B14F-4D97-AF65-F5344CB8AC3E}">
        <p14:creationId xmlns:p14="http://schemas.microsoft.com/office/powerpoint/2010/main" val="3960009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8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D0DFCA26-F947-4F47-A71A-87D2B4E67C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5">
            <a:extLst>
              <a:ext uri="{FF2B5EF4-FFF2-40B4-BE49-F238E27FC236}">
                <a16:creationId xmlns:a16="http://schemas.microsoft.com/office/drawing/2014/main" id="{38EDB2C2-3372-48DF-A685-9A05E9BB395B}"/>
              </a:ext>
            </a:extLst>
          </p:cNvPr>
          <p:cNvSpPr txBox="1">
            <a:spLocks noGrp="1"/>
          </p:cNvSpPr>
          <p:nvPr>
            <p:ph type="title"/>
          </p:nvPr>
        </p:nvSpPr>
        <p:spPr>
          <a:xfrm>
            <a:off x="1885950" y="-79957"/>
            <a:ext cx="10285536" cy="158344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600" dirty="0" err="1">
                <a:solidFill>
                  <a:srgbClr val="322E50"/>
                </a:solidFill>
                <a:latin typeface="Gotham Medium" pitchFamily="2" charset="0"/>
                <a:cs typeface="Gotham Medium" pitchFamily="2" charset="0"/>
              </a:rPr>
              <a:t>Calentamiento</a:t>
            </a:r>
            <a:br>
              <a:rPr lang="en-US" sz="6600" dirty="0">
                <a:solidFill>
                  <a:srgbClr val="322E50"/>
                </a:solidFill>
                <a:latin typeface="Gotham Medium" pitchFamily="2" charset="0"/>
                <a:cs typeface="Gotham Medium" pitchFamily="2" charset="0"/>
              </a:rPr>
            </a:br>
            <a:r>
              <a:rPr lang="es-ES" sz="3800" dirty="0">
                <a:latin typeface="Gotham Medium"/>
              </a:rPr>
              <a:t>Sigue las instrucciones para completar tu calentamiento</a:t>
            </a:r>
            <a:endParaRPr lang="en-US" sz="3800" dirty="0">
              <a:latin typeface="Gotham Medium"/>
            </a:endParaRPr>
          </a:p>
        </p:txBody>
      </p:sp>
      <p:sp>
        <p:nvSpPr>
          <p:cNvPr id="14" name="TextBox 13">
            <a:extLst>
              <a:ext uri="{FF2B5EF4-FFF2-40B4-BE49-F238E27FC236}">
                <a16:creationId xmlns:a16="http://schemas.microsoft.com/office/drawing/2014/main" id="{AE2A8A37-D9E0-5A14-43BC-D31AB53A82C4}"/>
              </a:ext>
            </a:extLst>
          </p:cNvPr>
          <p:cNvSpPr txBox="1"/>
          <p:nvPr/>
        </p:nvSpPr>
        <p:spPr>
          <a:xfrm>
            <a:off x="2894884" y="2194385"/>
            <a:ext cx="5060296" cy="4278094"/>
          </a:xfrm>
          <a:prstGeom prst="rect">
            <a:avLst/>
          </a:prstGeom>
          <a:noFill/>
        </p:spPr>
        <p:txBody>
          <a:bodyPr wrap="square" rtlCol="0">
            <a:spAutoFit/>
          </a:bodyPr>
          <a:lstStyle/>
          <a:p>
            <a:pPr lvl="0">
              <a:defRPr/>
            </a:pPr>
            <a:r>
              <a:rPr lang="es-ES" sz="4000" dirty="0">
                <a:solidFill>
                  <a:srgbClr val="002060"/>
                </a:solidFill>
              </a:rPr>
              <a:t>Considera el escenario durante tu calentamiento</a:t>
            </a: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lvl="0">
              <a:defRPr/>
            </a:pPr>
            <a:r>
              <a:rPr lang="es-ES" sz="4000" dirty="0">
                <a:solidFill>
                  <a:srgbClr val="C00000"/>
                </a:solidFill>
              </a:rPr>
              <a:t>Escribe tus respuestas en el gráfico</a:t>
            </a:r>
            <a:r>
              <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lvl="0">
              <a:defRPr/>
            </a:pPr>
            <a:r>
              <a:rPr lang="en-US" sz="4000" dirty="0">
                <a:solidFill>
                  <a:srgbClr val="00B050"/>
                </a:solidFill>
              </a:rPr>
              <a:t>Habla con </a:t>
            </a:r>
            <a:r>
              <a:rPr lang="en-US" sz="4000" dirty="0" err="1">
                <a:solidFill>
                  <a:srgbClr val="00B050"/>
                </a:solidFill>
              </a:rPr>
              <a:t>una</a:t>
            </a:r>
            <a:r>
              <a:rPr lang="en-US" sz="4000" dirty="0">
                <a:solidFill>
                  <a:srgbClr val="00B050"/>
                </a:solidFill>
              </a:rPr>
              <a:t> pareja</a:t>
            </a:r>
            <a:endParaRPr kumimoji="0" lang="en-US" sz="40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13" name="Picture 12" descr="Magnifying glass and question mark">
            <a:extLst>
              <a:ext uri="{FF2B5EF4-FFF2-40B4-BE49-F238E27FC236}">
                <a16:creationId xmlns:a16="http://schemas.microsoft.com/office/drawing/2014/main" id="{85247DD4-135A-C3E1-6645-712F0D8A4502}"/>
              </a:ext>
            </a:extLst>
          </p:cNvPr>
          <p:cNvPicPr>
            <a:picLocks noChangeAspect="1"/>
          </p:cNvPicPr>
          <p:nvPr/>
        </p:nvPicPr>
        <p:blipFill rotWithShape="1">
          <a:blip r:embed="rId5">
            <a:extLst>
              <a:ext uri="{28A0092B-C50C-407E-A947-70E740481C1C}">
                <a14:useLocalDpi xmlns:a14="http://schemas.microsoft.com/office/drawing/2010/main" val="0"/>
              </a:ext>
            </a:extLst>
          </a:blip>
          <a:srcRect l="24285" t="7619" r="22945"/>
          <a:stretch/>
        </p:blipFill>
        <p:spPr>
          <a:xfrm>
            <a:off x="8350942" y="2155371"/>
            <a:ext cx="3237988" cy="3188678"/>
          </a:xfrm>
          <a:prstGeom prst="rect">
            <a:avLst/>
          </a:prstGeom>
          <a:effectLst>
            <a:outerShdw blurRad="50800" dist="50800" dir="8160000" algn="ctr" rotWithShape="0">
              <a:srgbClr val="000000">
                <a:alpha val="43137"/>
              </a:srgbClr>
            </a:outerShdw>
          </a:effectLst>
        </p:spPr>
      </p:pic>
      <p:pic>
        <p:nvPicPr>
          <p:cNvPr id="15" name="Graphic 14">
            <a:extLst>
              <a:ext uri="{FF2B5EF4-FFF2-40B4-BE49-F238E27FC236}">
                <a16:creationId xmlns:a16="http://schemas.microsoft.com/office/drawing/2014/main" id="{6D82653A-FB34-D49C-1CBF-212B7AC439A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8845" y="2187980"/>
            <a:ext cx="1071092" cy="1071092"/>
          </a:xfrm>
          <a:prstGeom prst="rect">
            <a:avLst/>
          </a:prstGeom>
        </p:spPr>
      </p:pic>
      <p:pic>
        <p:nvPicPr>
          <p:cNvPr id="16" name="Graphic 15">
            <a:extLst>
              <a:ext uri="{FF2B5EF4-FFF2-40B4-BE49-F238E27FC236}">
                <a16:creationId xmlns:a16="http://schemas.microsoft.com/office/drawing/2014/main" id="{8F161DEC-99B7-1032-5315-5126007ED36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3897" y="4862022"/>
            <a:ext cx="1071092" cy="1071092"/>
          </a:xfrm>
          <a:prstGeom prst="rect">
            <a:avLst/>
          </a:prstGeom>
        </p:spPr>
      </p:pic>
      <p:pic>
        <p:nvPicPr>
          <p:cNvPr id="17" name="Graphic 16">
            <a:extLst>
              <a:ext uri="{FF2B5EF4-FFF2-40B4-BE49-F238E27FC236}">
                <a16:creationId xmlns:a16="http://schemas.microsoft.com/office/drawing/2014/main" id="{12C79970-0CFD-5DBD-F96D-C07D2F6B7E6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85102" y="3749710"/>
            <a:ext cx="925793" cy="925793"/>
          </a:xfrm>
          <a:prstGeom prst="rect">
            <a:avLst/>
          </a:prstGeom>
        </p:spPr>
      </p:pic>
    </p:spTree>
    <p:extLst>
      <p:ext uri="{BB962C8B-B14F-4D97-AF65-F5344CB8AC3E}">
        <p14:creationId xmlns:p14="http://schemas.microsoft.com/office/powerpoint/2010/main" val="70835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5">
            <a:extLst>
              <a:ext uri="{FF2B5EF4-FFF2-40B4-BE49-F238E27FC236}">
                <a16:creationId xmlns:a16="http://schemas.microsoft.com/office/drawing/2014/main" id="{43ED4920-A314-C832-2A0D-1BE434B25E38}"/>
              </a:ext>
            </a:extLst>
          </p:cNvPr>
          <p:cNvSpPr txBox="1">
            <a:spLocks noGrp="1"/>
          </p:cNvSpPr>
          <p:nvPr>
            <p:ph type="title"/>
          </p:nvPr>
        </p:nvSpPr>
        <p:spPr>
          <a:xfrm>
            <a:off x="1948337" y="133433"/>
            <a:ext cx="8405949" cy="138031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300" dirty="0" err="1">
                <a:solidFill>
                  <a:schemeClr val="bg1"/>
                </a:solidFill>
                <a:latin typeface="Gotham Medium"/>
              </a:rPr>
              <a:t>Comparte</a:t>
            </a:r>
            <a:r>
              <a:rPr lang="en-US" sz="7300" dirty="0">
                <a:solidFill>
                  <a:schemeClr val="bg1"/>
                </a:solidFill>
                <a:latin typeface="Gotham Medium"/>
              </a:rPr>
              <a:t> con la </a:t>
            </a:r>
            <a:r>
              <a:rPr lang="en-US" sz="7300" dirty="0" err="1">
                <a:solidFill>
                  <a:schemeClr val="bg1"/>
                </a:solidFill>
                <a:latin typeface="Gotham Medium"/>
              </a:rPr>
              <a:t>clase</a:t>
            </a:r>
            <a:endParaRPr lang="en-US" sz="2800" dirty="0">
              <a:solidFill>
                <a:schemeClr val="bg1"/>
              </a:solidFill>
              <a:latin typeface="Gotham Medium"/>
            </a:endParaRPr>
          </a:p>
        </p:txBody>
      </p:sp>
      <p:sp>
        <p:nvSpPr>
          <p:cNvPr id="6" name="Speech Bubble: Rectangle with Corners Rounded 5">
            <a:extLst>
              <a:ext uri="{FF2B5EF4-FFF2-40B4-BE49-F238E27FC236}">
                <a16:creationId xmlns:a16="http://schemas.microsoft.com/office/drawing/2014/main" id="{C8EE2F8C-2D85-FAC7-AB6D-6DE476A140B6}"/>
              </a:ext>
            </a:extLst>
          </p:cNvPr>
          <p:cNvSpPr/>
          <p:nvPr/>
        </p:nvSpPr>
        <p:spPr>
          <a:xfrm>
            <a:off x="2639322" y="1737418"/>
            <a:ext cx="9089572" cy="1380310"/>
          </a:xfrm>
          <a:prstGeom prst="wedgeRoundRectCallout">
            <a:avLst>
              <a:gd name="adj1" fmla="val -58726"/>
              <a:gd name="adj2" fmla="val 3274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2600" kern="0" dirty="0">
                <a:solidFill>
                  <a:srgbClr val="C00000"/>
                </a:solidFill>
                <a:latin typeface="Gotham Book"/>
                <a:ea typeface="Times New Roman" panose="02020603050405020304" pitchFamily="18" charset="0"/>
                <a:cs typeface="Times New Roman" panose="02020603050405020304" pitchFamily="18" charset="0"/>
              </a:rPr>
              <a:t>Una de las razones por las que invitar a inmigrantes anglosajones a Texas podría ser una </a:t>
            </a:r>
            <a:r>
              <a:rPr lang="es-ES" sz="2600" b="1" kern="0" dirty="0">
                <a:solidFill>
                  <a:srgbClr val="C00000"/>
                </a:solidFill>
                <a:latin typeface="Gotham Book"/>
                <a:ea typeface="Times New Roman" panose="02020603050405020304" pitchFamily="18" charset="0"/>
                <a:cs typeface="Times New Roman" panose="02020603050405020304" pitchFamily="18" charset="0"/>
              </a:rPr>
              <a:t>buena idea</a:t>
            </a:r>
            <a:r>
              <a:rPr lang="es-ES" sz="2600" kern="0" dirty="0">
                <a:solidFill>
                  <a:srgbClr val="C00000"/>
                </a:solidFill>
                <a:latin typeface="Gotham Book"/>
                <a:ea typeface="Times New Roman" panose="02020603050405020304" pitchFamily="18" charset="0"/>
                <a:cs typeface="Times New Roman" panose="02020603050405020304" pitchFamily="18" charset="0"/>
              </a:rPr>
              <a:t> es __________</a:t>
            </a:r>
            <a:endParaRPr kumimoji="0" lang="en-US" sz="26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1" name="Graphic 10">
            <a:extLst>
              <a:ext uri="{FF2B5EF4-FFF2-40B4-BE49-F238E27FC236}">
                <a16:creationId xmlns:a16="http://schemas.microsoft.com/office/drawing/2014/main" id="{CCBACD64-9386-8056-1EFA-A1EF9055EA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347" y="1862150"/>
            <a:ext cx="1265652" cy="1265652"/>
          </a:xfrm>
          <a:prstGeom prst="rect">
            <a:avLst/>
          </a:prstGeom>
        </p:spPr>
      </p:pic>
      <p:sp>
        <p:nvSpPr>
          <p:cNvPr id="2" name="Speech Bubble: Rectangle with Corners Rounded 1">
            <a:extLst>
              <a:ext uri="{FF2B5EF4-FFF2-40B4-BE49-F238E27FC236}">
                <a16:creationId xmlns:a16="http://schemas.microsoft.com/office/drawing/2014/main" id="{DB11898C-9EC4-1842-7353-FD8D6CED06AC}"/>
              </a:ext>
            </a:extLst>
          </p:cNvPr>
          <p:cNvSpPr/>
          <p:nvPr/>
        </p:nvSpPr>
        <p:spPr>
          <a:xfrm>
            <a:off x="494836" y="3334411"/>
            <a:ext cx="8300821" cy="1326560"/>
          </a:xfrm>
          <a:prstGeom prst="wedgeRoundRectCallout">
            <a:avLst>
              <a:gd name="adj1" fmla="val 57801"/>
              <a:gd name="adj2" fmla="val 34229"/>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3200" kern="0" dirty="0">
                <a:solidFill>
                  <a:srgbClr val="C00000"/>
                </a:solidFill>
                <a:latin typeface="Gotham Book"/>
                <a:ea typeface="Times New Roman" panose="02020603050405020304" pitchFamily="18" charset="0"/>
                <a:cs typeface="Times New Roman" panose="02020603050405020304" pitchFamily="18" charset="0"/>
              </a:rPr>
              <a:t>Una de mis </a:t>
            </a:r>
            <a:r>
              <a:rPr lang="es-ES" sz="3200" b="1" kern="0" dirty="0">
                <a:solidFill>
                  <a:srgbClr val="C00000"/>
                </a:solidFill>
                <a:latin typeface="Gotham Book"/>
                <a:ea typeface="Times New Roman" panose="02020603050405020304" pitchFamily="18" charset="0"/>
                <a:cs typeface="Times New Roman" panose="02020603050405020304" pitchFamily="18" charset="0"/>
              </a:rPr>
              <a:t>preocupaciones</a:t>
            </a:r>
            <a:r>
              <a:rPr lang="es-ES" sz="3200" kern="0" dirty="0">
                <a:solidFill>
                  <a:srgbClr val="C00000"/>
                </a:solidFill>
                <a:latin typeface="Gotham Book"/>
                <a:ea typeface="Times New Roman" panose="02020603050405020304" pitchFamily="18" charset="0"/>
                <a:cs typeface="Times New Roman" panose="02020603050405020304" pitchFamily="18" charset="0"/>
              </a:rPr>
              <a:t> sobre invitar a los anglosajones a Texas es _____________</a:t>
            </a:r>
            <a:endParaRPr kumimoji="0" lang="en-US" sz="32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2" name="Graphic 11">
            <a:extLst>
              <a:ext uri="{FF2B5EF4-FFF2-40B4-BE49-F238E27FC236}">
                <a16:creationId xmlns:a16="http://schemas.microsoft.com/office/drawing/2014/main" id="{E44EDB0C-E953-4C99-2C66-B23C3AEA942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11204" y="3500166"/>
            <a:ext cx="1265652" cy="1265652"/>
          </a:xfrm>
          <a:prstGeom prst="rect">
            <a:avLst/>
          </a:prstGeom>
        </p:spPr>
      </p:pic>
      <p:sp>
        <p:nvSpPr>
          <p:cNvPr id="13" name="Speech Bubble: Rectangle with Corners Rounded 12">
            <a:extLst>
              <a:ext uri="{FF2B5EF4-FFF2-40B4-BE49-F238E27FC236}">
                <a16:creationId xmlns:a16="http://schemas.microsoft.com/office/drawing/2014/main" id="{F5BFF035-DC0B-4FE4-378A-1837D9D0FB8C}"/>
              </a:ext>
            </a:extLst>
          </p:cNvPr>
          <p:cNvSpPr/>
          <p:nvPr/>
        </p:nvSpPr>
        <p:spPr>
          <a:xfrm>
            <a:off x="2922682" y="4877655"/>
            <a:ext cx="9089572" cy="1380310"/>
          </a:xfrm>
          <a:prstGeom prst="wedgeRoundRectCallout">
            <a:avLst>
              <a:gd name="adj1" fmla="val -58726"/>
              <a:gd name="adj2" fmla="val 3274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3000" kern="0" dirty="0">
                <a:solidFill>
                  <a:srgbClr val="C00000"/>
                </a:solidFill>
                <a:latin typeface="Gotham Book"/>
                <a:ea typeface="Times New Roman" panose="02020603050405020304" pitchFamily="18" charset="0"/>
                <a:cs typeface="Times New Roman" panose="02020603050405020304" pitchFamily="18" charset="0"/>
              </a:rPr>
              <a:t>Una forma de abordar mi preocupación es </a:t>
            </a:r>
            <a:r>
              <a:rPr lang="es-ES" sz="3000" b="1" kern="0" dirty="0">
                <a:solidFill>
                  <a:srgbClr val="C00000"/>
                </a:solidFill>
                <a:latin typeface="Gotham Book"/>
                <a:ea typeface="Times New Roman" panose="02020603050405020304" pitchFamily="18" charset="0"/>
                <a:cs typeface="Times New Roman" panose="02020603050405020304" pitchFamily="18" charset="0"/>
              </a:rPr>
              <a:t>exigiendo a los anglosajones que</a:t>
            </a:r>
            <a:r>
              <a:rPr lang="es-ES" sz="3000" kern="0" dirty="0">
                <a:solidFill>
                  <a:srgbClr val="C00000"/>
                </a:solidFill>
                <a:latin typeface="Gotham Book"/>
                <a:ea typeface="Times New Roman" panose="02020603050405020304" pitchFamily="18" charset="0"/>
                <a:cs typeface="Times New Roman" panose="02020603050405020304" pitchFamily="18" charset="0"/>
              </a:rPr>
              <a:t> ___________________</a:t>
            </a:r>
            <a:endParaRPr kumimoji="0" lang="en-US" sz="30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4" name="Graphic 13">
            <a:extLst>
              <a:ext uri="{FF2B5EF4-FFF2-40B4-BE49-F238E27FC236}">
                <a16:creationId xmlns:a16="http://schemas.microsoft.com/office/drawing/2014/main" id="{BD849026-BC54-6DEA-1B48-F4EEB95433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685" y="5058518"/>
            <a:ext cx="1265652" cy="1265652"/>
          </a:xfrm>
          <a:prstGeom prst="rect">
            <a:avLst/>
          </a:prstGeom>
        </p:spPr>
      </p:pic>
    </p:spTree>
    <p:extLst>
      <p:ext uri="{BB962C8B-B14F-4D97-AF65-F5344CB8AC3E}">
        <p14:creationId xmlns:p14="http://schemas.microsoft.com/office/powerpoint/2010/main" val="3465227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5">
            <a:extLst>
              <a:ext uri="{FF2B5EF4-FFF2-40B4-BE49-F238E27FC236}">
                <a16:creationId xmlns:a16="http://schemas.microsoft.com/office/drawing/2014/main" id="{271E54FE-3228-FC83-2DD5-6D5162FC7096}"/>
              </a:ext>
            </a:extLst>
          </p:cNvPr>
          <p:cNvSpPr txBox="1">
            <a:spLocks noGrp="1"/>
          </p:cNvSpPr>
          <p:nvPr>
            <p:ph type="title"/>
          </p:nvPr>
        </p:nvSpPr>
        <p:spPr>
          <a:xfrm>
            <a:off x="1935479" y="13062"/>
            <a:ext cx="8240486" cy="138031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err="1">
                <a:solidFill>
                  <a:schemeClr val="bg1"/>
                </a:solidFill>
                <a:latin typeface="Gotham Medium"/>
              </a:rPr>
              <a:t>Preguntas</a:t>
            </a:r>
            <a:r>
              <a:rPr lang="en-US" sz="8000" dirty="0">
                <a:solidFill>
                  <a:schemeClr val="bg1"/>
                </a:solidFill>
                <a:latin typeface="Gotham Medium"/>
              </a:rPr>
              <a:t> </a:t>
            </a:r>
            <a:r>
              <a:rPr lang="en-US" sz="8000" dirty="0" err="1">
                <a:solidFill>
                  <a:schemeClr val="bg1"/>
                </a:solidFill>
                <a:latin typeface="Gotham Medium"/>
              </a:rPr>
              <a:t>esenciales</a:t>
            </a:r>
            <a:endParaRPr lang="en-US" sz="8000" dirty="0">
              <a:solidFill>
                <a:schemeClr val="bg1"/>
              </a:solidFill>
              <a:latin typeface="Gotham Medium"/>
            </a:endParaRPr>
          </a:p>
        </p:txBody>
      </p:sp>
      <p:sp>
        <p:nvSpPr>
          <p:cNvPr id="2" name="TextBox 1">
            <a:extLst>
              <a:ext uri="{FF2B5EF4-FFF2-40B4-BE49-F238E27FC236}">
                <a16:creationId xmlns:a16="http://schemas.microsoft.com/office/drawing/2014/main" id="{3A5CE043-7D6D-0005-11A2-0CC564E0D17E}"/>
              </a:ext>
            </a:extLst>
          </p:cNvPr>
          <p:cNvSpPr txBox="1"/>
          <p:nvPr/>
        </p:nvSpPr>
        <p:spPr>
          <a:xfrm>
            <a:off x="1045029" y="1828800"/>
            <a:ext cx="10363200" cy="3785652"/>
          </a:xfrm>
          <a:prstGeom prst="rect">
            <a:avLst/>
          </a:prstGeom>
          <a:noFill/>
        </p:spPr>
        <p:txBody>
          <a:bodyPr wrap="square" rtlCol="0">
            <a:spAutoFit/>
          </a:bodyPr>
          <a:lstStyle/>
          <a:p>
            <a:pPr lvl="0" algn="ctr">
              <a:defRPr/>
            </a:pPr>
            <a:r>
              <a:rPr lang="es-ES" sz="4800" dirty="0">
                <a:solidFill>
                  <a:srgbClr val="002060"/>
                </a:solidFill>
                <a:latin typeface="Gotham book"/>
              </a:rPr>
              <a:t>Cuáles fueron las motivaciones mexicanas, tejanas y anglosajones para apoyar el Sistema Empresario en Texas</a:t>
            </a:r>
            <a:r>
              <a:rPr kumimoji="0" lang="en-US" sz="4800" b="0" i="0" u="none" strike="noStrike" kern="1200" cap="none" spc="0" normalizeH="0" baseline="0" noProof="0" dirty="0">
                <a:ln>
                  <a:noFill/>
                </a:ln>
                <a:solidFill>
                  <a:srgbClr val="002060"/>
                </a:solidFill>
                <a:effectLst/>
                <a:uLnTx/>
                <a:uFillTx/>
                <a:latin typeface="Gotham book"/>
              </a:rPr>
              <a:t>? </a:t>
            </a:r>
          </a:p>
          <a:p>
            <a:pPr lvl="0" algn="ctr">
              <a:defRPr/>
            </a:pPr>
            <a:r>
              <a:rPr lang="es-ES" sz="4800" dirty="0">
                <a:solidFill>
                  <a:srgbClr val="C00000"/>
                </a:solidFill>
                <a:latin typeface="Gotham book"/>
              </a:rPr>
              <a:t>Cuáles eran los requisitos para que los anglosajones se establecieran en Texas</a:t>
            </a:r>
            <a:r>
              <a:rPr kumimoji="0" lang="en-US" sz="4800" b="0" i="0" u="none" strike="noStrike" kern="1200" cap="none" spc="0" normalizeH="0" baseline="0" noProof="0" dirty="0">
                <a:ln>
                  <a:noFill/>
                </a:ln>
                <a:solidFill>
                  <a:srgbClr val="C00000"/>
                </a:solidFill>
                <a:effectLst/>
                <a:uLnTx/>
                <a:uFillTx/>
                <a:latin typeface="Gotham book"/>
              </a:rPr>
              <a:t>?  </a:t>
            </a:r>
          </a:p>
        </p:txBody>
      </p:sp>
    </p:spTree>
    <p:extLst>
      <p:ext uri="{BB962C8B-B14F-4D97-AF65-F5344CB8AC3E}">
        <p14:creationId xmlns:p14="http://schemas.microsoft.com/office/powerpoint/2010/main" val="3174107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C6CC9DF-77CB-675E-BB9A-652A235CC727}"/>
              </a:ext>
            </a:extLst>
          </p:cNvPr>
          <p:cNvSpPr txBox="1">
            <a:spLocks noGrp="1"/>
          </p:cNvSpPr>
          <p:nvPr>
            <p:ph type="title"/>
          </p:nvPr>
        </p:nvSpPr>
        <p:spPr>
          <a:xfrm>
            <a:off x="1935478" y="13061"/>
            <a:ext cx="8493035" cy="14904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7400" dirty="0">
                <a:solidFill>
                  <a:schemeClr val="bg1"/>
                </a:solidFill>
                <a:latin typeface="Gotham Medium"/>
              </a:rPr>
              <a:t>En la lección de hoy...</a:t>
            </a:r>
            <a:endParaRPr lang="en-US" sz="7400" dirty="0">
              <a:solidFill>
                <a:schemeClr val="bg1"/>
              </a:solidFill>
              <a:latin typeface="Gotham Medium"/>
            </a:endParaRPr>
          </a:p>
        </p:txBody>
      </p:sp>
      <p:sp>
        <p:nvSpPr>
          <p:cNvPr id="2" name="TextBox 1">
            <a:extLst>
              <a:ext uri="{FF2B5EF4-FFF2-40B4-BE49-F238E27FC236}">
                <a16:creationId xmlns:a16="http://schemas.microsoft.com/office/drawing/2014/main" id="{FC58F755-2814-BAC0-DB9A-A059B16CACA3}"/>
              </a:ext>
            </a:extLst>
          </p:cNvPr>
          <p:cNvSpPr txBox="1"/>
          <p:nvPr/>
        </p:nvSpPr>
        <p:spPr>
          <a:xfrm>
            <a:off x="576943" y="1785257"/>
            <a:ext cx="11038114" cy="4401205"/>
          </a:xfrm>
          <a:prstGeom prst="rect">
            <a:avLst/>
          </a:prstGeom>
          <a:noFill/>
        </p:spPr>
        <p:txBody>
          <a:bodyPr wrap="square" rtlCol="0">
            <a:spAutoFit/>
          </a:bodyPr>
          <a:lstStyle/>
          <a:p>
            <a:pPr marL="742950" lvl="0" indent="-742950">
              <a:buFont typeface="+mj-lt"/>
              <a:buAutoNum type="arabicPeriod"/>
              <a:defRPr/>
            </a:pPr>
            <a:r>
              <a:rPr lang="es-ES" sz="4000" b="1" i="1" u="sng" dirty="0">
                <a:solidFill>
                  <a:srgbClr val="4472C4">
                    <a:lumMod val="50000"/>
                  </a:srgbClr>
                </a:solidFill>
              </a:rPr>
              <a:t>Identificaremos</a:t>
            </a:r>
            <a:r>
              <a:rPr lang="es-ES" sz="4000" dirty="0">
                <a:solidFill>
                  <a:srgbClr val="4472C4">
                    <a:lumMod val="50000"/>
                  </a:srgbClr>
                </a:solidFill>
              </a:rPr>
              <a:t> razones por las que diferentes grupos apoyaron el sistema de empresarios y los requisitos establecidos para que los anglosajones inmigren a Texas</a:t>
            </a:r>
            <a:r>
              <a:rPr lang="en-US" sz="4000" dirty="0">
                <a:solidFill>
                  <a:srgbClr val="4472C4">
                    <a:lumMod val="50000"/>
                  </a:srgbClr>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0" indent="-742950">
              <a:buFont typeface="+mj-lt"/>
              <a:buAutoNum type="arabicPeriod"/>
              <a:defRPr/>
            </a:pPr>
            <a:r>
              <a:rPr lang="es-ES" sz="4000" b="1" i="1" u="sng" dirty="0">
                <a:solidFill>
                  <a:srgbClr val="C00000"/>
                </a:solidFill>
              </a:rPr>
              <a:t>Registraré</a:t>
            </a:r>
            <a:r>
              <a:rPr lang="es-ES" sz="4000" dirty="0">
                <a:solidFill>
                  <a:srgbClr val="C00000"/>
                </a:solidFill>
              </a:rPr>
              <a:t> información significativa en mis notas guiadas explicando las motivaciones y requisitos para la inmigración anglosajona a Texas</a:t>
            </a:r>
            <a:r>
              <a:rPr kumimoji="0" lang="en-US" sz="4000"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697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4ED01-0C0E-4041-97B7-172E36E214B1}"/>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p:cNvSpPr txBox="1">
            <a:spLocks noGrp="1"/>
          </p:cNvSpPr>
          <p:nvPr>
            <p:ph type="title"/>
          </p:nvPr>
        </p:nvSpPr>
        <p:spPr>
          <a:xfrm>
            <a:off x="2527297" y="2248919"/>
            <a:ext cx="7476674"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El Empresario Sistema</a:t>
            </a:r>
          </a:p>
        </p:txBody>
      </p:sp>
      <p:sp>
        <p:nvSpPr>
          <p:cNvPr id="11" name="TextBox 10"/>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8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5000" t="-12000" r="-6000" b="-2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293205"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565602A-C9F0-4B7E-8051-3EF6EB4CC033}"/>
              </a:ext>
            </a:extLst>
          </p:cNvPr>
          <p:cNvSpPr txBox="1">
            <a:spLocks noGrp="1"/>
          </p:cNvSpPr>
          <p:nvPr>
            <p:ph type="title"/>
          </p:nvPr>
        </p:nvSpPr>
        <p:spPr>
          <a:xfrm>
            <a:off x="1284515" y="-291668"/>
            <a:ext cx="9448799" cy="150348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err="1">
                <a:solidFill>
                  <a:schemeClr val="accent5">
                    <a:lumMod val="20000"/>
                    <a:lumOff val="80000"/>
                  </a:schemeClr>
                </a:solidFill>
                <a:latin typeface="Gotham Medium"/>
              </a:rPr>
              <a:t>Objetivos</a:t>
            </a:r>
            <a:r>
              <a:rPr lang="en-US" sz="5400" dirty="0">
                <a:solidFill>
                  <a:schemeClr val="accent5">
                    <a:lumMod val="20000"/>
                    <a:lumOff val="80000"/>
                  </a:schemeClr>
                </a:solidFill>
                <a:latin typeface="Gotham Medium"/>
              </a:rPr>
              <a:t> del Sistema Empresario</a:t>
            </a:r>
            <a:endParaRPr lang="en-US" sz="4000" dirty="0">
              <a:solidFill>
                <a:schemeClr val="accent5">
                  <a:lumMod val="20000"/>
                  <a:lumOff val="80000"/>
                </a:schemeClr>
              </a:solidFill>
              <a:latin typeface="Gotham Medium"/>
            </a:endParaRPr>
          </a:p>
        </p:txBody>
      </p:sp>
      <p:graphicFrame>
        <p:nvGraphicFramePr>
          <p:cNvPr id="3" name="Table 2">
            <a:extLst>
              <a:ext uri="{FF2B5EF4-FFF2-40B4-BE49-F238E27FC236}">
                <a16:creationId xmlns:a16="http://schemas.microsoft.com/office/drawing/2014/main" id="{E0C36016-13CA-AA0A-1019-2E6FA16F0C6E}"/>
              </a:ext>
            </a:extLst>
          </p:cNvPr>
          <p:cNvGraphicFramePr>
            <a:graphicFrameLocks noGrp="1"/>
          </p:cNvGraphicFramePr>
          <p:nvPr>
            <p:extLst>
              <p:ext uri="{D42A27DB-BD31-4B8C-83A1-F6EECF244321}">
                <p14:modId xmlns:p14="http://schemas.microsoft.com/office/powerpoint/2010/main" val="1557780187"/>
              </p:ext>
            </p:extLst>
          </p:nvPr>
        </p:nvGraphicFramePr>
        <p:xfrm>
          <a:off x="370114" y="2797629"/>
          <a:ext cx="11277600" cy="3840480"/>
        </p:xfrm>
        <a:graphic>
          <a:graphicData uri="http://schemas.openxmlformats.org/drawingml/2006/table">
            <a:tbl>
              <a:tblPr firstRow="1" bandRow="1">
                <a:tableStyleId>{00A15C55-8517-42AA-B614-E9B94910E393}</a:tableStyleId>
              </a:tblPr>
              <a:tblGrid>
                <a:gridCol w="3759200">
                  <a:extLst>
                    <a:ext uri="{9D8B030D-6E8A-4147-A177-3AD203B41FA5}">
                      <a16:colId xmlns:a16="http://schemas.microsoft.com/office/drawing/2014/main" val="776339963"/>
                    </a:ext>
                  </a:extLst>
                </a:gridCol>
                <a:gridCol w="3759200">
                  <a:extLst>
                    <a:ext uri="{9D8B030D-6E8A-4147-A177-3AD203B41FA5}">
                      <a16:colId xmlns:a16="http://schemas.microsoft.com/office/drawing/2014/main" val="2777266656"/>
                    </a:ext>
                  </a:extLst>
                </a:gridCol>
                <a:gridCol w="3759200">
                  <a:extLst>
                    <a:ext uri="{9D8B030D-6E8A-4147-A177-3AD203B41FA5}">
                      <a16:colId xmlns:a16="http://schemas.microsoft.com/office/drawing/2014/main" val="1425111535"/>
                    </a:ext>
                  </a:extLst>
                </a:gridCol>
              </a:tblGrid>
              <a:tr h="751114">
                <a:tc>
                  <a:txBody>
                    <a:bodyPr/>
                    <a:lstStyle/>
                    <a:p>
                      <a:pPr algn="ctr"/>
                      <a:r>
                        <a:rPr lang="en-US" sz="4000" dirty="0">
                          <a:solidFill>
                            <a:schemeClr val="bg1"/>
                          </a:solidFill>
                          <a:latin typeface="Gotham book"/>
                        </a:rPr>
                        <a:t>Los </a:t>
                      </a:r>
                      <a:r>
                        <a:rPr lang="en-US" sz="4000" dirty="0" err="1">
                          <a:solidFill>
                            <a:schemeClr val="bg1"/>
                          </a:solidFill>
                          <a:latin typeface="Gotham book"/>
                        </a:rPr>
                        <a:t>goles</a:t>
                      </a:r>
                      <a:r>
                        <a:rPr lang="en-US" sz="4000" dirty="0">
                          <a:solidFill>
                            <a:schemeClr val="bg1"/>
                          </a:solidFill>
                          <a:latin typeface="Gotham book"/>
                        </a:rPr>
                        <a:t> de México</a:t>
                      </a:r>
                    </a:p>
                  </a:txBody>
                  <a:tcPr>
                    <a:solidFill>
                      <a:srgbClr val="0070C0"/>
                    </a:solidFill>
                  </a:tcPr>
                </a:tc>
                <a:tc>
                  <a:txBody>
                    <a:bodyPr/>
                    <a:lstStyle/>
                    <a:p>
                      <a:pPr algn="ctr"/>
                      <a:r>
                        <a:rPr lang="en-US" sz="4000" dirty="0">
                          <a:latin typeface="Gotham book"/>
                        </a:rPr>
                        <a:t>Goles Tejano</a:t>
                      </a:r>
                    </a:p>
                  </a:txBody>
                  <a:tcPr>
                    <a:solidFill>
                      <a:srgbClr val="0070C0"/>
                    </a:solidFill>
                  </a:tcPr>
                </a:tc>
                <a:tc>
                  <a:txBody>
                    <a:bodyPr/>
                    <a:lstStyle/>
                    <a:p>
                      <a:pPr algn="ctr"/>
                      <a:r>
                        <a:rPr lang="en-US" sz="4000" dirty="0" err="1">
                          <a:latin typeface="Gotham book"/>
                        </a:rPr>
                        <a:t>Objetivos</a:t>
                      </a:r>
                      <a:r>
                        <a:rPr lang="en-US" sz="4000" dirty="0">
                          <a:latin typeface="Gotham book"/>
                        </a:rPr>
                        <a:t> </a:t>
                      </a:r>
                      <a:r>
                        <a:rPr lang="en-US" sz="4000" dirty="0" err="1">
                          <a:latin typeface="Gotham book"/>
                        </a:rPr>
                        <a:t>anglosajones</a:t>
                      </a:r>
                      <a:endParaRPr lang="en-US" sz="4000" dirty="0">
                        <a:latin typeface="Gotham book"/>
                      </a:endParaRPr>
                    </a:p>
                  </a:txBody>
                  <a:tcPr>
                    <a:solidFill>
                      <a:srgbClr val="0070C0"/>
                    </a:solidFill>
                  </a:tcPr>
                </a:tc>
                <a:extLst>
                  <a:ext uri="{0D108BD9-81ED-4DB2-BD59-A6C34878D82A}">
                    <a16:rowId xmlns:a16="http://schemas.microsoft.com/office/drawing/2014/main" val="1208508071"/>
                  </a:ext>
                </a:extLst>
              </a:tr>
              <a:tr h="2442877">
                <a:tc>
                  <a:txBody>
                    <a:bodyPr/>
                    <a:lstStyle/>
                    <a:p>
                      <a:pPr marL="457200" indent="-457200" algn="l">
                        <a:buFont typeface="Arial" panose="020B0604020202020204" pitchFamily="34" charset="0"/>
                        <a:buChar char="•"/>
                      </a:pPr>
                      <a:r>
                        <a:rPr lang="es-ES" sz="3200" dirty="0">
                          <a:solidFill>
                            <a:srgbClr val="C00000"/>
                          </a:solidFill>
                          <a:latin typeface="Gotham book"/>
                        </a:rPr>
                        <a:t>Fortalecer la posición de México en Texas</a:t>
                      </a:r>
                      <a:r>
                        <a:rPr lang="en-US" sz="3200" dirty="0">
                          <a:solidFill>
                            <a:srgbClr val="C00000"/>
                          </a:solidFill>
                          <a:latin typeface="Gotham book"/>
                        </a:rPr>
                        <a:t>.</a:t>
                      </a: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es-ES" sz="3200" dirty="0">
                          <a:solidFill>
                            <a:srgbClr val="0070C0"/>
                          </a:solidFill>
                          <a:latin typeface="Gotham book"/>
                        </a:rPr>
                        <a:t>Aumentar la población no indígena de Texas</a:t>
                      </a:r>
                    </a:p>
                    <a:p>
                      <a:pPr marL="285750" indent="-285750" algn="l">
                        <a:buFont typeface="Arial" panose="020B0604020202020204" pitchFamily="34" charset="0"/>
                        <a:buChar char="•"/>
                      </a:pPr>
                      <a:r>
                        <a:rPr lang="en-US" sz="3200" dirty="0">
                          <a:solidFill>
                            <a:srgbClr val="7030A0"/>
                          </a:solidFill>
                          <a:latin typeface="Gotham book"/>
                        </a:rPr>
                        <a:t>Hacer </a:t>
                      </a:r>
                      <a:r>
                        <a:rPr lang="en-US" sz="3200" dirty="0" err="1">
                          <a:solidFill>
                            <a:srgbClr val="7030A0"/>
                          </a:solidFill>
                          <a:latin typeface="Gotham book"/>
                        </a:rPr>
                        <a:t>crecer</a:t>
                      </a:r>
                      <a:r>
                        <a:rPr lang="en-US" sz="3200" dirty="0">
                          <a:solidFill>
                            <a:srgbClr val="7030A0"/>
                          </a:solidFill>
                          <a:latin typeface="Gotham book"/>
                        </a:rPr>
                        <a:t> la </a:t>
                      </a:r>
                      <a:r>
                        <a:rPr lang="en-US" sz="3200" dirty="0" err="1">
                          <a:solidFill>
                            <a:srgbClr val="7030A0"/>
                          </a:solidFill>
                          <a:latin typeface="Gotham book"/>
                        </a:rPr>
                        <a:t>economía</a:t>
                      </a:r>
                      <a:endParaRPr lang="en-US" sz="3200" dirty="0">
                        <a:solidFill>
                          <a:srgbClr val="7030A0"/>
                        </a:solidFill>
                        <a:latin typeface="Gotham book"/>
                      </a:endParaRP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es-ES" sz="2800" dirty="0">
                          <a:solidFill>
                            <a:srgbClr val="006200"/>
                          </a:solidFill>
                          <a:latin typeface="Gotham book"/>
                        </a:rPr>
                        <a:t>Consigue tierras baratas para cultivar algodón de cultivos comerciales en plantaciones de Texas</a:t>
                      </a:r>
                      <a:endParaRPr lang="en-US" sz="2800" dirty="0">
                        <a:solidFill>
                          <a:srgbClr val="006200"/>
                        </a:solidFill>
                        <a:latin typeface="Gotham book"/>
                      </a:endParaRPr>
                    </a:p>
                  </a:txBody>
                  <a:tcPr>
                    <a:solidFill>
                      <a:schemeClr val="accent5">
                        <a:lumMod val="20000"/>
                        <a:lumOff val="80000"/>
                      </a:schemeClr>
                    </a:solidFill>
                  </a:tcPr>
                </a:tc>
                <a:extLst>
                  <a:ext uri="{0D108BD9-81ED-4DB2-BD59-A6C34878D82A}">
                    <a16:rowId xmlns:a16="http://schemas.microsoft.com/office/drawing/2014/main" val="699047970"/>
                  </a:ext>
                </a:extLst>
              </a:tr>
            </a:tbl>
          </a:graphicData>
        </a:graphic>
      </p:graphicFrame>
      <p:pic>
        <p:nvPicPr>
          <p:cNvPr id="2" name="Graphic 1">
            <a:extLst>
              <a:ext uri="{FF2B5EF4-FFF2-40B4-BE49-F238E27FC236}">
                <a16:creationId xmlns:a16="http://schemas.microsoft.com/office/drawing/2014/main" id="{94758DF4-3EB8-190A-DAB7-BD124DD283F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4149" y="1692789"/>
            <a:ext cx="925793" cy="925793"/>
          </a:xfrm>
          <a:prstGeom prst="rect">
            <a:avLst/>
          </a:prstGeom>
        </p:spPr>
      </p:pic>
    </p:spTree>
    <p:extLst>
      <p:ext uri="{BB962C8B-B14F-4D97-AF65-F5344CB8AC3E}">
        <p14:creationId xmlns:p14="http://schemas.microsoft.com/office/powerpoint/2010/main" val="2508031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345454"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565602A-C9F0-4B7E-8051-3EF6EB4CC033}"/>
              </a:ext>
            </a:extLst>
          </p:cNvPr>
          <p:cNvSpPr txBox="1">
            <a:spLocks noGrp="1"/>
          </p:cNvSpPr>
          <p:nvPr>
            <p:ph type="title"/>
          </p:nvPr>
        </p:nvSpPr>
        <p:spPr>
          <a:xfrm>
            <a:off x="1523999" y="-291668"/>
            <a:ext cx="9144001"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1">
                    <a:lumMod val="20000"/>
                    <a:lumOff val="80000"/>
                  </a:schemeClr>
                </a:solidFill>
                <a:latin typeface="Gotham Medium"/>
              </a:rPr>
              <a:t>Moses Austin</a:t>
            </a:r>
            <a:endParaRPr lang="en-US" sz="5400" dirty="0">
              <a:solidFill>
                <a:schemeClr val="accent1">
                  <a:lumMod val="20000"/>
                  <a:lumOff val="80000"/>
                </a:schemeClr>
              </a:solidFill>
              <a:latin typeface="Gotham Medium"/>
            </a:endParaRPr>
          </a:p>
        </p:txBody>
      </p:sp>
      <p:sp>
        <p:nvSpPr>
          <p:cNvPr id="2" name="TextBox 1">
            <a:extLst>
              <a:ext uri="{FF2B5EF4-FFF2-40B4-BE49-F238E27FC236}">
                <a16:creationId xmlns:a16="http://schemas.microsoft.com/office/drawing/2014/main" id="{19EF1792-0037-BCBE-309D-69CF5D9C4E16}"/>
              </a:ext>
            </a:extLst>
          </p:cNvPr>
          <p:cNvSpPr txBox="1"/>
          <p:nvPr/>
        </p:nvSpPr>
        <p:spPr>
          <a:xfrm>
            <a:off x="1040231" y="2038056"/>
            <a:ext cx="6117771" cy="4524315"/>
          </a:xfrm>
          <a:prstGeom prst="rect">
            <a:avLst/>
          </a:prstGeom>
          <a:noFill/>
        </p:spPr>
        <p:txBody>
          <a:bodyPr wrap="square" rtlCol="0">
            <a:spAutoFit/>
          </a:bodyPr>
          <a:lstStyle/>
          <a:p>
            <a:pPr marL="285750" indent="-285750">
              <a:buFont typeface="Arial" panose="020B0604020202020204" pitchFamily="34" charset="0"/>
              <a:buChar char="•"/>
            </a:pPr>
            <a:r>
              <a:rPr lang="en-US" sz="4800" b="1" u="sng" dirty="0">
                <a:solidFill>
                  <a:srgbClr val="0070C0"/>
                </a:solidFill>
                <a:latin typeface="Gotham book"/>
              </a:rPr>
              <a:t>1820</a:t>
            </a:r>
            <a:r>
              <a:rPr lang="en-US" sz="4800" dirty="0">
                <a:solidFill>
                  <a:srgbClr val="0070C0"/>
                </a:solidFill>
                <a:latin typeface="Gotham book"/>
              </a:rPr>
              <a:t>: </a:t>
            </a:r>
            <a:r>
              <a:rPr lang="es-ES" sz="4800" dirty="0">
                <a:solidFill>
                  <a:srgbClr val="0070C0"/>
                </a:solidFill>
                <a:latin typeface="Gotham book"/>
              </a:rPr>
              <a:t>El primer angloamericano en colaborar con el gobierno español para asentar a otros anglosajones en Texas</a:t>
            </a:r>
            <a:endParaRPr lang="en-US" sz="4800" dirty="0">
              <a:solidFill>
                <a:srgbClr val="0070C0"/>
              </a:solidFill>
              <a:latin typeface="Gotham book"/>
            </a:endParaRPr>
          </a:p>
        </p:txBody>
      </p:sp>
      <p:pic>
        <p:nvPicPr>
          <p:cNvPr id="1026" name="Picture 2" descr="A portrait of Moses Austin">
            <a:extLst>
              <a:ext uri="{FF2B5EF4-FFF2-40B4-BE49-F238E27FC236}">
                <a16:creationId xmlns:a16="http://schemas.microsoft.com/office/drawing/2014/main" id="{4B152716-F74E-31EF-DA8B-CD11A24320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68" t="9722" r="899" b="389"/>
          <a:stretch/>
        </p:blipFill>
        <p:spPr bwMode="auto">
          <a:xfrm>
            <a:off x="7466089" y="1696869"/>
            <a:ext cx="3376082" cy="4202878"/>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E2410D-B256-FE72-10BA-336FCC1C9F5B}"/>
              </a:ext>
            </a:extLst>
          </p:cNvPr>
          <p:cNvSpPr txBox="1"/>
          <p:nvPr/>
        </p:nvSpPr>
        <p:spPr>
          <a:xfrm>
            <a:off x="7158002" y="5921990"/>
            <a:ext cx="3992256" cy="400110"/>
          </a:xfrm>
          <a:prstGeom prst="rect">
            <a:avLst/>
          </a:prstGeom>
          <a:noFill/>
        </p:spPr>
        <p:txBody>
          <a:bodyPr wrap="square" rtlCol="0">
            <a:spAutoFit/>
          </a:bodyPr>
          <a:lstStyle/>
          <a:p>
            <a:pPr algn="ctr"/>
            <a:r>
              <a:rPr lang="en-US" sz="2000" i="1" dirty="0">
                <a:latin typeface="Gotham book"/>
              </a:rPr>
              <a:t>Museo de Bellas Artes de Houston</a:t>
            </a:r>
          </a:p>
        </p:txBody>
      </p:sp>
      <p:pic>
        <p:nvPicPr>
          <p:cNvPr id="4" name="Graphic 3">
            <a:extLst>
              <a:ext uri="{FF2B5EF4-FFF2-40B4-BE49-F238E27FC236}">
                <a16:creationId xmlns:a16="http://schemas.microsoft.com/office/drawing/2014/main" id="{1A927736-DC9F-4C1D-D34C-AA2531D4FFB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38" y="1939774"/>
            <a:ext cx="925793" cy="925793"/>
          </a:xfrm>
          <a:prstGeom prst="rect">
            <a:avLst/>
          </a:prstGeom>
        </p:spPr>
      </p:pic>
    </p:spTree>
    <p:extLst>
      <p:ext uri="{BB962C8B-B14F-4D97-AF65-F5344CB8AC3E}">
        <p14:creationId xmlns:p14="http://schemas.microsoft.com/office/powerpoint/2010/main" val="259732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0A8DCC8F544446B22E24D6E812C780" ma:contentTypeVersion="15" ma:contentTypeDescription="Create a new document." ma:contentTypeScope="" ma:versionID="a89705762570d8c4114e034be613a745">
  <xsd:schema xmlns:xsd="http://www.w3.org/2001/XMLSchema" xmlns:xs="http://www.w3.org/2001/XMLSchema" xmlns:p="http://schemas.microsoft.com/office/2006/metadata/properties" xmlns:ns2="33acec14-576f-4745-8bc6-f1209321bcba" xmlns:ns3="545cb1ba-8b8a-41a6-8528-558dc0e9756b" targetNamespace="http://schemas.microsoft.com/office/2006/metadata/properties" ma:root="true" ma:fieldsID="dbd95666d019724666b8add60ceaad22" ns2:_="" ns3:_="">
    <xsd:import namespace="33acec14-576f-4745-8bc6-f1209321bcba"/>
    <xsd:import namespace="545cb1ba-8b8a-41a6-8528-558dc0e975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cec14-576f-4745-8bc6-f1209321b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cb1ba-8b8a-41a6-8528-558dc0e9756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e693da1-8859-418a-a592-5356612f0256}" ma:internalName="TaxCatchAll" ma:showField="CatchAllData" ma:web="545cb1ba-8b8a-41a6-8528-558dc0e975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acec14-576f-4745-8bc6-f1209321bcba">
      <Terms xmlns="http://schemas.microsoft.com/office/infopath/2007/PartnerControls"/>
    </lcf76f155ced4ddcb4097134ff3c332f>
    <TaxCatchAll xmlns="545cb1ba-8b8a-41a6-8528-558dc0e9756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29BF66-F14C-4B07-95DC-13527AF6608A}"/>
</file>

<file path=customXml/itemProps2.xml><?xml version="1.0" encoding="utf-8"?>
<ds:datastoreItem xmlns:ds="http://schemas.openxmlformats.org/officeDocument/2006/customXml" ds:itemID="{0BDD2A1F-8F31-4FB8-84AD-E63F51AF04AE}">
  <ds:schemaRefs>
    <ds:schemaRef ds:uri="http://schemas.microsoft.com/office/2006/metadata/properties"/>
    <ds:schemaRef ds:uri="http://schemas.microsoft.com/office/infopath/2007/PartnerControls"/>
    <ds:schemaRef ds:uri="33acec14-576f-4745-8bc6-f1209321bcba"/>
    <ds:schemaRef ds:uri="545cb1ba-8b8a-41a6-8528-558dc0e9756b"/>
  </ds:schemaRefs>
</ds:datastoreItem>
</file>

<file path=customXml/itemProps3.xml><?xml version="1.0" encoding="utf-8"?>
<ds:datastoreItem xmlns:ds="http://schemas.openxmlformats.org/officeDocument/2006/customXml" ds:itemID="{168845BC-32A9-48BA-8FEE-2C2CEA406830}">
  <ds:schemaRefs>
    <ds:schemaRef ds:uri="http://schemas.microsoft.com/sharepoint/v3/contenttype/forms"/>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742</TotalTime>
  <Words>1685</Words>
  <Application>Microsoft Office PowerPoint</Application>
  <PresentationFormat>Widescreen</PresentationFormat>
  <Paragraphs>140</Paragraphs>
  <Slides>24</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Aptos</vt:lpstr>
      <vt:lpstr>Aptos Display</vt:lpstr>
      <vt:lpstr>Arial</vt:lpstr>
      <vt:lpstr>Calibri</vt:lpstr>
      <vt:lpstr>Calibri Light</vt:lpstr>
      <vt:lpstr>Gotham Book</vt:lpstr>
      <vt:lpstr>Gotham Book</vt:lpstr>
      <vt:lpstr>Gotham Medium</vt:lpstr>
      <vt:lpstr>Helvetica Neue</vt:lpstr>
      <vt:lpstr>Josefin Sans</vt:lpstr>
      <vt:lpstr>Times New Roman</vt:lpstr>
      <vt:lpstr>Office Theme</vt:lpstr>
      <vt:lpstr>1_Office Theme</vt:lpstr>
      <vt:lpstr>2_Office Theme</vt:lpstr>
      <vt:lpstr>Unidad 4: La Era Nacional Mexicana</vt:lpstr>
      <vt:lpstr>El Empresario Sistema  Calentamiento</vt:lpstr>
      <vt:lpstr>Calentamiento Sigue las instrucciones para completar tu calentamiento</vt:lpstr>
      <vt:lpstr>Comparte con la clase</vt:lpstr>
      <vt:lpstr>Preguntas esenciales</vt:lpstr>
      <vt:lpstr>En la lección de hoy...</vt:lpstr>
      <vt:lpstr>El Empresario Sistema</vt:lpstr>
      <vt:lpstr>Objetivos del Sistema Empresario</vt:lpstr>
      <vt:lpstr>Moses Austin</vt:lpstr>
      <vt:lpstr>Stephen F. Austin</vt:lpstr>
      <vt:lpstr>Erasmo Seguín</vt:lpstr>
      <vt:lpstr>Concesión de tierras</vt:lpstr>
      <vt:lpstr>Requisitos para establecerse en Texas</vt:lpstr>
      <vt:lpstr>Requisitos para establecerse en la colonia de Austin</vt:lpstr>
      <vt:lpstr>Leyes de Colonización Nacional de 1823 y 1824</vt:lpstr>
      <vt:lpstr> Ley de Colonización Estatal de 1825 Coahuila y Tejas</vt:lpstr>
      <vt:lpstr>Esclavitud y el sistema Empresario</vt:lpstr>
      <vt:lpstr>Constitución Estatal de Coahuila y Tejas de 1827</vt:lpstr>
      <vt:lpstr>"Decreto nº 56" 5 de mayo de 1828”</vt:lpstr>
      <vt:lpstr>Efectos del Sistema Empresario</vt:lpstr>
      <vt:lpstr>El desarrollo de Texas</vt:lpstr>
      <vt:lpstr>El Empresario Sistema  Billete de salida</vt:lpstr>
      <vt:lpstr>Billete de salida Sigue las instrucciones para completar tu ticket de salida</vt:lpstr>
      <vt:lpstr>Comparte con la clase</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Wilkinson, Ulises</cp:lastModifiedBy>
  <cp:revision>11</cp:revision>
  <dcterms:created xsi:type="dcterms:W3CDTF">2024-12-19T15:15:28Z</dcterms:created>
  <dcterms:modified xsi:type="dcterms:W3CDTF">2025-12-10T00:44:12Z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0x010100EB0A8DCC8F544446B22E24D6E812C780</vt:lpwstr>
  </property>
  <property fmtid="{D5CDD505-2E9C-101B-9397-08002B2CF9AE}" pid="3" name="MediaServiceImageTags">
    <vt:lpwstr/>
  </property>
</Properties>
</file>