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1.xml" ContentType="application/vnd.openxmlformats-officedocument.presentationml.notesSlide+xml"/>
  <Override PartName="/ppt/ink/ink13.xml" ContentType="application/inkml+xml"/>
  <Override PartName="/ppt/notesSlides/notesSlide1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3.xml" ContentType="application/vnd.openxmlformats-officedocument.presentationml.notesSlide+xml"/>
  <Override PartName="/ppt/ink/ink17.xml" ContentType="application/inkml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0"/>
  </p:notesMasterIdLst>
  <p:sldIdLst>
    <p:sldId id="257" r:id="rId6"/>
    <p:sldId id="275" r:id="rId7"/>
    <p:sldId id="283" r:id="rId8"/>
    <p:sldId id="304" r:id="rId9"/>
    <p:sldId id="287" r:id="rId10"/>
    <p:sldId id="286" r:id="rId11"/>
    <p:sldId id="299" r:id="rId12"/>
    <p:sldId id="300" r:id="rId13"/>
    <p:sldId id="301" r:id="rId14"/>
    <p:sldId id="308" r:id="rId15"/>
    <p:sldId id="289" r:id="rId16"/>
    <p:sldId id="288" r:id="rId17"/>
    <p:sldId id="290" r:id="rId18"/>
    <p:sldId id="298" r:id="rId19"/>
    <p:sldId id="291" r:id="rId20"/>
    <p:sldId id="293" r:id="rId21"/>
    <p:sldId id="294" r:id="rId22"/>
    <p:sldId id="295" r:id="rId23"/>
    <p:sldId id="296" r:id="rId24"/>
    <p:sldId id="297" r:id="rId25"/>
    <p:sldId id="302" r:id="rId26"/>
    <p:sldId id="303" r:id="rId27"/>
    <p:sldId id="305" r:id="rId28"/>
    <p:sldId id="30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tive American Tribes in Texas" id="{920CFD8D-D5E6-49A2-8666-394C8EAFB361}">
          <p14:sldIdLst>
            <p14:sldId id="257"/>
            <p14:sldId id="275"/>
            <p14:sldId id="283"/>
            <p14:sldId id="304"/>
            <p14:sldId id="287"/>
            <p14:sldId id="286"/>
            <p14:sldId id="299"/>
            <p14:sldId id="300"/>
            <p14:sldId id="301"/>
            <p14:sldId id="308"/>
            <p14:sldId id="289"/>
            <p14:sldId id="288"/>
            <p14:sldId id="290"/>
            <p14:sldId id="298"/>
            <p14:sldId id="291"/>
            <p14:sldId id="293"/>
            <p14:sldId id="294"/>
            <p14:sldId id="295"/>
            <p14:sldId id="296"/>
            <p14:sldId id="297"/>
            <p14:sldId id="302"/>
            <p14:sldId id="303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CFC42D-CBE2-421E-8873-53167E78D5A4}" v="126" dt="2025-10-09T23:18:06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3447" autoAdjust="0"/>
  </p:normalViewPr>
  <p:slideViewPr>
    <p:cSldViewPr snapToGrid="0">
      <p:cViewPr varScale="1">
        <p:scale>
          <a:sx n="103" d="100"/>
          <a:sy n="103" d="100"/>
        </p:scale>
        <p:origin x="1116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DCCFC42D-CBE2-421E-8873-53167E78D5A4}"/>
    <pc:docChg chg="undo redo custSel modSld">
      <pc:chgData name="Wilkinson, Ulises" userId="aece8d85-eb83-4e23-bf28-c30077cba893" providerId="ADAL" clId="{DCCFC42D-CBE2-421E-8873-53167E78D5A4}" dt="2025-10-09T23:18:30.005" v="4503" actId="21"/>
      <pc:docMkLst>
        <pc:docMk/>
      </pc:docMkLst>
      <pc:sldChg chg="modSp mod">
        <pc:chgData name="Wilkinson, Ulises" userId="aece8d85-eb83-4e23-bf28-c30077cba893" providerId="ADAL" clId="{DCCFC42D-CBE2-421E-8873-53167E78D5A4}" dt="2025-10-08T04:22:26.896" v="84" actId="27636"/>
        <pc:sldMkLst>
          <pc:docMk/>
          <pc:sldMk cId="3688110141" sldId="257"/>
        </pc:sldMkLst>
        <pc:spChg chg="mod">
          <ac:chgData name="Wilkinson, Ulises" userId="aece8d85-eb83-4e23-bf28-c30077cba893" providerId="ADAL" clId="{DCCFC42D-CBE2-421E-8873-53167E78D5A4}" dt="2025-10-08T04:21:22.376" v="32" actId="20577"/>
          <ac:spMkLst>
            <pc:docMk/>
            <pc:sldMk cId="3688110141" sldId="257"/>
            <ac:spMk id="2" creationId="{67C0AF97-B1C7-ACDC-AA84-18DD3E14F324}"/>
          </ac:spMkLst>
        </pc:spChg>
        <pc:spChg chg="mod">
          <ac:chgData name="Wilkinson, Ulises" userId="aece8d85-eb83-4e23-bf28-c30077cba893" providerId="ADAL" clId="{DCCFC42D-CBE2-421E-8873-53167E78D5A4}" dt="2025-10-08T04:22:26.896" v="84" actId="27636"/>
          <ac:spMkLst>
            <pc:docMk/>
            <pc:sldMk cId="3688110141" sldId="257"/>
            <ac:spMk id="3" creationId="{DE5E7D88-B411-0667-9CA2-7DAF8B9F01D0}"/>
          </ac:spMkLst>
        </pc:spChg>
      </pc:sldChg>
      <pc:sldChg chg="modSp mod">
        <pc:chgData name="Wilkinson, Ulises" userId="aece8d85-eb83-4e23-bf28-c30077cba893" providerId="ADAL" clId="{DCCFC42D-CBE2-421E-8873-53167E78D5A4}" dt="2025-10-08T04:23:29.851" v="142" actId="20577"/>
        <pc:sldMkLst>
          <pc:docMk/>
          <pc:sldMk cId="1630787867" sldId="275"/>
        </pc:sldMkLst>
        <pc:spChg chg="mod">
          <ac:chgData name="Wilkinson, Ulises" userId="aece8d85-eb83-4e23-bf28-c30077cba893" providerId="ADAL" clId="{DCCFC42D-CBE2-421E-8873-53167E78D5A4}" dt="2025-10-08T04:23:29.851" v="142" actId="20577"/>
          <ac:spMkLst>
            <pc:docMk/>
            <pc:sldMk cId="1630787867" sldId="275"/>
            <ac:spMk id="10" creationId="{00000000-0000-0000-0000-000000000000}"/>
          </ac:spMkLst>
        </pc:spChg>
      </pc:sldChg>
      <pc:sldChg chg="addSp delSp modSp mod">
        <pc:chgData name="Wilkinson, Ulises" userId="aece8d85-eb83-4e23-bf28-c30077cba893" providerId="ADAL" clId="{DCCFC42D-CBE2-421E-8873-53167E78D5A4}" dt="2025-10-09T23:18:30.005" v="4503" actId="21"/>
        <pc:sldMkLst>
          <pc:docMk/>
          <pc:sldMk cId="3681729370" sldId="283"/>
        </pc:sldMkLst>
        <pc:spChg chg="add del mod">
          <ac:chgData name="Wilkinson, Ulises" userId="aece8d85-eb83-4e23-bf28-c30077cba893" providerId="ADAL" clId="{DCCFC42D-CBE2-421E-8873-53167E78D5A4}" dt="2025-10-09T22:54:40.908" v="3912"/>
          <ac:spMkLst>
            <pc:docMk/>
            <pc:sldMk cId="3681729370" sldId="283"/>
            <ac:spMk id="9" creationId="{311282F7-C74B-1013-9F42-E0C6B3E225B9}"/>
          </ac:spMkLst>
        </pc:spChg>
        <pc:spChg chg="add del mod">
          <ac:chgData name="Wilkinson, Ulises" userId="aece8d85-eb83-4e23-bf28-c30077cba893" providerId="ADAL" clId="{DCCFC42D-CBE2-421E-8873-53167E78D5A4}" dt="2025-10-09T22:56:38.338" v="3927"/>
          <ac:spMkLst>
            <pc:docMk/>
            <pc:sldMk cId="3681729370" sldId="283"/>
            <ac:spMk id="13" creationId="{AE108A6B-1A58-2CCF-B028-35B4D028E030}"/>
          </ac:spMkLst>
        </pc:spChg>
        <pc:spChg chg="mod">
          <ac:chgData name="Wilkinson, Ulises" userId="aece8d85-eb83-4e23-bf28-c30077cba893" providerId="ADAL" clId="{DCCFC42D-CBE2-421E-8873-53167E78D5A4}" dt="2025-10-08T04:26:28.293" v="274" actId="20577"/>
          <ac:spMkLst>
            <pc:docMk/>
            <pc:sldMk cId="3681729370" sldId="283"/>
            <ac:spMk id="14" creationId="{7781A5E0-CC33-4776-DCE2-387F8C2E3847}"/>
          </ac:spMkLst>
        </pc:spChg>
        <pc:spChg chg="mod">
          <ac:chgData name="Wilkinson, Ulises" userId="aece8d85-eb83-4e23-bf28-c30077cba893" providerId="ADAL" clId="{DCCFC42D-CBE2-421E-8873-53167E78D5A4}" dt="2025-10-09T22:56:53.514" v="3931" actId="1076"/>
          <ac:spMkLst>
            <pc:docMk/>
            <pc:sldMk cId="3681729370" sldId="283"/>
            <ac:spMk id="15" creationId="{1B375126-0EFD-D616-3BF5-B779442B83A2}"/>
          </ac:spMkLst>
        </pc:spChg>
        <pc:spChg chg="mod">
          <ac:chgData name="Wilkinson, Ulises" userId="aece8d85-eb83-4e23-bf28-c30077cba893" providerId="ADAL" clId="{DCCFC42D-CBE2-421E-8873-53167E78D5A4}" dt="2025-10-08T04:39:02.714" v="637" actId="20577"/>
          <ac:spMkLst>
            <pc:docMk/>
            <pc:sldMk cId="3681729370" sldId="283"/>
            <ac:spMk id="16" creationId="{1A603960-1380-271E-E250-E4DC0093EB8A}"/>
          </ac:spMkLst>
        </pc:spChg>
        <pc:spChg chg="add del mod">
          <ac:chgData name="Wilkinson, Ulises" userId="aece8d85-eb83-4e23-bf28-c30077cba893" providerId="ADAL" clId="{DCCFC42D-CBE2-421E-8873-53167E78D5A4}" dt="2025-10-09T23:01:53.987" v="3946" actId="21"/>
          <ac:spMkLst>
            <pc:docMk/>
            <pc:sldMk cId="3681729370" sldId="283"/>
            <ac:spMk id="28" creationId="{10C5413F-9F16-49B4-3E7C-22EFB4325C0E}"/>
          </ac:spMkLst>
        </pc:spChg>
        <pc:spChg chg="add mod">
          <ac:chgData name="Wilkinson, Ulises" userId="aece8d85-eb83-4e23-bf28-c30077cba893" providerId="ADAL" clId="{DCCFC42D-CBE2-421E-8873-53167E78D5A4}" dt="2025-10-09T23:02:19.282" v="3950" actId="13822"/>
          <ac:spMkLst>
            <pc:docMk/>
            <pc:sldMk cId="3681729370" sldId="283"/>
            <ac:spMk id="31" creationId="{65E9207B-2B80-E36A-397F-15980EFA3C72}"/>
          </ac:spMkLst>
        </pc:spChg>
        <pc:spChg chg="add mod">
          <ac:chgData name="Wilkinson, Ulises" userId="aece8d85-eb83-4e23-bf28-c30077cba893" providerId="ADAL" clId="{DCCFC42D-CBE2-421E-8873-53167E78D5A4}" dt="2025-10-09T23:07:00.087" v="3983" actId="20577"/>
          <ac:spMkLst>
            <pc:docMk/>
            <pc:sldMk cId="3681729370" sldId="283"/>
            <ac:spMk id="40" creationId="{B0CE4AFA-5E35-C36D-17F6-F1EDA79AC493}"/>
          </ac:spMkLst>
        </pc:spChg>
        <pc:spChg chg="add mod">
          <ac:chgData name="Wilkinson, Ulises" userId="aece8d85-eb83-4e23-bf28-c30077cba893" providerId="ADAL" clId="{DCCFC42D-CBE2-421E-8873-53167E78D5A4}" dt="2025-10-09T23:11:08.743" v="4147" actId="20577"/>
          <ac:spMkLst>
            <pc:docMk/>
            <pc:sldMk cId="3681729370" sldId="283"/>
            <ac:spMk id="49" creationId="{6A390E5E-6F63-B95C-62E8-B182D47E1C8D}"/>
          </ac:spMkLst>
        </pc:spChg>
        <pc:spChg chg="add mod">
          <ac:chgData name="Wilkinson, Ulises" userId="aece8d85-eb83-4e23-bf28-c30077cba893" providerId="ADAL" clId="{DCCFC42D-CBE2-421E-8873-53167E78D5A4}" dt="2025-10-09T23:12:50.820" v="4253" actId="20577"/>
          <ac:spMkLst>
            <pc:docMk/>
            <pc:sldMk cId="3681729370" sldId="283"/>
            <ac:spMk id="50" creationId="{E4D2CE6C-4500-FC78-14F3-201617BCDDD5}"/>
          </ac:spMkLst>
        </pc:spChg>
        <pc:spChg chg="add mod">
          <ac:chgData name="Wilkinson, Ulises" userId="aece8d85-eb83-4e23-bf28-c30077cba893" providerId="ADAL" clId="{DCCFC42D-CBE2-421E-8873-53167E78D5A4}" dt="2025-10-09T23:14:46.389" v="4382" actId="20577"/>
          <ac:spMkLst>
            <pc:docMk/>
            <pc:sldMk cId="3681729370" sldId="283"/>
            <ac:spMk id="51" creationId="{3EE7E6CE-2076-70CA-A349-850298C5E278}"/>
          </ac:spMkLst>
        </pc:spChg>
        <pc:spChg chg="add mod">
          <ac:chgData name="Wilkinson, Ulises" userId="aece8d85-eb83-4e23-bf28-c30077cba893" providerId="ADAL" clId="{DCCFC42D-CBE2-421E-8873-53167E78D5A4}" dt="2025-10-09T23:16:19.731" v="4481" actId="20577"/>
          <ac:spMkLst>
            <pc:docMk/>
            <pc:sldMk cId="3681729370" sldId="283"/>
            <ac:spMk id="52" creationId="{F48AD554-9811-0AF0-90C8-1010C247EDA6}"/>
          </ac:spMkLst>
        </pc:spChg>
        <pc:spChg chg="add mod">
          <ac:chgData name="Wilkinson, Ulises" userId="aece8d85-eb83-4e23-bf28-c30077cba893" providerId="ADAL" clId="{DCCFC42D-CBE2-421E-8873-53167E78D5A4}" dt="2025-10-09T23:16:54.538" v="4488" actId="20577"/>
          <ac:spMkLst>
            <pc:docMk/>
            <pc:sldMk cId="3681729370" sldId="283"/>
            <ac:spMk id="53" creationId="{99F4F4B3-F089-9373-BA62-632E7825E5C9}"/>
          </ac:spMkLst>
        </pc:spChg>
        <pc:spChg chg="add mod">
          <ac:chgData name="Wilkinson, Ulises" userId="aece8d85-eb83-4e23-bf28-c30077cba893" providerId="ADAL" clId="{DCCFC42D-CBE2-421E-8873-53167E78D5A4}" dt="2025-10-09T23:17:26.859" v="4492" actId="20577"/>
          <ac:spMkLst>
            <pc:docMk/>
            <pc:sldMk cId="3681729370" sldId="283"/>
            <ac:spMk id="54" creationId="{BF59662D-3809-E59B-03CE-4A82D39EDBBA}"/>
          </ac:spMkLst>
        </pc:spChg>
        <pc:spChg chg="add mod">
          <ac:chgData name="Wilkinson, Ulises" userId="aece8d85-eb83-4e23-bf28-c30077cba893" providerId="ADAL" clId="{DCCFC42D-CBE2-421E-8873-53167E78D5A4}" dt="2025-10-09T23:17:50.383" v="4496" actId="20577"/>
          <ac:spMkLst>
            <pc:docMk/>
            <pc:sldMk cId="3681729370" sldId="283"/>
            <ac:spMk id="55" creationId="{CA4633C4-7E43-6019-635E-A3E43C887EAC}"/>
          </ac:spMkLst>
        </pc:spChg>
        <pc:spChg chg="add mod">
          <ac:chgData name="Wilkinson, Ulises" userId="aece8d85-eb83-4e23-bf28-c30077cba893" providerId="ADAL" clId="{DCCFC42D-CBE2-421E-8873-53167E78D5A4}" dt="2025-10-09T23:18:24.230" v="4502" actId="255"/>
          <ac:spMkLst>
            <pc:docMk/>
            <pc:sldMk cId="3681729370" sldId="283"/>
            <ac:spMk id="56" creationId="{313FD451-A314-7DCA-207D-B9B00C9E42DB}"/>
          </ac:spMkLst>
        </pc:spChg>
        <pc:picChg chg="add del mod">
          <ac:chgData name="Wilkinson, Ulises" userId="aece8d85-eb83-4e23-bf28-c30077cba893" providerId="ADAL" clId="{DCCFC42D-CBE2-421E-8873-53167E78D5A4}" dt="2025-10-09T23:18:30.005" v="4503" actId="21"/>
          <ac:picMkLst>
            <pc:docMk/>
            <pc:sldMk cId="3681729370" sldId="283"/>
            <ac:picMk id="12" creationId="{2B2AC1FE-C5ED-A506-1852-F18771E0E4F6}"/>
          </ac:picMkLst>
        </pc:picChg>
        <pc:cxnChg chg="add del">
          <ac:chgData name="Wilkinson, Ulises" userId="aece8d85-eb83-4e23-bf28-c30077cba893" providerId="ADAL" clId="{DCCFC42D-CBE2-421E-8873-53167E78D5A4}" dt="2025-10-09T22:55:36.508" v="3917" actId="11529"/>
          <ac:cxnSpMkLst>
            <pc:docMk/>
            <pc:sldMk cId="3681729370" sldId="283"/>
            <ac:cxnSpMk id="21" creationId="{B02AECC2-F0FD-05F8-7548-C45F04AFE4E7}"/>
          </ac:cxnSpMkLst>
        </pc:cxnChg>
        <pc:cxnChg chg="add del mod">
          <ac:chgData name="Wilkinson, Ulises" userId="aece8d85-eb83-4e23-bf28-c30077cba893" providerId="ADAL" clId="{DCCFC42D-CBE2-421E-8873-53167E78D5A4}" dt="2025-10-09T22:56:03.793" v="3921" actId="11529"/>
          <ac:cxnSpMkLst>
            <pc:docMk/>
            <pc:sldMk cId="3681729370" sldId="283"/>
            <ac:cxnSpMk id="23" creationId="{33352978-6454-DEE0-1776-C2E4B444FF14}"/>
          </ac:cxnSpMkLst>
        </pc:cxnChg>
        <pc:cxnChg chg="add del mod">
          <ac:chgData name="Wilkinson, Ulises" userId="aece8d85-eb83-4e23-bf28-c30077cba893" providerId="ADAL" clId="{DCCFC42D-CBE2-421E-8873-53167E78D5A4}" dt="2025-10-09T23:01:57.055" v="3947" actId="21"/>
          <ac:cxnSpMkLst>
            <pc:docMk/>
            <pc:sldMk cId="3681729370" sldId="283"/>
            <ac:cxnSpMk id="25" creationId="{9A359E88-3731-AB13-91A0-108CD068F9B5}"/>
          </ac:cxnSpMkLst>
        </pc:cxnChg>
        <pc:cxnChg chg="add del mod">
          <ac:chgData name="Wilkinson, Ulises" userId="aece8d85-eb83-4e23-bf28-c30077cba893" providerId="ADAL" clId="{DCCFC42D-CBE2-421E-8873-53167E78D5A4}" dt="2025-10-09T23:02:00.010" v="3948" actId="21"/>
          <ac:cxnSpMkLst>
            <pc:docMk/>
            <pc:sldMk cId="3681729370" sldId="283"/>
            <ac:cxnSpMk id="27" creationId="{6A76D849-92A6-7349-5328-5CD35276A27A}"/>
          </ac:cxnSpMkLst>
        </pc:cxnChg>
        <pc:cxnChg chg="add mod">
          <ac:chgData name="Wilkinson, Ulises" userId="aece8d85-eb83-4e23-bf28-c30077cba893" providerId="ADAL" clId="{DCCFC42D-CBE2-421E-8873-53167E78D5A4}" dt="2025-10-09T23:06:15.120" v="3966" actId="1076"/>
          <ac:cxnSpMkLst>
            <pc:docMk/>
            <pc:sldMk cId="3681729370" sldId="283"/>
            <ac:cxnSpMk id="33" creationId="{B902C363-3768-FC24-C4A0-F8E4644E42EC}"/>
          </ac:cxnSpMkLst>
        </pc:cxnChg>
        <pc:cxnChg chg="add mod">
          <ac:chgData name="Wilkinson, Ulises" userId="aece8d85-eb83-4e23-bf28-c30077cba893" providerId="ADAL" clId="{DCCFC42D-CBE2-421E-8873-53167E78D5A4}" dt="2025-10-09T23:06:10.646" v="3965" actId="1076"/>
          <ac:cxnSpMkLst>
            <pc:docMk/>
            <pc:sldMk cId="3681729370" sldId="283"/>
            <ac:cxnSpMk id="35" creationId="{5DAD4ADB-60D1-2648-6F4F-923738805D7C}"/>
          </ac:cxnSpMkLst>
        </pc:cxnChg>
        <pc:cxnChg chg="add mod">
          <ac:chgData name="Wilkinson, Ulises" userId="aece8d85-eb83-4e23-bf28-c30077cba893" providerId="ADAL" clId="{DCCFC42D-CBE2-421E-8873-53167E78D5A4}" dt="2025-10-09T23:05:59.585" v="3964" actId="1076"/>
          <ac:cxnSpMkLst>
            <pc:docMk/>
            <pc:sldMk cId="3681729370" sldId="283"/>
            <ac:cxnSpMk id="37" creationId="{00510584-5297-3E47-1671-8C3840BC5B2B}"/>
          </ac:cxnSpMkLst>
        </pc:cxnChg>
        <pc:cxnChg chg="add mod">
          <ac:chgData name="Wilkinson, Ulises" userId="aece8d85-eb83-4e23-bf28-c30077cba893" providerId="ADAL" clId="{DCCFC42D-CBE2-421E-8873-53167E78D5A4}" dt="2025-10-09T23:05:53.686" v="3963" actId="1076"/>
          <ac:cxnSpMkLst>
            <pc:docMk/>
            <pc:sldMk cId="3681729370" sldId="283"/>
            <ac:cxnSpMk id="39" creationId="{21DE6A74-2CA0-5EFF-6696-4BD6905A6C8D}"/>
          </ac:cxnSpMkLst>
        </pc:cxnChg>
        <pc:cxnChg chg="add mod">
          <ac:chgData name="Wilkinson, Ulises" userId="aece8d85-eb83-4e23-bf28-c30077cba893" providerId="ADAL" clId="{DCCFC42D-CBE2-421E-8873-53167E78D5A4}" dt="2025-10-09T23:08:59.275" v="3996" actId="1076"/>
          <ac:cxnSpMkLst>
            <pc:docMk/>
            <pc:sldMk cId="3681729370" sldId="283"/>
            <ac:cxnSpMk id="42" creationId="{B289ED89-27D0-BE17-E128-D8416F265B16}"/>
          </ac:cxnSpMkLst>
        </pc:cxnChg>
        <pc:cxnChg chg="add mod">
          <ac:chgData name="Wilkinson, Ulises" userId="aece8d85-eb83-4e23-bf28-c30077cba893" providerId="ADAL" clId="{DCCFC42D-CBE2-421E-8873-53167E78D5A4}" dt="2025-10-09T23:08:47.325" v="3994" actId="1076"/>
          <ac:cxnSpMkLst>
            <pc:docMk/>
            <pc:sldMk cId="3681729370" sldId="283"/>
            <ac:cxnSpMk id="44" creationId="{8B299381-E1C1-0ABD-8A3E-3F0285CC530C}"/>
          </ac:cxnSpMkLst>
        </pc:cxnChg>
        <pc:cxnChg chg="add mod">
          <ac:chgData name="Wilkinson, Ulises" userId="aece8d85-eb83-4e23-bf28-c30077cba893" providerId="ADAL" clId="{DCCFC42D-CBE2-421E-8873-53167E78D5A4}" dt="2025-10-09T23:08:43.205" v="3993" actId="1076"/>
          <ac:cxnSpMkLst>
            <pc:docMk/>
            <pc:sldMk cId="3681729370" sldId="283"/>
            <ac:cxnSpMk id="46" creationId="{DD7FB689-1AB2-5FD3-7844-B1394EE33A01}"/>
          </ac:cxnSpMkLst>
        </pc:cxnChg>
        <pc:cxnChg chg="add mod">
          <ac:chgData name="Wilkinson, Ulises" userId="aece8d85-eb83-4e23-bf28-c30077cba893" providerId="ADAL" clId="{DCCFC42D-CBE2-421E-8873-53167E78D5A4}" dt="2025-10-09T23:08:36.342" v="3992" actId="1076"/>
          <ac:cxnSpMkLst>
            <pc:docMk/>
            <pc:sldMk cId="3681729370" sldId="283"/>
            <ac:cxnSpMk id="48" creationId="{FF8FE1EB-998B-0A36-C6A4-E9E6455734B6}"/>
          </ac:cxnSpMkLst>
        </pc:cxnChg>
      </pc:sldChg>
      <pc:sldChg chg="modSp mod">
        <pc:chgData name="Wilkinson, Ulises" userId="aece8d85-eb83-4e23-bf28-c30077cba893" providerId="ADAL" clId="{DCCFC42D-CBE2-421E-8873-53167E78D5A4}" dt="2025-10-08T04:47:37.149" v="1154" actId="20577"/>
        <pc:sldMkLst>
          <pc:docMk/>
          <pc:sldMk cId="3310576630" sldId="286"/>
        </pc:sldMkLst>
        <pc:spChg chg="mod">
          <ac:chgData name="Wilkinson, Ulises" userId="aece8d85-eb83-4e23-bf28-c30077cba893" providerId="ADAL" clId="{DCCFC42D-CBE2-421E-8873-53167E78D5A4}" dt="2025-10-08T04:47:37.149" v="1154" actId="20577"/>
          <ac:spMkLst>
            <pc:docMk/>
            <pc:sldMk cId="3310576630" sldId="286"/>
            <ac:spMk id="2" creationId="{FC58F755-2814-BAC0-DB9A-A059B16CACA3}"/>
          </ac:spMkLst>
        </pc:spChg>
        <pc:spChg chg="mod">
          <ac:chgData name="Wilkinson, Ulises" userId="aece8d85-eb83-4e23-bf28-c30077cba893" providerId="ADAL" clId="{DCCFC42D-CBE2-421E-8873-53167E78D5A4}" dt="2025-10-08T04:43:35.111" v="875" actId="20577"/>
          <ac:spMkLst>
            <pc:docMk/>
            <pc:sldMk cId="3310576630" sldId="286"/>
            <ac:spMk id="6" creationId="{3C6CC9DF-77CB-675E-BB9A-652A235CC727}"/>
          </ac:spMkLst>
        </pc:spChg>
      </pc:sldChg>
      <pc:sldChg chg="modSp mod">
        <pc:chgData name="Wilkinson, Ulises" userId="aece8d85-eb83-4e23-bf28-c30077cba893" providerId="ADAL" clId="{DCCFC42D-CBE2-421E-8873-53167E78D5A4}" dt="2025-10-08T04:42:55.673" v="848" actId="20577"/>
        <pc:sldMkLst>
          <pc:docMk/>
          <pc:sldMk cId="3174107723" sldId="287"/>
        </pc:sldMkLst>
        <pc:spChg chg="mod">
          <ac:chgData name="Wilkinson, Ulises" userId="aece8d85-eb83-4e23-bf28-c30077cba893" providerId="ADAL" clId="{DCCFC42D-CBE2-421E-8873-53167E78D5A4}" dt="2025-10-08T04:42:55.673" v="848" actId="20577"/>
          <ac:spMkLst>
            <pc:docMk/>
            <pc:sldMk cId="3174107723" sldId="287"/>
            <ac:spMk id="2" creationId="{3A5CE043-7D6D-0005-11A2-0CC564E0D17E}"/>
          </ac:spMkLst>
        </pc:spChg>
        <pc:spChg chg="mod">
          <ac:chgData name="Wilkinson, Ulises" userId="aece8d85-eb83-4e23-bf28-c30077cba893" providerId="ADAL" clId="{DCCFC42D-CBE2-421E-8873-53167E78D5A4}" dt="2025-10-08T04:42:14.200" v="756" actId="20577"/>
          <ac:spMkLst>
            <pc:docMk/>
            <pc:sldMk cId="3174107723" sldId="287"/>
            <ac:spMk id="4" creationId="{271E54FE-3228-FC83-2DD5-6D5162FC7096}"/>
          </ac:spMkLst>
        </pc:spChg>
      </pc:sldChg>
      <pc:sldChg chg="modSp mod">
        <pc:chgData name="Wilkinson, Ulises" userId="aece8d85-eb83-4e23-bf28-c30077cba893" providerId="ADAL" clId="{DCCFC42D-CBE2-421E-8873-53167E78D5A4}" dt="2025-10-09T04:24:05.654" v="2909"/>
        <pc:sldMkLst>
          <pc:docMk/>
          <pc:sldMk cId="1575932540" sldId="288"/>
        </pc:sldMkLst>
        <pc:spChg chg="mod">
          <ac:chgData name="Wilkinson, Ulises" userId="aece8d85-eb83-4e23-bf28-c30077cba893" providerId="ADAL" clId="{DCCFC42D-CBE2-421E-8873-53167E78D5A4}" dt="2025-10-09T04:23:01.692" v="2908" actId="2711"/>
          <ac:spMkLst>
            <pc:docMk/>
            <pc:sldMk cId="1575932540" sldId="288"/>
            <ac:spMk id="2" creationId="{2F8271AC-CD46-D49D-DCC2-A6E099C7A180}"/>
          </ac:spMkLst>
        </pc:spChg>
        <pc:spChg chg="mod">
          <ac:chgData name="Wilkinson, Ulises" userId="aece8d85-eb83-4e23-bf28-c30077cba893" providerId="ADAL" clId="{DCCFC42D-CBE2-421E-8873-53167E78D5A4}" dt="2025-10-09T04:24:05.654" v="2909"/>
          <ac:spMkLst>
            <pc:docMk/>
            <pc:sldMk cId="1575932540" sldId="288"/>
            <ac:spMk id="8" creationId="{3AFA31FC-3BC8-81C7-82EA-76283F6017C8}"/>
          </ac:spMkLst>
        </pc:spChg>
      </pc:sldChg>
      <pc:sldChg chg="modSp mod">
        <pc:chgData name="Wilkinson, Ulises" userId="aece8d85-eb83-4e23-bf28-c30077cba893" providerId="ADAL" clId="{DCCFC42D-CBE2-421E-8873-53167E78D5A4}" dt="2025-10-09T00:57:38.333" v="2883" actId="114"/>
        <pc:sldMkLst>
          <pc:docMk/>
          <pc:sldMk cId="3075269683" sldId="289"/>
        </pc:sldMkLst>
        <pc:spChg chg="mod">
          <ac:chgData name="Wilkinson, Ulises" userId="aece8d85-eb83-4e23-bf28-c30077cba893" providerId="ADAL" clId="{DCCFC42D-CBE2-421E-8873-53167E78D5A4}" dt="2025-10-09T00:56:54.562" v="2878"/>
          <ac:spMkLst>
            <pc:docMk/>
            <pc:sldMk cId="3075269683" sldId="289"/>
            <ac:spMk id="8" creationId="{55092095-D704-E6E0-1213-6B894CFB2987}"/>
          </ac:spMkLst>
        </pc:spChg>
        <pc:spChg chg="mod">
          <ac:chgData name="Wilkinson, Ulises" userId="aece8d85-eb83-4e23-bf28-c30077cba893" providerId="ADAL" clId="{DCCFC42D-CBE2-421E-8873-53167E78D5A4}" dt="2025-10-09T00:57:38.333" v="2883" actId="114"/>
          <ac:spMkLst>
            <pc:docMk/>
            <pc:sldMk cId="3075269683" sldId="289"/>
            <ac:spMk id="11" creationId="{74E84CA3-5770-4F5B-FD96-AF54F8B7A3A8}"/>
          </ac:spMkLst>
        </pc:spChg>
      </pc:sldChg>
      <pc:sldChg chg="modSp mod">
        <pc:chgData name="Wilkinson, Ulises" userId="aece8d85-eb83-4e23-bf28-c30077cba893" providerId="ADAL" clId="{DCCFC42D-CBE2-421E-8873-53167E78D5A4}" dt="2025-10-09T04:29:17.999" v="2925" actId="114"/>
        <pc:sldMkLst>
          <pc:docMk/>
          <pc:sldMk cId="3615845060" sldId="290"/>
        </pc:sldMkLst>
        <pc:spChg chg="mod">
          <ac:chgData name="Wilkinson, Ulises" userId="aece8d85-eb83-4e23-bf28-c30077cba893" providerId="ADAL" clId="{DCCFC42D-CBE2-421E-8873-53167E78D5A4}" dt="2025-10-09T04:28:30.877" v="2922" actId="255"/>
          <ac:spMkLst>
            <pc:docMk/>
            <pc:sldMk cId="3615845060" sldId="290"/>
            <ac:spMk id="3" creationId="{DACF4491-5F17-B6E1-50FE-2F0BC2D3FBA9}"/>
          </ac:spMkLst>
        </pc:spChg>
        <pc:spChg chg="mod">
          <ac:chgData name="Wilkinson, Ulises" userId="aece8d85-eb83-4e23-bf28-c30077cba893" providerId="ADAL" clId="{DCCFC42D-CBE2-421E-8873-53167E78D5A4}" dt="2025-10-09T04:29:17.999" v="2925" actId="114"/>
          <ac:spMkLst>
            <pc:docMk/>
            <pc:sldMk cId="3615845060" sldId="290"/>
            <ac:spMk id="11" creationId="{4C3EA11F-C7F0-FE8A-73FC-1A60B5D9B498}"/>
          </ac:spMkLst>
        </pc:spChg>
      </pc:sldChg>
      <pc:sldChg chg="modSp mod">
        <pc:chgData name="Wilkinson, Ulises" userId="aece8d85-eb83-4e23-bf28-c30077cba893" providerId="ADAL" clId="{DCCFC42D-CBE2-421E-8873-53167E78D5A4}" dt="2025-10-09T04:45:34.029" v="2953" actId="114"/>
        <pc:sldMkLst>
          <pc:docMk/>
          <pc:sldMk cId="4121587202" sldId="291"/>
        </pc:sldMkLst>
        <pc:spChg chg="mod">
          <ac:chgData name="Wilkinson, Ulises" userId="aece8d85-eb83-4e23-bf28-c30077cba893" providerId="ADAL" clId="{DCCFC42D-CBE2-421E-8873-53167E78D5A4}" dt="2025-10-09T04:45:16.169" v="2951" actId="255"/>
          <ac:spMkLst>
            <pc:docMk/>
            <pc:sldMk cId="4121587202" sldId="291"/>
            <ac:spMk id="6" creationId="{83527433-0311-070A-70B8-002690228567}"/>
          </ac:spMkLst>
        </pc:spChg>
        <pc:spChg chg="mod">
          <ac:chgData name="Wilkinson, Ulises" userId="aece8d85-eb83-4e23-bf28-c30077cba893" providerId="ADAL" clId="{DCCFC42D-CBE2-421E-8873-53167E78D5A4}" dt="2025-10-09T04:45:34.029" v="2953" actId="114"/>
          <ac:spMkLst>
            <pc:docMk/>
            <pc:sldMk cId="4121587202" sldId="291"/>
            <ac:spMk id="8" creationId="{8EEBFA2E-86A0-420C-438E-01CD8DD7A514}"/>
          </ac:spMkLst>
        </pc:spChg>
      </pc:sldChg>
      <pc:sldChg chg="modSp mod">
        <pc:chgData name="Wilkinson, Ulises" userId="aece8d85-eb83-4e23-bf28-c30077cba893" providerId="ADAL" clId="{DCCFC42D-CBE2-421E-8873-53167E78D5A4}" dt="2025-10-09T04:50:59.258" v="2969" actId="114"/>
        <pc:sldMkLst>
          <pc:docMk/>
          <pc:sldMk cId="52710372" sldId="293"/>
        </pc:sldMkLst>
        <pc:spChg chg="mod">
          <ac:chgData name="Wilkinson, Ulises" userId="aece8d85-eb83-4e23-bf28-c30077cba893" providerId="ADAL" clId="{DCCFC42D-CBE2-421E-8873-53167E78D5A4}" dt="2025-10-09T04:50:32.061" v="2967" actId="255"/>
          <ac:spMkLst>
            <pc:docMk/>
            <pc:sldMk cId="52710372" sldId="293"/>
            <ac:spMk id="6" creationId="{878D2FFE-9962-751F-E21F-8554876C88CD}"/>
          </ac:spMkLst>
        </pc:spChg>
        <pc:spChg chg="mod">
          <ac:chgData name="Wilkinson, Ulises" userId="aece8d85-eb83-4e23-bf28-c30077cba893" providerId="ADAL" clId="{DCCFC42D-CBE2-421E-8873-53167E78D5A4}" dt="2025-10-09T04:50:59.258" v="2969" actId="114"/>
          <ac:spMkLst>
            <pc:docMk/>
            <pc:sldMk cId="52710372" sldId="293"/>
            <ac:spMk id="12" creationId="{2BDBECD6-51D0-FFC8-C921-E5FB4D59F207}"/>
          </ac:spMkLst>
        </pc:spChg>
      </pc:sldChg>
      <pc:sldChg chg="modSp mod">
        <pc:chgData name="Wilkinson, Ulises" userId="aece8d85-eb83-4e23-bf28-c30077cba893" providerId="ADAL" clId="{DCCFC42D-CBE2-421E-8873-53167E78D5A4}" dt="2025-10-09T04:59:32.395" v="2986" actId="255"/>
        <pc:sldMkLst>
          <pc:docMk/>
          <pc:sldMk cId="3440181856" sldId="294"/>
        </pc:sldMkLst>
        <pc:spChg chg="mod">
          <ac:chgData name="Wilkinson, Ulises" userId="aece8d85-eb83-4e23-bf28-c30077cba893" providerId="ADAL" clId="{DCCFC42D-CBE2-421E-8873-53167E78D5A4}" dt="2025-10-09T04:59:32.395" v="2986" actId="255"/>
          <ac:spMkLst>
            <pc:docMk/>
            <pc:sldMk cId="3440181856" sldId="294"/>
            <ac:spMk id="11" creationId="{973813F1-582F-6B47-86D3-D3747ADF9BB9}"/>
          </ac:spMkLst>
        </pc:spChg>
        <pc:spChg chg="mod">
          <ac:chgData name="Wilkinson, Ulises" userId="aece8d85-eb83-4e23-bf28-c30077cba893" providerId="ADAL" clId="{DCCFC42D-CBE2-421E-8873-53167E78D5A4}" dt="2025-10-09T04:56:03.783" v="2972" actId="114"/>
          <ac:spMkLst>
            <pc:docMk/>
            <pc:sldMk cId="3440181856" sldId="294"/>
            <ac:spMk id="12" creationId="{E92F0C92-1B87-3C26-8E81-D3342253D3E8}"/>
          </ac:spMkLst>
        </pc:spChg>
      </pc:sldChg>
      <pc:sldChg chg="modSp mod">
        <pc:chgData name="Wilkinson, Ulises" userId="aece8d85-eb83-4e23-bf28-c30077cba893" providerId="ADAL" clId="{DCCFC42D-CBE2-421E-8873-53167E78D5A4}" dt="2025-10-09T06:01:19.820" v="3000" actId="255"/>
        <pc:sldMkLst>
          <pc:docMk/>
          <pc:sldMk cId="4284833582" sldId="295"/>
        </pc:sldMkLst>
        <pc:spChg chg="mod">
          <ac:chgData name="Wilkinson, Ulises" userId="aece8d85-eb83-4e23-bf28-c30077cba893" providerId="ADAL" clId="{DCCFC42D-CBE2-421E-8873-53167E78D5A4}" dt="2025-10-09T06:01:19.820" v="3000" actId="255"/>
          <ac:spMkLst>
            <pc:docMk/>
            <pc:sldMk cId="4284833582" sldId="295"/>
            <ac:spMk id="2" creationId="{E0302C23-FA6B-3A80-7681-B1E2B20B8E92}"/>
          </ac:spMkLst>
        </pc:spChg>
        <pc:spChg chg="mod">
          <ac:chgData name="Wilkinson, Ulises" userId="aece8d85-eb83-4e23-bf28-c30077cba893" providerId="ADAL" clId="{DCCFC42D-CBE2-421E-8873-53167E78D5A4}" dt="2025-10-09T05:00:21.573" v="2988" actId="114"/>
          <ac:spMkLst>
            <pc:docMk/>
            <pc:sldMk cId="4284833582" sldId="295"/>
            <ac:spMk id="3" creationId="{E2476B76-758B-3AE5-A386-A898682E5E7D}"/>
          </ac:spMkLst>
        </pc:spChg>
      </pc:sldChg>
      <pc:sldChg chg="modSp mod">
        <pc:chgData name="Wilkinson, Ulises" userId="aece8d85-eb83-4e23-bf28-c30077cba893" providerId="ADAL" clId="{DCCFC42D-CBE2-421E-8873-53167E78D5A4}" dt="2025-10-09T06:08:11.156" v="3015"/>
        <pc:sldMkLst>
          <pc:docMk/>
          <pc:sldMk cId="3675662411" sldId="296"/>
        </pc:sldMkLst>
        <pc:spChg chg="mod">
          <ac:chgData name="Wilkinson, Ulises" userId="aece8d85-eb83-4e23-bf28-c30077cba893" providerId="ADAL" clId="{DCCFC42D-CBE2-421E-8873-53167E78D5A4}" dt="2025-10-09T06:08:11.156" v="3015"/>
          <ac:spMkLst>
            <pc:docMk/>
            <pc:sldMk cId="3675662411" sldId="296"/>
            <ac:spMk id="2" creationId="{2F0DA529-4882-6D81-211F-34C3A4058C56}"/>
          </ac:spMkLst>
        </pc:spChg>
      </pc:sldChg>
      <pc:sldChg chg="modSp mod">
        <pc:chgData name="Wilkinson, Ulises" userId="aece8d85-eb83-4e23-bf28-c30077cba893" providerId="ADAL" clId="{DCCFC42D-CBE2-421E-8873-53167E78D5A4}" dt="2025-10-09T06:14:34.212" v="3033"/>
        <pc:sldMkLst>
          <pc:docMk/>
          <pc:sldMk cId="2082800994" sldId="297"/>
        </pc:sldMkLst>
        <pc:spChg chg="mod">
          <ac:chgData name="Wilkinson, Ulises" userId="aece8d85-eb83-4e23-bf28-c30077cba893" providerId="ADAL" clId="{DCCFC42D-CBE2-421E-8873-53167E78D5A4}" dt="2025-10-09T06:14:34.212" v="3033"/>
          <ac:spMkLst>
            <pc:docMk/>
            <pc:sldMk cId="2082800994" sldId="297"/>
            <ac:spMk id="2" creationId="{361A509F-218E-5FB9-1BEA-BFEB9EC7DFB6}"/>
          </ac:spMkLst>
        </pc:spChg>
        <pc:spChg chg="mod">
          <ac:chgData name="Wilkinson, Ulises" userId="aece8d85-eb83-4e23-bf28-c30077cba893" providerId="ADAL" clId="{DCCFC42D-CBE2-421E-8873-53167E78D5A4}" dt="2025-10-09T06:11:26.200" v="3019" actId="114"/>
          <ac:spMkLst>
            <pc:docMk/>
            <pc:sldMk cId="2082800994" sldId="297"/>
            <ac:spMk id="3" creationId="{BECDE456-B9FC-DC02-DEDC-9796E7A902C1}"/>
          </ac:spMkLst>
        </pc:spChg>
      </pc:sldChg>
      <pc:sldChg chg="modSp mod">
        <pc:chgData name="Wilkinson, Ulises" userId="aece8d85-eb83-4e23-bf28-c30077cba893" providerId="ADAL" clId="{DCCFC42D-CBE2-421E-8873-53167E78D5A4}" dt="2025-10-09T04:38:12.675" v="2942" actId="114"/>
        <pc:sldMkLst>
          <pc:docMk/>
          <pc:sldMk cId="197788189" sldId="298"/>
        </pc:sldMkLst>
        <pc:spChg chg="mod">
          <ac:chgData name="Wilkinson, Ulises" userId="aece8d85-eb83-4e23-bf28-c30077cba893" providerId="ADAL" clId="{DCCFC42D-CBE2-421E-8873-53167E78D5A4}" dt="2025-10-09T04:37:55.157" v="2940" actId="255"/>
          <ac:spMkLst>
            <pc:docMk/>
            <pc:sldMk cId="197788189" sldId="298"/>
            <ac:spMk id="2" creationId="{F2A59DF1-5748-96B8-7039-CB67E8D8CE07}"/>
          </ac:spMkLst>
        </pc:spChg>
        <pc:spChg chg="mod">
          <ac:chgData name="Wilkinson, Ulises" userId="aece8d85-eb83-4e23-bf28-c30077cba893" providerId="ADAL" clId="{DCCFC42D-CBE2-421E-8873-53167E78D5A4}" dt="2025-10-09T04:38:12.675" v="2942" actId="114"/>
          <ac:spMkLst>
            <pc:docMk/>
            <pc:sldMk cId="197788189" sldId="298"/>
            <ac:spMk id="8" creationId="{859BEE5D-B478-10EA-1B02-970658D59C29}"/>
          </ac:spMkLst>
        </pc:spChg>
      </pc:sldChg>
      <pc:sldChg chg="modSp mod">
        <pc:chgData name="Wilkinson, Ulises" userId="aece8d85-eb83-4e23-bf28-c30077cba893" providerId="ADAL" clId="{DCCFC42D-CBE2-421E-8873-53167E78D5A4}" dt="2025-10-09T00:14:20.334" v="1684" actId="20577"/>
        <pc:sldMkLst>
          <pc:docMk/>
          <pc:sldMk cId="785130172" sldId="299"/>
        </pc:sldMkLst>
        <pc:spChg chg="mod">
          <ac:chgData name="Wilkinson, Ulises" userId="aece8d85-eb83-4e23-bf28-c30077cba893" providerId="ADAL" clId="{DCCFC42D-CBE2-421E-8873-53167E78D5A4}" dt="2025-10-08T23:43:49.554" v="1269" actId="20577"/>
          <ac:spMkLst>
            <pc:docMk/>
            <pc:sldMk cId="785130172" sldId="299"/>
            <ac:spMk id="4" creationId="{D802DDDC-09F0-8CAC-A2A7-BDEB8A2DE7EE}"/>
          </ac:spMkLst>
        </pc:spChg>
        <pc:spChg chg="mod">
          <ac:chgData name="Wilkinson, Ulises" userId="aece8d85-eb83-4e23-bf28-c30077cba893" providerId="ADAL" clId="{DCCFC42D-CBE2-421E-8873-53167E78D5A4}" dt="2025-10-09T00:06:19.483" v="1494" actId="20577"/>
          <ac:spMkLst>
            <pc:docMk/>
            <pc:sldMk cId="785130172" sldId="299"/>
            <ac:spMk id="9" creationId="{1E4E3A17-A466-0524-A7DA-085588BE184A}"/>
          </ac:spMkLst>
        </pc:spChg>
        <pc:spChg chg="mod">
          <ac:chgData name="Wilkinson, Ulises" userId="aece8d85-eb83-4e23-bf28-c30077cba893" providerId="ADAL" clId="{DCCFC42D-CBE2-421E-8873-53167E78D5A4}" dt="2025-10-09T00:14:20.334" v="1684" actId="20577"/>
          <ac:spMkLst>
            <pc:docMk/>
            <pc:sldMk cId="785130172" sldId="299"/>
            <ac:spMk id="10" creationId="{36A20083-5DE8-58E1-49B1-858727AC2DC7}"/>
          </ac:spMkLst>
        </pc:spChg>
      </pc:sldChg>
      <pc:sldChg chg="modSp mod">
        <pc:chgData name="Wilkinson, Ulises" userId="aece8d85-eb83-4e23-bf28-c30077cba893" providerId="ADAL" clId="{DCCFC42D-CBE2-421E-8873-53167E78D5A4}" dt="2025-10-09T00:20:49.717" v="1838" actId="20577"/>
        <pc:sldMkLst>
          <pc:docMk/>
          <pc:sldMk cId="2626802954" sldId="300"/>
        </pc:sldMkLst>
        <pc:spChg chg="mod">
          <ac:chgData name="Wilkinson, Ulises" userId="aece8d85-eb83-4e23-bf28-c30077cba893" providerId="ADAL" clId="{DCCFC42D-CBE2-421E-8873-53167E78D5A4}" dt="2025-10-09T00:20:49.717" v="1838" actId="20577"/>
          <ac:spMkLst>
            <pc:docMk/>
            <pc:sldMk cId="2626802954" sldId="300"/>
            <ac:spMk id="2" creationId="{3A5CE043-7D6D-0005-11A2-0CC564E0D17E}"/>
          </ac:spMkLst>
        </pc:spChg>
        <pc:spChg chg="mod">
          <ac:chgData name="Wilkinson, Ulises" userId="aece8d85-eb83-4e23-bf28-c30077cba893" providerId="ADAL" clId="{DCCFC42D-CBE2-421E-8873-53167E78D5A4}" dt="2025-10-09T00:19:52.658" v="1703" actId="20577"/>
          <ac:spMkLst>
            <pc:docMk/>
            <pc:sldMk cId="2626802954" sldId="300"/>
            <ac:spMk id="4" creationId="{271E54FE-3228-FC83-2DD5-6D5162FC7096}"/>
          </ac:spMkLst>
        </pc:spChg>
      </pc:sldChg>
      <pc:sldChg chg="modSp mod">
        <pc:chgData name="Wilkinson, Ulises" userId="aece8d85-eb83-4e23-bf28-c30077cba893" providerId="ADAL" clId="{DCCFC42D-CBE2-421E-8873-53167E78D5A4}" dt="2025-10-09T00:27:18.973" v="2085" actId="20577"/>
        <pc:sldMkLst>
          <pc:docMk/>
          <pc:sldMk cId="1352743950" sldId="301"/>
        </pc:sldMkLst>
        <pc:spChg chg="mod">
          <ac:chgData name="Wilkinson, Ulises" userId="aece8d85-eb83-4e23-bf28-c30077cba893" providerId="ADAL" clId="{DCCFC42D-CBE2-421E-8873-53167E78D5A4}" dt="2025-10-09T00:27:18.973" v="2085" actId="20577"/>
          <ac:spMkLst>
            <pc:docMk/>
            <pc:sldMk cId="1352743950" sldId="301"/>
            <ac:spMk id="2" creationId="{FC58F755-2814-BAC0-DB9A-A059B16CACA3}"/>
          </ac:spMkLst>
        </pc:spChg>
      </pc:sldChg>
      <pc:sldChg chg="modSp mod">
        <pc:chgData name="Wilkinson, Ulises" userId="aece8d85-eb83-4e23-bf28-c30077cba893" providerId="ADAL" clId="{DCCFC42D-CBE2-421E-8873-53167E78D5A4}" dt="2025-10-09T06:18:49.100" v="3224" actId="255"/>
        <pc:sldMkLst>
          <pc:docMk/>
          <pc:sldMk cId="4078055967" sldId="302"/>
        </pc:sldMkLst>
        <pc:spChg chg="mod">
          <ac:chgData name="Wilkinson, Ulises" userId="aece8d85-eb83-4e23-bf28-c30077cba893" providerId="ADAL" clId="{DCCFC42D-CBE2-421E-8873-53167E78D5A4}" dt="2025-10-09T06:18:49.100" v="3224" actId="255"/>
          <ac:spMkLst>
            <pc:docMk/>
            <pc:sldMk cId="4078055967" sldId="302"/>
            <ac:spMk id="2" creationId="{854C5920-F61D-91E0-59B0-B336611C54D6}"/>
          </ac:spMkLst>
        </pc:spChg>
        <pc:spChg chg="mod">
          <ac:chgData name="Wilkinson, Ulises" userId="aece8d85-eb83-4e23-bf28-c30077cba893" providerId="ADAL" clId="{DCCFC42D-CBE2-421E-8873-53167E78D5A4}" dt="2025-10-09T06:15:30.123" v="3056" actId="20577"/>
          <ac:spMkLst>
            <pc:docMk/>
            <pc:sldMk cId="4078055967" sldId="302"/>
            <ac:spMk id="4" creationId="{43ED4920-A314-C832-2A0D-1BE434B25E38}"/>
          </ac:spMkLst>
        </pc:spChg>
      </pc:sldChg>
      <pc:sldChg chg="modSp mod">
        <pc:chgData name="Wilkinson, Ulises" userId="aece8d85-eb83-4e23-bf28-c30077cba893" providerId="ADAL" clId="{DCCFC42D-CBE2-421E-8873-53167E78D5A4}" dt="2025-10-09T06:21:42.209" v="3390" actId="20577"/>
        <pc:sldMkLst>
          <pc:docMk/>
          <pc:sldMk cId="1709074423" sldId="303"/>
        </pc:sldMkLst>
        <pc:spChg chg="mod">
          <ac:chgData name="Wilkinson, Ulises" userId="aece8d85-eb83-4e23-bf28-c30077cba893" providerId="ADAL" clId="{DCCFC42D-CBE2-421E-8873-53167E78D5A4}" dt="2025-10-09T06:20:22.716" v="3282" actId="20577"/>
          <ac:spMkLst>
            <pc:docMk/>
            <pc:sldMk cId="1709074423" sldId="303"/>
            <ac:spMk id="4" creationId="{43ED4920-A314-C832-2A0D-1BE434B25E38}"/>
          </ac:spMkLst>
        </pc:spChg>
        <pc:spChg chg="mod">
          <ac:chgData name="Wilkinson, Ulises" userId="aece8d85-eb83-4e23-bf28-c30077cba893" providerId="ADAL" clId="{DCCFC42D-CBE2-421E-8873-53167E78D5A4}" dt="2025-10-09T06:21:42.209" v="3390" actId="20577"/>
          <ac:spMkLst>
            <pc:docMk/>
            <pc:sldMk cId="1709074423" sldId="303"/>
            <ac:spMk id="6" creationId="{C8EE2F8C-2D85-FAC7-AB6D-6DE476A140B6}"/>
          </ac:spMkLst>
        </pc:spChg>
      </pc:sldChg>
      <pc:sldChg chg="modSp mod">
        <pc:chgData name="Wilkinson, Ulises" userId="aece8d85-eb83-4e23-bf28-c30077cba893" providerId="ADAL" clId="{DCCFC42D-CBE2-421E-8873-53167E78D5A4}" dt="2025-10-08T04:41:10.301" v="739" actId="20577"/>
        <pc:sldMkLst>
          <pc:docMk/>
          <pc:sldMk cId="3465227157" sldId="304"/>
        </pc:sldMkLst>
        <pc:spChg chg="mod">
          <ac:chgData name="Wilkinson, Ulises" userId="aece8d85-eb83-4e23-bf28-c30077cba893" providerId="ADAL" clId="{DCCFC42D-CBE2-421E-8873-53167E78D5A4}" dt="2025-10-08T04:41:10.301" v="739" actId="20577"/>
          <ac:spMkLst>
            <pc:docMk/>
            <pc:sldMk cId="3465227157" sldId="304"/>
            <ac:spMk id="4" creationId="{43ED4920-A314-C832-2A0D-1BE434B25E38}"/>
          </ac:spMkLst>
        </pc:spChg>
        <pc:spChg chg="mod">
          <ac:chgData name="Wilkinson, Ulises" userId="aece8d85-eb83-4e23-bf28-c30077cba893" providerId="ADAL" clId="{DCCFC42D-CBE2-421E-8873-53167E78D5A4}" dt="2025-10-08T04:40:25.623" v="692" actId="20577"/>
          <ac:spMkLst>
            <pc:docMk/>
            <pc:sldMk cId="3465227157" sldId="304"/>
            <ac:spMk id="6" creationId="{C8EE2F8C-2D85-FAC7-AB6D-6DE476A140B6}"/>
          </ac:spMkLst>
        </pc:spChg>
      </pc:sldChg>
      <pc:sldChg chg="modSp mod">
        <pc:chgData name="Wilkinson, Ulises" userId="aece8d85-eb83-4e23-bf28-c30077cba893" providerId="ADAL" clId="{DCCFC42D-CBE2-421E-8873-53167E78D5A4}" dt="2025-10-09T06:31:28.771" v="3740" actId="114"/>
        <pc:sldMkLst>
          <pc:docMk/>
          <pc:sldMk cId="1392261766" sldId="305"/>
        </pc:sldMkLst>
        <pc:spChg chg="mod">
          <ac:chgData name="Wilkinson, Ulises" userId="aece8d85-eb83-4e23-bf28-c30077cba893" providerId="ADAL" clId="{DCCFC42D-CBE2-421E-8873-53167E78D5A4}" dt="2025-10-09T06:31:03.039" v="3736" actId="20577"/>
          <ac:spMkLst>
            <pc:docMk/>
            <pc:sldMk cId="1392261766" sldId="305"/>
            <ac:spMk id="2" creationId="{854C5920-F61D-91E0-59B0-B336611C54D6}"/>
          </ac:spMkLst>
        </pc:spChg>
        <pc:spChg chg="mod">
          <ac:chgData name="Wilkinson, Ulises" userId="aece8d85-eb83-4e23-bf28-c30077cba893" providerId="ADAL" clId="{DCCFC42D-CBE2-421E-8873-53167E78D5A4}" dt="2025-10-09T06:22:11.119" v="3410" actId="20577"/>
          <ac:spMkLst>
            <pc:docMk/>
            <pc:sldMk cId="1392261766" sldId="305"/>
            <ac:spMk id="4" creationId="{43ED4920-A314-C832-2A0D-1BE434B25E38}"/>
          </ac:spMkLst>
        </pc:spChg>
        <pc:spChg chg="mod">
          <ac:chgData name="Wilkinson, Ulises" userId="aece8d85-eb83-4e23-bf28-c30077cba893" providerId="ADAL" clId="{DCCFC42D-CBE2-421E-8873-53167E78D5A4}" dt="2025-10-09T06:31:28.771" v="3740" actId="114"/>
          <ac:spMkLst>
            <pc:docMk/>
            <pc:sldMk cId="1392261766" sldId="305"/>
            <ac:spMk id="11" creationId="{0348A8EC-2986-1E4A-A375-5816F79BFAA7}"/>
          </ac:spMkLst>
        </pc:spChg>
      </pc:sldChg>
      <pc:sldChg chg="modSp mod">
        <pc:chgData name="Wilkinson, Ulises" userId="aece8d85-eb83-4e23-bf28-c30077cba893" providerId="ADAL" clId="{DCCFC42D-CBE2-421E-8873-53167E78D5A4}" dt="2025-10-09T22:47:57.465" v="3893" actId="20577"/>
        <pc:sldMkLst>
          <pc:docMk/>
          <pc:sldMk cId="3530785880" sldId="306"/>
        </pc:sldMkLst>
        <pc:spChg chg="mod">
          <ac:chgData name="Wilkinson, Ulises" userId="aece8d85-eb83-4e23-bf28-c30077cba893" providerId="ADAL" clId="{DCCFC42D-CBE2-421E-8873-53167E78D5A4}" dt="2025-10-09T22:46:59.690" v="3794" actId="20577"/>
          <ac:spMkLst>
            <pc:docMk/>
            <pc:sldMk cId="3530785880" sldId="306"/>
            <ac:spMk id="4" creationId="{43ED4920-A314-C832-2A0D-1BE434B25E38}"/>
          </ac:spMkLst>
        </pc:spChg>
        <pc:spChg chg="mod">
          <ac:chgData name="Wilkinson, Ulises" userId="aece8d85-eb83-4e23-bf28-c30077cba893" providerId="ADAL" clId="{DCCFC42D-CBE2-421E-8873-53167E78D5A4}" dt="2025-10-09T22:47:57.465" v="3893" actId="20577"/>
          <ac:spMkLst>
            <pc:docMk/>
            <pc:sldMk cId="3530785880" sldId="306"/>
            <ac:spMk id="6" creationId="{C8EE2F8C-2D85-FAC7-AB6D-6DE476A140B6}"/>
          </ac:spMkLst>
        </pc:spChg>
      </pc:sldChg>
      <pc:sldChg chg="modSp mod">
        <pc:chgData name="Wilkinson, Ulises" userId="aece8d85-eb83-4e23-bf28-c30077cba893" providerId="ADAL" clId="{DCCFC42D-CBE2-421E-8873-53167E78D5A4}" dt="2025-10-09T00:31:56.999" v="2308" actId="20577"/>
        <pc:sldMkLst>
          <pc:docMk/>
          <pc:sldMk cId="2302906649" sldId="308"/>
        </pc:sldMkLst>
        <pc:spChg chg="mod">
          <ac:chgData name="Wilkinson, Ulises" userId="aece8d85-eb83-4e23-bf28-c30077cba893" providerId="ADAL" clId="{DCCFC42D-CBE2-421E-8873-53167E78D5A4}" dt="2025-10-09T00:31:56.999" v="2308" actId="20577"/>
          <ac:spMkLst>
            <pc:docMk/>
            <pc:sldMk cId="2302906649" sldId="308"/>
            <ac:spMk id="3" creationId="{47826B14-6A5D-C49D-69ED-FBDFB1528347}"/>
          </ac:spMkLst>
        </pc:spChg>
        <pc:spChg chg="mod">
          <ac:chgData name="Wilkinson, Ulises" userId="aece8d85-eb83-4e23-bf28-c30077cba893" providerId="ADAL" clId="{DCCFC42D-CBE2-421E-8873-53167E78D5A4}" dt="2025-10-09T00:29:17.086" v="2103" actId="20577"/>
          <ac:spMkLst>
            <pc:docMk/>
            <pc:sldMk cId="2302906649" sldId="308"/>
            <ac:spMk id="4" creationId="{D802DDDC-09F0-8CAC-A2A7-BDEB8A2DE7E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5T18:06:06.55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186 311,'13'0,"0"0,0-1,0-1,0 0,19-5,-27 5,1-1,0 1,-1-1,0 0,1 0,-1-1,0 0,-1 0,1 0,-1 0,0-1,0 1,7-10,-4 0,2 1,0 1,1-1,0 2,0-1,24-18,-22 20,-1 1,-1-2,14-15,15-16,-34 38,1 0,0 0,0 1,0-1,0 1,0 1,1-1,-1 1,1 0,-1 1,1 0,11-1,10 0,50 5,-35-1,329 0,-364-1,1 0,-1 0,1 0,-1 1,1 0,-1 1,0 0,14 7,3 4,30 22,-20-12,-27-19,0-1,1-1,-1 0,1 0,11 2,-10-2,-1-1,0 1,0 0,10 6,-16-8,-1 1,1 0,-1 0,1 0,-1 0,0 1,1-1,-1 1,0-1,-1 1,1-1,0 1,-1 0,0 0,1 0,0 5,2 15,0 0,-2 0,-1 0,-1 0,-4 35,1 8,2 523,3-565,0 0,2 0,0 0,2 0,1-1,0 0,2 0,21 40,-26-57,0 1,1-1,-1-1,1 1,0-1,1 0,-1 0,1 0,0-1,0 1,10 4,10 3,46 16,-29-11,-21-9,0 1,0 0,30 18,-46-23,0 0,-1 0,1 0,-1 1,0 0,-1 0,1 0,-1 0,0 1,0 0,-1-1,1 1,2 9,-1 0,-1 2,0-1,-1 0,-1 0,-1 1,0 0,-1-1,-1 1,0-1,-2 1,-4 19,-8 19,-45 103,16-46,34-89,-1 0,0-1,-2 0,-1-1,0 0,-25 26,31-37,0 0,1 1,1 0,0 1,0-1,1 1,0 0,1 1,-2 13,-7 15,-1 0,-32 65,44-102,-12 35,13-35,0 1,0-1,0 0,-1 0,1 0,-1 0,0 0,0 0,-1 0,1-1,-1 1,0-1,0 1,0-1,0 0,-1 0,1-1,-1 1,0-1,-4 3,0-2,0 1,-1-1,0-1,1 0,-1 0,0-1,0 0,0 0,0-1,-1 0,1-1,-12-1,8-1,1-1,-1 0,1-1,0 0,0 0,0-1,-20-15,-11-7,32 22,0-1,0 0,0-1,1-1,0 1,1-1,-13-15,8 0,0 0,1 0,-13-35,-13-27,-89-179,118 248,-1 1,-25-31,20 28,-16-26,2 0,13 19,-15-28,27 43,1 1,0-1,0 0,1 0,0 0,-1-17,0-41,6-82,1 39,-2 81,-1-6,-5-49,3 74,0-1,-1 0,0 1,-1-1,-1 1,0 0,-11-17,-12-20,13 22,0 1,-34-42,43 63,0-1,-1 1,0 1,0-1,0 1,0 0,0 1,-1 0,0 0,1 1,-10-2,4 0,-1-1,-19-9,20 8,1-1,0-1,1 0,-21-18,-48-45,-23-23,97 89,0-1,0 0,1 0,0-1,0 1,0-1,1 0,0 0,1-1,-1 1,1-1,-3-15,1-8,3-2,0 1,2 0,4-34,-3 60,0-1,1 0,-1 1,1-1,0 1,1 0,-1 0,1 0,1 0,-1 0,1 0,6-7,-3 6,0 0,1 1,-1 0,1 0,1 0,-1 1,16-7,-3 4,1 0,0 2,0 0,0 2,0 0,40 0,131 5,-74 0,-107-1,0 1,0 0,-1 1,1 0,21 7,-30-8,0 0,0 0,0 1,0 0,0-1,0 1,-1 0,1 0,-1 1,1-1,2 4,-4-4,0 0,0 0,0 0,0 0,0 0,0 1,-1-1,1 0,-1 0,0 0,0 1,0-1,0 0,0 0,0 1,0-1,-1 0,0 4,-1-2,0 1,0-1,0 0,0 0,-1 0,1 0,-1-1,0 1,0-1,-1 0,1 0,-1 0,-6 4,-7 4,-34 16,28-16,9-2,0 0,-23 20,8-6,25-20,0 1,1 0,-1 0,1 0,0 0,0 1,0-1,0 1,1 0,0 0,0 0,0 0,0 0,1 0,0 1,0-1,0 0,1 1,0 8,0-8,1 0,-1 0,1 0,0 0,1 0,0 0,-1 0,2 0,-1-1,1 1,0-1,0 0,0 0,1 0,0 0,0 0,5 3,0-1,1-1,-1 0,1-1,1 0,-1 0,1-1,0-1,0 0,21 3,-9-3,-1-1,1-1,0-1,23-3,-41 2,0 1,0-2,0 1,0 0,0-1,-1 0,1 0,-1 0,1-1,-1 0,0 0,0 0,0 0,0 0,6-8,-8 8,0 1,0-1,-1 0,1 1,-1-1,0 0,0 0,0 0,0 0,0 0,-1 0,0 0,1 0,-1 0,0 0,0-1,-1 1,1 0,-1 0,1 0,-1 0,0 0,0 0,0 0,-1 1,1-1,-2-3,-1 2,0-1,0 1,0 0,0 0,-1 1,1-1,-1 1,0 0,0 0,0 0,0 1,-1 0,1 0,-1 0,1 1,-10-2,-12-1,0 1,-32 0,51 3,-12-1,0 1,1 1,-1 0,0 2,1 0,0 1,-1 1,2 1,-28 12,27-7,0-1,0 2,2 1,0 0,0 1,-22 25,35-35,-7 6,1 1,1 0,0 1,-14 21,22-31,0 0,0 1,0-1,0 0,0 0,0 0,1 0,-1 1,1-1,-1 0,1 1,0-1,0 0,0 1,0-1,0 1,1-1,-1 0,1 0,-1 1,1-1,0 0,0 0,0 0,0 0,0 0,0 0,1 0,-1 0,1 0,0 0,-1-1,1 1,0-1,0 1,0-1,0 0,2 2,4 0,0 0,0-1,1 1,-1-1,0-1,1 0,-1 0,1-1,-1 0,1 0,-1-1,17-3,9-3,59-21,-64 18,1 1,-1 1,2 1,43-3,-33 6,-1-1,75-19,-106 22,0-1,0-1,0 1,-1-2,0 1,0-1,0 0,0 0,-1-1,0 0,0-1,-1 0,1 0,-2 0,1 0,-1-1,0 0,0 0,-1-1,0 1,-1-1,0 0,2-10,-4 15,3-8,-1 1,-1-1,2-24,-4 34,0-1,0 1,0-1,0 1,-1-1,1 1,-1 0,1-1,-1 1,0-1,0 1,0 0,0 0,0-1,-1 1,1 0,-1 0,1 0,-1 1,0-1,0 0,0 0,0 1,0 0,-4-3,-1 1,1 1,-1 0,0 0,0 1,0-1,0 1,0 1,0 0,0 0,0 0,0 1,0 0,0 0,0 1,0 0,0 0,1 0,-1 1,1 0,-1 0,1 1,0 0,1 0,-1 0,1 1,0 0,0 0,0 0,-7 11,2 1,0 0,2 1,0 0,1 0,0 1,2 0,-4 25,5-20,1 0,2 0,0 0,2 1,5 37,-6-56,2 0,-1 0,1 0,-1 0,2 0,-1-1,1 1,-1-1,2 1,3 5,-4-8,0 0,0-1,0 1,0 0,1-1,-1 0,1 0,-1 0,1 0,0-1,0 1,0-1,0 0,0 0,0 0,4-1,8 2,-1-1,0 0,0-2,1 0,14-3,-22 3,1-1,-2-1,1 1,0-1,0-1,-1 0,0 0,0 0,0-1,11-9,24-26,-3-2,-1-1,57-86,-86 115,0 0,-1 0,-1-1,-1 0,0-1,-1 1,6-32,-11 45,1 0,-1 0,0 0,0 0,0 0,0 0,0 0,0 0,-1 0,1 0,-1 0,1 1,-1-1,0 0,0 0,0 0,0 1,0-1,0 1,0-1,0 1,-1-1,1 1,-1-1,1 1,-1 0,1 0,-1 0,0 0,0 0,1 0,-1 1,0-1,0 0,-2 0,-1 1,1-1,-1 1,0 0,1 0,-1 0,1 0,-1 1,0 0,1 0,-1 0,1 0,0 1,-1 0,-4 2,-2 3,1 1,0-1,0 2,1-1,0 1,-12 16,-42 69,32-46,23-35,-94 149,84-129,1 1,2 0,-12 41,2 1,14-47,1 1,2 0,1 0,-5 49,11-59,-1 7,1 0,2-1,5 41,-5-63,0-1,0 1,1-1,-1 0,1 0,0 0,0 0,0 0,1 0,-1 0,0-1,1 1,0-1,0 0,0 1,0-1,0-1,0 1,0 0,0-1,1 0,-1 1,1-1,-1-1,1 1,3 0,5 1,0-1,0 0,0-1,-1 0,1-1,20-4,-22 2,0 0,0 0,0-1,0 0,0-1,-1 0,0 0,13-11,1-4,34-38,-56 57,7-8,-1-1,0-1,-1 1,7-14,9-16,-16 29,-1 1,0-1,0 0,-2 0,1-1,-1 1,-1-1,0 1,-1-1,0 0,-1 0,0 0,0 1,-2-1,-2-15,4 26,-1-1,1 1,0-1,-1 1,1 0,-1-1,1 1,-1 0,0 0,1-1,-1 1,0 0,0 0,0 0,0 0,0 0,0 0,0 0,0 0,0 0,-2 0,1 0,1 1,0 0,-1 0,1 0,0 0,-1 0,1 1,0-1,-1 0,1 1,0-1,0 0,-1 1,1 0,0-1,0 1,0 0,-2 1,-6 5,1 1,-1 0,2 1,-9 11,11-14,-58 80,-63 116,86-135,34-57,1 0,0 0,1 0,0 1,1-1,0 1,0 0,-1 22,3-29,1 0,0-1,0 1,0 0,1 0,-1 0,1-1,0 1,0 0,0-1,1 1,-1-1,1 1,0-1,0 0,0 1,0-1,1 0,-1 0,1-1,0 1,-1-1,1 1,1-1,-1 0,0 0,0 0,7 2,-3-1,0-1,1 0,-1 0,1-1,-1 0,1 0,-1 0,1-1,0-1,-1 1,14-4,-11 2,0-2,-1 1,1-1,-1-1,1 0,-1 0,-1-1,9-6,27-21,-20 16,-1-1,0-1,-1-1,26-31,-44 46,-1 0,0 1,-1-1,1 0,-1-1,0 1,0 0,0-1,-1 1,0-1,0 1,0-1,-1 1,0-10,0 15,0 0,-1 0,1-1,0 1,0 0,0 0,-1 0,1 0,0 0,0 0,-1 0,1 0,0 0,0 0,-1 0,1 0,0 0,0 0,0 0,-1 0,1 0,0 0,0 0,-1 0,1 0,0 0,0 0,0 0,-1 1,1-1,0 0,0 0,0 0,-1 0,1 0,0 1,0-1,0 0,0 0,0 0,0 1,-1-1,1 0,0 0,-10 11,-18 26,1 2,3 1,-27 56,44-81,1 1,0-1,1 1,1 0,0 0,-2 26,4 97,3-111,-1-21,1 0,0 0,0-1,1 1,0 0,0-1,5 10,-7-15,1 1,-1-1,1 0,0 1,0-1,-1 0,1 0,0 1,0-1,0 0,0 0,0 0,1 0,-1 0,0-1,0 1,1 0,-1 0,0-1,1 1,-1-1,0 1,1-1,-1 0,1 0,-1 1,1-1,-1 0,1 0,-1 0,1 0,-1-1,1 1,-1 0,1-1,-1 1,0-1,1 1,-1-1,0 0,2 0,5-5,0 0,0 0,-1 0,1-1,-2 0,10-11,30-52,-38 55,2 0,-1 0,2 1,0 0,25-23,-20 24,-5 6,-1-2,1 0,-2 0,17-20,-26 29,0 0,1-1,-1 1,0 0,0 0,0 0,1-1,-1 1,0 0,0 0,0-1,0 1,0 0,0 0,0-1,1 1,-1 0,0-1,0 1,0 0,0 0,0-1,0 1,0 0,-1 0,1-1,0 1,0 0,0-1,0 1,0 0,0 0,0-1,-1 1,1 0,-10 2,2 3,1 1,-1 1,1-1,1 1,-1 0,1 1,-7 10,-1 5,-15 33,14-18,1 1,2 0,2 0,2 1,-6 62,9 172,7-167,-2-105,-1 5,2 0,-1 0,1 0,2 10,-3-16,0 0,1 0,-1 0,0 0,0-1,1 1,-1 0,0 0,1-1,-1 1,1 0,-1-1,1 1,-1 0,1-1,0 1,-1-1,1 1,0-1,-1 1,1-1,0 1,0-1,-1 0,1 1,0-1,0 0,0 0,-1 1,1-1,0 0,0 0,0 0,0 0,-1 0,1 0,0-1,0 1,0 0,0 0,-1-1,1 1,0 0,0-1,-1 1,1 0,0-1,1 0,6-5,0 0,0 0,-1-1,0 0,0 0,0-1,5-9,41-64,-41 59,70-128,-69 122,-1 0,-2-1,11-49,-10 18,7-115,-14 92,3 1,3 1,34-127,-40 194,6-30,-10 42,1 0,-1 0,0 0,0 0,0 0,0-1,-1 1,1 0,0 0,-1 0,1 0,-1 0,0 0,0 0,0 0,-2-3,3 5,-1-1,0 0,1 1,-1-1,0 1,0-1,1 1,-1-1,0 1,0-1,0 1,0 0,1-1,-1 1,0 0,0 0,0 0,0 0,0 0,0 0,0 0,1 0,-3 0,1 1,-1 0,1 0,-1 0,1 0,-1 0,1 0,0 1,-3 1,-2 3,0 1,0-1,-9 13,8-8,1 1,1-1,0 1,1 1,0-1,1 1,0 0,-2 14,3-11,-1 0,-1 0,-1-1,-13 28,4-14,2 1,1 0,1 1,-11 57,15-59,-2 1,-20 45,-2 5,30-75,-58 165,56-164,0-1,-1 1,0-1,0 0,0 0,-1 0,1 0,-1-1,0 0,-1 0,1 0,-1-1,1 1,-1-1,0-1,0 1,-8 1,8-2,0 0,-1 0,1-1,0 0,0 0,-1-1,1 0,-1 0,1 0,0-1,-1 0,1 0,0 0,0-1,0 0,0 0,-11-6,-7-11,0 0,2-2,-21-23,27 27,5 4,1 0,0-1,-14-27,16 27,0 0,0 1,-1 0,-1 1,-15-16,21 24,-16-12,19 16,1 0,-1 0,1 0,-1 0,1 0,-1 0,1 0,-1 0,1 0,-1 0,1 0,-1 0,1 0,-1 1,1-1,-1 0,1 0,0 0,-1 1,1-1,-1 0,1 1,-1-1,1 0,0 1,-1-1,1 0,0 1,-1-1,1 1,0-1,0 1,0-1,-1 0,1 1,0-1,0 1,0-1,0 1,0-1,0 1,0-1,0 1,0-1,0 1,0 0,-2 15,1 0,1 0,0 0,1 0,1 0,0 0,2 0,-1-1,2 0,10 26,-7-19,-1 1,-1 0,4 28,-9-50,-1 0,0-1,0 1,0-1,0 1,0-1,0 1,0 0,0-1,0 1,0-1,0 1,0 0,0-1,0 1,-1-1,1 1,0-1,0 1,-1 0,1-1,0 1,-1 0,0-1,1 0,-1 0,0 0,1 0,-1 0,1 0,-1 0,0 0,1 0,-1 0,1-1,-1 1,1 0,-1 0,1-1,-1 1,1 0,-1 0,1-1,-1 0,-31-28,23 20,-69-73,37 36,36 41,1 0,0-1,0 0,1 0,0 0,0 0,0 0,1-1,0 1,0-1,0 0,0-9,0-10,1 1,3-27,-1 18,0-9,0-58,-2 90,0-1,-1 1,-1-1,1 1,-2 0,-7-17,4 12,-1-1,0 1,-1 0,-20-27,21 32,1 1,-1-1,2 0,0-1,0 0,1 0,0 0,1-1,0 1,1-1,1 0,0 0,1 0,0-23,3-65,-2-64,-2 155,0 0,0 0,0 0,-1 1,-1-1,0 1,0 0,-1 0,-10-15,-3 0,-40-43,47 58,1-1,-1 2,-1-1,1 1,-1 1,-24-11,7 7,1 1,-34-7,51 13,0 0,1-1,0 0,0-1,0 0,1 0,0-1,-12-11,9 7,-1 2,0-1,-17-8,19 13,1-1,-1 0,2 0,-14-10,20 13,0-1,0 1,0-1,0 1,1-1,0 0,-1 0,2 0,-1 0,0 0,1 0,-1 0,1-1,-1-6,1 2,1 0,-1 0,1 1,1-1,0 0,0 0,1 1,-1-1,2 1,0-1,0 1,0 0,1 0,0 0,0 1,1-1,0 1,1 0,-1 1,1-1,10-7,27-23,-32 29,-1 0,1-1,-2 0,1-1,-1 0,-1 0,12-20,-12 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5T20:01:26.26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152 2142,'-1'73,"3"83,0-140,0 1,2-1,0 0,1 0,0-1,1 1,1-1,0 0,1-1,12 17,-17-28,-1 0,1 0,0 0,0 0,0-1,1 1,-1-1,0 1,1-1,0 0,-1-1,1 1,0-1,0 1,5 0,6 0,-1 0,0-1,17-1,-20-1,0 1,-1 0,1 1,-1 1,1-1,14 6,-15-4,0 1,0 1,-1-1,0 2,1-1,-2 1,1 1,-1 0,0 0,0 0,-1 1,9 11,-14-15,1 0,1 0,-1-1,0 1,1-1,0 0,0 0,0-1,0 1,0-1,0 0,1 0,-1 0,1-1,-1 1,10 1,20 7,-34-10,1 0,0 0,-1 1,1-1,0 0,-1 0,1 1,-1-1,1 0,-1 1,1-1,0 0,-1 1,0-1,1 1,-1-1,1 1,-1-1,1 1,-1 0,0-1,1 1,-1 0,-1-1,1 1,0-1,0 0,-1 1,1-1,0 1,-1-1,1 0,0 1,-1-1,1 0,-1 0,1 1,0-1,-1 0,1 0,-1 0,1 1,-1-1,0 0,-32 6,-31-2,-106-8,164 4,0 0,0-1,0 1,0-1,1-1,-1 1,0-1,1 0,-1-1,1 1,0-1,0 0,0 0,0-1,0 1,1-1,0 0,0 0,0-1,0 1,0-1,1 0,0 0,-5-10,-2-2,10 17,0 0,0-1,0 1,0 0,0 0,0 0,0 0,0 0,0 0,0 0,0 0,0 0,0-1,-1 1,1 0,0 0,0 0,0 0,0 0,0 0,0 0,0 0,-1 0,1 0,0 0,0 0,0 0,0 0,0 0,0 0,0 0,-1 0,1 0,0 0,0 0,0 0,0 0,0 0,0 0,0 0,-1 0,1 0,0 0,0 0,0 1,0-1,0 0,0 0,0 0,0 0,0 0,-1 0,1 0,0 0,0 1,-2 31,2-26,0-1,1 1,-1-1,1 0,1 0,-1 1,1-1,0 0,0 0,0 0,0 0,4 4,0-2,-1-1,1 1,0-1,1-1,-1 1,1-1,8 5,0 1,0 1,0 0,-2 1,0 1,13 17,-7-9,-15-18,0 0,1 0,-1 0,1-1,0 0,0 0,0 0,0 0,1-1,-1 0,1 0,-1 0,1-1,0 0,0 0,-1 0,13-1,4-1,0-1,1-1,27-8,-35 8,-4 0,-1-1,0-1,0 1,0-2,-1 1,0-1,0-1,0 1,14-16,-8 9,0 1,18-12,-29 22,0 0,-1-1,1 1,0-1,-1 0,0 0,1-1,-1 1,-1-1,1 1,0-1,-1 0,3-6,-3 5,-1-1,0 1,0-1,0 1,-1-1,0 1,0-1,0 0,-1 1,-1-10,-6-36,3 18,-10-38,-4-15,14 57,-15-48,5 34,4 14,1-1,1 0,1-1,-6-61,13-144,3 102,0 101,2-1,1 1,2 0,16-50,-21 76,28-135,-21 91,-4 14,-4 28,0 1,0-1,1 1,0-1,0 1,1 0,0 0,1 0,7-12,25-36,-16 25,38-48,-40 55,0-1,-2-1,-1 0,18-45,8-13,-8 24,2-2,33-80,-42 88,-20 42,1-1,-1 0,-1 0,6-25,-7 23,0-1,0 1,2 0,0 0,14-24,-3 1,-14 29,1 1,-1-1,2 1,-1 1,7-10,-1 6,-3 3,0-1,0 0,-1 0,0-1,8-17,-13 25,0-1,0 1,-1-1,1 0,-1 1,1-1,-1 0,0 0,0 1,-1-1,1 0,0 1,-1-1,1 0,-1 1,0-1,0 1,0-1,0 1,-1-1,1 1,-1 0,1 0,-1-1,0 1,0 0,0 1,0-1,-3-2,1 1,0 1,0 0,-1 0,1 0,0 1,-1-1,0 1,1 0,-1 1,1-1,-1 1,0 0,1 0,-1 0,0 0,1 1,-1 0,0 0,1 0,-8 4,-11 3,1 2,-35 20,52-27,-69 46,52-32,-46 24,54-34,0-1,0 0,-1-1,0-1,0 0,0-1,0-1,-26 1,-21-4,45 0,-1 0,0 2,1 0,-1 0,-32 9,26-3,1 2,0 0,1 2,0 0,1 2,0 0,-30 25,15-6,1 1,-51 62,-67 128,149-214,0 1,0 0,1 0,0 0,1 0,0 0,1 1,-1 11,1-11,0 0,0 0,-1 0,-1-1,0 1,-7 18,-14 20,3 2,-24 85,37-110,-13 26,14-36,0 0,2 1,0-1,0 1,-2 20,-7 72,6-56,-1 57,10 270,1-353,0 0,9 34,-5-29,2 33,-7-46,1-1,1 1,1-1,1 0,7 18,-9-27,0-1,1 1,1-1,-1 0,1 0,0-1,1 1,0-1,0-1,1 1,0-1,8 6,41 29,-39-27,0-1,2-1,-1 0,32 14,-45-24,1 0,-1-1,1 1,-1-1,1 0,-1 0,1-1,0 0,-1 0,1 0,0-1,-1 0,1 0,0 0,-1 0,0-1,1 0,-1 0,0-1,0 1,0-1,6-5,5-4,0 0,0-2,21-23,-31 30,-1 0,0 0,-1-1,1 1,-1-1,-1 0,1 0,-1-1,-1 1,3-16,0-20,-3-1,-4-52,1 32,-1 42,0 0,-8-27,-1-17,-14-140,19 174,3-1,1 0,1 0,2-1,10-62,-1 46,11-46,-18 87,1 0,-1 1,2-1,-1 1,2 0,-1 0,10-11,24-24,-2-2,-3-1,32-56,-53 77,1 1,2 0,0 1,2 1,0 1,28-26,-21 26,-1 2,-1-1,22-26,-37 34,-1 1,0-1,0 0,-2 0,1-1,4-22,11-26,-13 44,-2 6,-1 0,0-1,-1 1,3-16,-7 25,1 0,-1 0,0 0,0 0,0 0,0 0,0 1,-1-1,1 0,-1 0,0 0,0 0,0 1,0-1,0 1,0-1,-1 1,1-1,-1 1,0 0,0-1,0 1,0 0,-4-3,0 1,1 1,-1-1,0 1,-1 1,1-1,0 1,-1 0,1 0,-1 1,0 0,0 0,1 0,-1 1,0 0,0 1,1-1,-1 1,0 0,0 1,1 0,-1 0,1 0,0 1,0 0,-6 4,-7 4,1 1,0 1,1 1,1 1,0 0,-23 29,-259 340,148-191,140-180,1 0,0 1,-10 21,-11 18,26-46,0 1,0 0,0 0,1 0,0 0,0 0,1 1,-1 10,0 6,1 38,2-38,-4 40,-8 15,-1 151,13-226,0 95,20 145,-10-160,5 26,-5-51,-3-17,19 62,-23-95,2-1,-1 1,1-1,0 1,11 12,-13-17,1-1,0 1,0-1,0 0,1-1,-1 1,1-1,0 0,0 0,0 0,10 4,-12-7,-1 1,1 0,0-1,0 0,0 1,0-1,0 0,0-1,-1 1,1 0,0-1,0 0,0 1,0-1,4-3,-3 2,1-1,-1 0,0 0,-1 0,1 0,0-1,-1 1,5-8,-1 0,0 0,-1-1,0 0,-1 0,0-1,4-15,-4 0,0 1,-1-1,-1-33,-6-87,-1 35,4 85,-1 1,-2-1,-1 1,0 0,-3 0,0 1,-1 0,-23-49,20 53,2-1,1 0,1 0,1-1,1 0,1 0,1 0,0-40,3 59,0 1,0 0,0 0,0-1,0 1,0 0,-1 0,0 0,0-1,0 1,0 0,-1 0,0 1,0-1,0 0,-2-3,3 6,1 1,-1-1,1 1,-1-1,1 1,-1 0,1-1,-1 1,0 0,1 0,-1-1,1 1,-1 0,0 0,1 0,-1 0,0 0,1 0,-1 0,0 0,1 0,-1 0,1 0,-1 0,0 0,1 0,-1 1,0-1,1 0,-1 0,1 1,-1-1,1 0,-1 1,1-1,-1 1,1-1,-1 1,1-1,-1 1,1-1,0 1,-1-1,1 1,0-1,-1 1,1 0,-16 37,13-31,-4 15,0 1,2 1,1-1,-3 32,5-16,6 73,10-28,-8-55,3 38,-8-57,0 10,0-1,2 0,5 22,-2-14,-2 0,0 0,-1 50,0-8,-3-63,1 0,0 0,0 0,1 0,0-1,0 1,0 0,1-1,0 0,0 0,4 6,4 3,1-1,18 16,-17-17,-1-1,19 26,-28-33,1 0,-1 0,0-1,1 0,0 1,-1-1,1-1,1 1,7 4,46 13,-47-17,0 1,0 0,0 0,0 1,10 7,11 16,-27-23,0 0,0 0,0-1,0 0,1 0,0 0,11 5,24 5,-27-10,0 0,-1 2,0-1,22 14,-32-17,1 0,-1 1,0 0,0 0,0 0,-1 0,1 0,-1 0,0 0,0 1,0 0,0-1,0 1,-1 0,0 0,1 0,-2 0,1 0,0 0,-1 0,1 6,-1-8,-1 0,1 0,0 0,0 0,-1 0,1 1,-1-1,0 0,0 0,1 0,-1 0,-1-1,1 1,0 0,0 0,-1-1,1 1,-1 0,1-1,-1 1,0-1,1 0,-1 0,0 0,-3 2,-4 1,-1-1,0 0,0 0,-14 2,-22 6,41-8,-1 0,1 0,-1 1,1-1,0 1,1 0,-1 1,-6 7,10-11,0 0,0 0,0 1,1-1,-1 0,0 1,1-1,-1 1,1-1,-1 1,1-1,0 1,0-1,0 1,-1-1,2 4,-1-4,1 1,-1-1,1 1,0-1,0 1,0-1,0 0,0 0,0 1,0-1,0 0,0 0,1 0,-1 0,0 0,1 0,-1 0,0-1,4 2,4 2,0-1,1 0,-1-1,1 0,-1-1,15 1,64-2,-54-2,18 3,-30 0,1-2,0 0,38-7,-55 7,-1-1,0-1,1 1,-1-1,0 0,0 0,0-1,6-6,1 0,-2-1,11-14,-17 20,0-1,-1 1,0-1,0 0,0 0,-1 0,0-1,0 1,-1 0,0-1,0 1,0-11,0 13,-1 0,-1 0,1-1,0 1,-1 0,0 0,0 0,0 0,-1 0,1 0,-1 0,0 0,0 1,0-1,-1 1,1-1,-1 1,0 0,0 0,-4-3,-39-25,27 20,2-1,0-1,0-1,-17-17,17 13,-1 0,-1 2,-1 0,-39-24,53 36,1-1,-1 0,1-1,0 1,1-1,-1 0,1 0,0 0,1-1,-1 0,1 1,-3-11,-8-15,-92-155,101 173,1 1,0-1,0 1,1-1,-1-24,-4-14,1 6,-4-89,12-49,1 64,-2-213,-3 320,-4 19,-10 30,14-29,-117 220,10-21,96-176,-1 0,2 0,-14 47,25-67,-1 0,2 1,-1-1,2 0,-1 1,1-1,1 1,0-1,1 1,-1-1,8 20,-4-11,0 1,-1 0,-2 0,0 0,0 1,-3 21,1-15,1 1,6 36,-3-48,1-1,0 0,2 0,-1-1,2 1,9 13,-5-8,16 36,22 82,14 33,-45-134,44 69,-63-106,2 4,1-1,0 0,-1 0,1 0,0 0,1 0,-1-1,0 0,1 1,-1-1,1 0,0-1,0 1,-1-1,1 1,0-1,0-1,1 1,-1 0,0-1,0 0,5 0,-8 0,0-1,-1 1,1 0,0 0,-1-1,1 1,-1 0,1-1,-1 1,1-1,0 1,-1-1,0 1,1-1,-1 1,1-1,-1 1,0-1,1 0,-1 1,0-1,0 0,1 1,-1-1,0 1,0-1,0 0,0 0,0 1,0-1,0 0,0 1,0-1,0 0,0 1,-1-2,-8-24,7 23,-18-45,1 0,2-1,3-1,1-1,3 0,3 0,1-1,2-62,5 46,1 18,-2 0,-13-96,4 86,-4-100,14-63,1 87,-2 100,7-189,-4 186,2 1,2-1,21-64,2 27,-23 50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5T20:02:10.04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395 1634,'1'-16,"-2"0,0 1,-1-1,-7-27,3 14,1 0,1-1,0-57,4 52,-2-1,-7-39,-3-10,9 57,-1 0,-8-30,-9-22,-25-75,40 145,1-1,-2 1,1 0,-2 1,1 0,-1 0,0 1,-16-12,-8-11,28 26,-10-8,1-1,-21-13,29 23,1 0,-1 0,1-1,0 1,0-1,0 0,1 0,0 0,0-1,0 1,-2-8,-1-4,1 0,-5-29,3-6,3-1,5-91,1 58,-2 76,0 1,1-1,1 1,-1-1,1 1,4-11,-5 19,-1-1,1 0,-1 1,1-1,0 1,0-1,0 1,0-1,0 1,0 0,0-1,0 1,0 0,1 0,-1 0,0 0,1 0,-1 0,1 0,-1 1,1-1,-1 0,1 1,0-1,-1 1,1 0,0-1,-1 1,1 0,0 0,-1 0,1 0,0 0,-1 1,1-1,0 0,-1 1,1-1,0 1,-1 0,1 0,-1-1,2 2,8 6,0-1,-1 1,0 0,-1 1,9 11,2 0,-15-15,0 1,0 0,0 1,-1-1,0 1,0-1,0 1,-1 1,0-1,-1 0,0 1,0-1,1 11,-1 7,0 0,-6 46,2-50,1 0,1 1,1-1,5 30,37 110,-28-109,18 47,-18-61,13 61,-19-56,25 137,-20-116,-9-44,-1 0,2 28,-2 3,11 53,-12-89,2 13,10 34,-2-13,-10-34,0-1,1 0,10 22,-12-32,0 0,0 0,0-1,1 1,-1-1,1 1,0-1,0 0,1 0,-1 0,0-1,1 1,0-1,-1 0,1 0,7 2,30 4,-35-8,-1 0,1 1,-1 0,0 0,1 0,-1 1,0 0,0 0,0 0,6 4,-11-6,0 0,0 0,0 1,0-1,0 0,0 0,0 0,0 1,1-1,-1 0,0 0,0 1,0-1,0 0,0 0,0 1,0-1,-1 0,1 0,0 1,0-1,0 0,0 0,0 1,0-1,0 0,0 0,-1 0,1 1,0-1,0 0,0 0,0 0,-1 0,1 1,0-1,0 0,-1 0,-8 7,8-7,-8 5,-1 0,0-1,0 0,0-1,0 0,0-1,-1 0,-14 1,-92-2,78-2,-100 0,244 2,125-3,-226 2,0-1,-1 1,1-1,0 1,-1-1,1 0,-1-1,5-1,-7 3,-1-1,1 0,0 1,-1-1,1 0,0 1,-1-1,1 0,-1 0,1 1,-1-1,1 0,-1 0,0 0,1 0,-1 0,0 0,0 0,0 1,0-1,0 0,0 0,0 0,0 0,0 0,0 0,0 0,0 0,-1 0,1 0,0 0,-1 1,1-1,-1 0,0-1,-6-11,-1 1,0 1,-1-1,-15-14,-12-16,20 20,-25-44,36 55,1 0,-1 0,2 0,0 0,0-1,-2-21,3-223,5 132,-3 71,2 29,-1-1,-2 1,0 0,-2-1,-1 1,-9-33,10 50,-1 1,0 0,0 0,0 0,-1 0,0 1,0 0,-1 0,1 0,-1 0,0 1,-10-6,9 6,-1-1,1 0,0-1,1 0,-1 0,1 0,0-1,-7-10,-6-29,17 39,0 1,0-1,-1 1,0-1,0 1,0 0,-1 0,0 0,-9-9,-2 2,-1 1,-21-13,26 18,0 1,0-2,1 0,0 0,1 0,0-1,0-1,-10-13,16 17,-4-5,0 1,0-1,-17-16,14 18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5T20:02:18.31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1,'0'3,"1"-1,0 1,0 0,0-1,0 1,1 0,-1-1,1 0,-1 1,1-1,0 0,0 0,2 3,9 11,17 33,-21-31,1-1,0 0,2-1,0 0,21 21,-33-36,1-1,-1 1,1-1,-1 1,1-1,-1 1,1-1,-1 1,1-1,0 0,-1 1,1-1,0 0,-1 0,1 1,0-1,-1 0,1 0,0 0,0 0,-1 0,1 0,0 0,-1 0,1 0,0 0,0 0,-1 0,1-1,0 1,-1 0,1 0,0-1,-1 1,1 0,-1-1,1 1,-1-1,1 1,-1-1,1 1,-1-1,1 1,-1-1,1 0,-1 1,0-1,1 0,-1 1,0-1,0 0,1 1,-1-1,0 0,0 1,0-1,0-1,2-6,-1-1,0 1,0-14,-1 18,0 4,0-4,0 1,0 0,0-1,1 1,-1 0,3-6,-3 9,0-1,1 1,-1-1,1 1,-1-1,0 1,1-1,-1 1,1 0,-1-1,1 1,0-1,-1 1,1 0,-1 0,1-1,-1 1,1 0,0 0,-1 0,1 0,0 0,-1 0,1 0,0 0,-1 0,1 0,-1 0,1 0,0 0,-1 0,1 1,0-1,-1 0,1 0,-1 1,1-1,0 1,10 5,-1-1,1 2,-1 0,-1 0,1 0,-1 1,-1 1,1 0,-1 0,-1 0,0 1,10 17,1 9,0 1,16 54,-20-38,-11-41,0 1,1 0,0-1,9 18,-6-17,1 1,1-2,0 1,16 17,-17-21,-1 0,0 0,-1 0,0 1,0 0,-1 1,0-1,-1 1,0 0,-1 0,0 0,2 14,-1-2,2 0,1 0,15 34,-13-40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10T13:54:59.23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183 1,'0'80,"18"136,-11-148,-2 130,-6-154,3-19,1-1,0 1,2-1,15 45,-17-61,0 0,0 0,1 0,0 0,1 0,-1-1,1 1,1-1,-1-1,1 1,1-1,-1 0,1 0,0-1,0 0,1 0,8 4,54 27,-44-21,52 20,-70-32,1-1,0 1,0-1,0-1,0 0,0 0,0-1,1 0,-1 0,12-3,87-26,-52 13,-35 11,30-3,-41 8,1-1,-1-1,0 0,1 0,-1-1,0 0,0-1,-1 0,1 0,17-12,135-103,-149 110,0-1,0 0,-1-1,-1-1,0 1,-1-2,0 0,0 0,10-21,64-168,-79 190,0 0,-1 0,-1 0,0 0,-1-1,0 0,0-16,-2 22,0 0,0 1,-1-1,0 0,-1 0,0 1,0-1,0 1,0-1,-1 1,0 0,-1 0,0 0,-7-10,4 8,-1-1,1 1,-1 1,-1 0,1 0,-1 0,0 1,-1 0,0 1,1 0,-2 1,1 0,0 0,-1 1,0 0,-13-1,-29 0,-101 6,56 1,78-2,0 1,-37 9,-19 3,55-12,-1 1,1 1,-24 7,36-8,0 1,0-1,0 2,1-1,-1 1,1 0,0 1,1 0,-10 9,8-6,0-2,0 1,-20 10,19-12,1 1,-1-1,1 2,-11 10,13-10,1 1,-1-1,1 2,1-1,0 1,0 0,1 0,0 0,1 0,0 1,1-1,-2 14,1 13,2 0,4 46,-1-22,-2-54,0 0,0-1,1 1,0 0,1-1,-1 1,1-1,0 0,5 10,-5-13,0 0,1 1,0-1,-1-1,1 1,0 0,0-1,0 1,1-1,-1 0,1 0,-1 0,1 0,0-1,-1 0,1 0,6 2,18 1,0-2,0 0,0-2,0 0,33-7,-41 5,1-2,-1-1,1 0,-1-1,-1-2,1 0,21-12,-15 4,-1 0,0-2,-1 0,30-31,-24 24,-23 20,1-1,-1 0,11-13,40-57,-53 67,1 0,-1 1,-1-2,1 1,-2-1,1 1,2-14,-6 20,0 0,0 1,0-1,0 0,0 0,-1 0,1 1,-1-1,1 0,-1 0,0 1,0-1,-1 1,1-1,0 1,-1-1,0 1,1 0,-1 0,0 0,0 0,0 0,0 0,-1 0,1 1,0-1,-1 1,1-1,-1 1,1 0,-6-1,-4-2,0 1,0 0,-1 0,1 2,-22-1,30 1,-26 0,0 1,-1 1,1 2,-50 10,46-5,16-5,0 2,-33 12,47-16,0 1,0 1,-1-1,1 0,1 1,-1 0,0 0,1 0,-1 1,1-1,0 1,0 0,0-1,1 1,-1 1,-1 4,-44 120,45-122,0-1,0 1,1-1,0 1,1 0,-1 0,1 0,1 0,-1 13,2-18,-1 1,1-1,-1 1,1-1,0 0,0 1,0-1,0 0,0 0,1 0,-1 0,1 0,-1 0,1 0,0 0,0 0,0-1,0 1,0-1,0 1,0-1,0 0,0 0,1 0,-1 0,1 0,-1-1,0 1,1-1,3 1,5 0,0 0,-1-1,1 0,0-1,0 0,0 0,14-5,-20 5,-1 0,1-1,-1 1,1-1,-1 0,0 0,0 0,0-1,0 1,0-1,0 0,-1 0,0-1,1 1,-1 0,0-1,-1 0,1 0,3-8,-2-1,-1-1,0 0,-1 1,-1-1,-1-19,-7-70,5 95,0 0,0 0,-1 1,0-1,0 0,-1 1,0 0,-1 0,1 0,-1 1,-7-8,-23-35,15 13,-3-6,-42-60,61 98,0 0,0 0,0 0,0 1,-1 0,1 0,-1 0,0 0,0 1,0-1,0 1,-1 1,1-1,0 1,-1 0,-6-1,-11 0,-1 1,-36 3,25 0,22-1,4-2,0 1,-1 0,1 1,0 0,0 0,0 1,0 1,0-1,0 1,0 1,-12 6,8-2,0-1,0-1,-17 6,18-8,0 2,0-1,0 1,-13 9,22-12,0 0,1 0,-1 0,0 0,1 1,0-1,0 1,0 0,0-1,1 1,-1 0,0 5,-11 55,9-37,-4 31,3 2,3 103,3-101,0-48,0 0,1-1,1 1,0 0,1-1,0 0,1 0,7 14,5 14,-12-28,0 1,1-2,11 20,-14-27,1-1,-1 0,1 0,-1-1,1 1,0-1,1 1,-1-1,0-1,1 1,0-1,0 1,7 1,8 1,0-2,1 0,-1-1,1-1,-1-1,30-4,4 1,-21 3,-17 1,-1-1,0-1,22-4,-32 4,0-1,-1 1,1-1,-1 0,1 0,-1 0,0-1,1 1,-1-1,-1 0,1 0,0-1,-1 1,7-9,44-73,1-3,-54 88,17-25,22-38,-35 54,-1-1,1-1,-2 1,1 0,-2-1,1 0,0-16,-2 14,-2-1,0 1,-1-1,0 1,-7-24,-1-4,5 24,-1 0,-1 0,0 0,-1 1,-15-23,3 6,8 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5T20:24:01.21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 0,'-1'1,"0"-1,-1 0,1 1,0-1,0 0,0 1,0-1,0 1,1 0,-1-1,0 1,0 0,0 0,0-1,1 1,-1 0,0 0,1 0,-1 0,1 0,-1 0,1 0,-1 0,1 0,0 0,-1 2,-6 33,7-33,-6 73,7 107,1-70,-3-48,3 74,0-126,0-1,1 0,0 1,1-2,1 1,0 0,12 20,2-3,36 43,-45-61,0-1,1 0,13 9,-13-11,-1 0,-1 1,1-1,13 19,4 14,39 85,-35-64,33 56,-42-76,-13-23,22 33,99 123,-115-154,16 28,-22-32,2 0,0 0,22 24,17 12,-26-26,1-1,1-1,38 28,-47-40,-1 1,0 0,26 32,-26-27,1 0,24 19,-34-33,-1 0,1-1,0 1,1-1,-1-1,1 1,-1-2,1 1,9 1,-14-3,0 0,1-1,-1 0,1 0,-1 0,1 0,-1 0,0-1,1 0,-1 1,1-1,-1-1,0 1,0 0,0-1,0 1,0-1,0 0,0 0,0 0,-1-1,1 1,3-5,3-6,0 0,-1-1,9-23,-13 27,1-1,0 1,0 1,1-1,0 1,1 0,0 0,1 1,8-8,4-2,-1-2,0 1,-2-2,0-1,-2 0,25-46,-30 54,-1 0,2 0,0 1,0 1,1 0,1 0,0 1,1 1,0 0,15-8,-17 11,0 0,-1-1,0-1,0 0,-1-1,0 1,-1-2,0 0,0 0,-1 0,11-22,-6 9,26-37,-25 42,-1-1,18-38,-30 56,8-18,0 0,-2 0,0 0,-2-1,0 0,3-31,-7 35,-1 1,0-1,-1 1,-1-1,-1 1,0-1,-1 1,-9-22,-1 3,-59-135,68 162,0 0,-1 0,-1 1,1 0,-1 0,-12-10,9 10,1-2,0 0,-10-13,10 11,-1 0,0 1,-1 0,0 1,-15-11,14 12,1 0,-1-2,2 1,0-1,-16-19,0-19,22 40,1-1,-1 2,-1-1,1 0,-2 1,1 0,-1 0,0 0,0 1,-11-8,4 6,-1 1,-1 1,1 1,-17-5,18 7,-1-2,0 0,1 0,0-1,-15-10,9 5,0 1,-1 1,-1 0,1 1,-1 2,-41-8,25 5,0 2,0 2,-67-1,35 2,56 3,-1-2,1 1,0-2,0 0,-21-10,-11-3,27 13,0 0,0 1,0 1,-35 1,-27-4,-5-7,-127-1,145 13,-69 2,133-2,0 1,0-1,-1 1,1 0,0 0,0 0,0 0,0 0,0 1,0-1,0 1,0 0,1 0,-1 0,1 0,-1 0,1 1,0-1,0 1,0-1,0 1,0 0,1 0,-1 0,1 0,0 0,0 0,0 0,0 0,0 6,-1 6,1 0,0 0,1 0,1 1,3 19,-1-23,-1 0,1 0,1-1,0 1,1-1,0 0,0 0,2 0,13 18,5 1,51 47,-54-56,-11-11,0-1,1 0,0-1,1 0,0-1,0 0,27 8,7-1,50 9,-59-15,4 0,0-2,53 0,88-7,-66-2,102 4,-206 0,0 1,0 0,0 1,-1 1,1 0,-1 1,19 10,-2-3,-24-10,-1 0,0 1,0-1,0 1,0 0,-1 0,1 0,-1 0,1 1,3 5,0 2,0 1,7 15,-9-17,0 0,1 0,0 0,11 12,-1-5,-1 0,-1 1,0 0,-1 1,-1 1,-1 0,-1 0,11 33,-20-49,1-1,-1 0,1 0,0 0,0 0,0 0,0 0,0 0,1-1,-1 1,1-1,-1 0,1 0,0 0,0 0,0 0,0 0,1-1,-1 0,0 1,1-1,-1 0,1-1,-1 1,1-1,-1 1,1-1,-1 0,1-1,4 0,-4 1,-1 0,1-1,-1 0,1 1,-1-1,1-1,-1 1,0 0,0-1,0 0,0 1,0-1,0-1,0 1,0 0,-1-1,1 1,-1-1,0 0,0 0,0 0,0 0,0 0,-1 0,1 0,-1 0,0-1,0 1,0-1,0-4,0 1,-2 0,1-1,-1 1,0 0,0 0,-1 0,0 0,0 1,-6-12,-4-5,-21-30,-1-1,23 36,-1 1,0 1,-2 0,1 1,-19-16,20 20,-9-8,-2 0,0 1,-1 1,-1 2,-1 0,0 1,0 2,-32-10,1 2,1-3,-89-49,108 52,-1 2,-1 2,-1 1,-79-18,92 28,-41-1,41 5,-50-10,35 3,-1 3,0 1,-73 4,80 0,33 0,-5 0,0 0,0 1,1 0,-12 2,17-2,0-1,0 1,0 0,0 0,0 0,0 0,0 1,0-1,0 0,0 1,1-1,-1 1,0 0,1-1,0 1,-1 0,1 0,0 0,0 0,-1 3,-1 3,1 0,0 0,1 0,-1 0,2 1,-1-1,1 0,0 1,1-1,0 0,0 0,1 0,0 0,1 0,-1 0,2 0,3 7,2 3,1-2,1 1,1-2,0 1,1-2,17 17,7 3,57 43,-78-66,1 0,0-2,0 0,1-1,0-1,35 9,-8-5,-1 1,75 32,-79-28,1-2,67 15,-76-23,-22-5,-1 1,1 0,0 1,-1 0,0 0,0 1,12 7,-2 0,1-1,26 10,-32-15,-1 0,0 1,0 1,-1 0,0 0,0 1,0 1,15 15,11 16,-12-13,31 41,-51-59,0 0,-1 0,0 0,0 0,-1 1,0 0,0 0,-2 0,4 17,-5-23,-1 1,0-1,0 0,0 1,0-1,-1 1,1-1,-1 0,0 1,0-1,-1 0,0 0,1 0,-1 0,0 0,-1 0,-3 4,2-4,0 0,0 0,-1 0,1-1,-1 0,0 0,0 0,0-1,-1 1,1-1,-11 3,2-3,0 1,1-2,-1 0,0 0,0-1,0-1,0-1,0 0,0 0,-15-6,1 0,-31-5,40 10,0-1,-1-1,2-1,-32-13,16 2,18 10,1 0,1-1,0 0,0-1,0-1,-19-18,12 9,0 0,-1 1,-1 2,-41-23,37 22,-15-12,34 22,-1 0,0 1,0 0,-1 0,0 1,-18-7,27 12,0 0,-1 0,1-1,0 1,0 0,0 0,-1 0,1 0,0 1,0-1,-1 0,1 0,0 1,0-1,0 1,0-1,0 1,0-1,0 1,0 0,0-1,0 1,0 0,0 0,0 0,0 0,0 0,1 0,-1 0,1 0,-1 0,0 0,1 0,0 0,-1 0,1 1,0-1,-1 0,1 0,0 2,-1 4,0 1,0-1,1 1,0-1,2 10,0-1,1 0,1 0,1-1,0 1,12 23,-13-30,1 0,0 0,1-1,-1 0,2 0,-1-1,1 0,0 0,0 0,13 7,22 9,-30-17,0 0,0 1,-1 0,14 11,12 18,-28-26,1 0,0-1,0 0,1-1,0 0,0 0,1-2,17 9,0-5,1-2,1 0,0-2,0-1,0-2,57 0,-17-5,-42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5T20:24:08.63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24,'5'0,"2"5,4 2,7 0,4-2,4-1,3-2,1 0,1-2,0 0,0 0,0 0,0-1,0 1,-6-5,-7-8,-6-5,-6-1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10T13:55:13.85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1,'0'638,"0"-627,1 0,0 0,1 1,0-1,1 0,0-1,9 20,1-3,27 40,-23-41,-7-8,-1 0,-1 0,7 27,-9-26,1 0,1 0,11 19,-10-24,-1 0,2-1,0 0,0-1,23 20,-29-28,0 0,0 0,0 0,-1 1,1 0,-1-1,0 1,-1 1,1-1,1 6,1 5,-1 0,3 19,-6-23,1-1,0 0,1 0,0 0,1 0,0-1,8 14,3-4,2 0,0-1,0-2,37 29,-52-44,68 40,-45-23,1-2,51 25,-61-35,1 0,0-2,1 0,-1-1,1 0,22 1,-1-2,0-2,0-1,71-9,-98 5,0 0,-1-1,1 0,-1-1,0 0,-1-1,0 0,15-13,10-7,-15 12,0-1,-2 0,0-2,30-38,48-87,-82 122,-1-3,-2 0,0-1,-1 0,10-48,-6 25,-7 20,-1 0,-2-1,0 0,-2 1,-2-1,-4-48,3 68,0 0,-1 0,0 0,0 1,-1-1,-5-9,7 15,-1 0,0 0,0 0,0 0,0 0,0 0,-1 1,1-1,-1 1,1 0,-1 0,0 0,0 0,0 0,0 0,-1 1,1 0,-5-2,-22-2,0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5T20:32:20.98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1 186,'0'-6,"0"1,0-1,1 0,0 0,0 1,0-1,1 1,0-1,0 1,0 0,1-1,-1 1,1 0,1 1,-1-1,1 1,0-1,0 1,0 0,7-5,0 0,1 1,0 0,0 1,1 0,0 1,0 1,1 0,-1 0,1 1,0 1,0 1,0 0,0 0,1 2,-1 0,18 2,-29-2,0 0,0 1,1 0,-1-1,0 1,0 0,0 1,-1-1,1 0,0 1,0-1,-1 1,1 0,-1 0,1 0,-1 0,0 1,0-1,0 1,0-1,-1 1,1 0,0-1,-1 1,0 0,0 0,0 0,0 0,0 0,0 5,1 10,0 0,-2-1,0 1,-3 25,0-10,1 7,-11 61,9-81,-1 0,-1 0,-1 0,-18 34,19-42,-1 1,-1-1,0 0,-11 11,14-18,1-1,-1 0,0 0,0 0,0-1,0 0,-1 0,1 0,-1-1,0 0,0 0,-7 2,9-3,0 0,-1-1,1 1,-1-1,1 0,-1 0,1 0,-1 0,1-1,-1 0,1 0,-1 0,1-1,0 1,0-1,-8-4,9 3,0 1,0-1,0 0,0-1,0 1,1 0,-1-1,1 1,0-1,0 0,0 0,1 0,-1 0,1 0,0 0,0 0,0 0,0-6,-1-29,1 0,6-63,-4 92,1 1,1-1,0 0,0 1,1-1,0 1,1 0,0 1,6-10,2 1,1 0,0 0,19-16,-24 26,0-1,1 2,-1-1,1 2,0-1,19-6,-24 9,1 1,0 1,0-1,1 1,-1 0,0 0,0 1,1-1,-1 1,0 1,0-1,1 1,9 3,-12-2,-1 0,1 0,-1 0,0 1,0-1,0 1,0 0,0 0,-1 0,1 0,-1 0,0 0,0 1,0-1,0 1,1 3,1 4,0 0,-1 0,0 1,2 14,-1 35,-4 106,-3-63,4-68,0-19,-1 1,-3 29,2-42,1 0,-2-1,1 1,0 0,-1-1,0 1,0-1,0 0,-1 0,0 1,1-2,-1 1,-1 0,-4 4,-4 2,-1 0,-1-1,1 0,-1-1,-23 9,30-14,0-1,-1 1,1-1,0 0,-1-1,1 0,0 0,-1-1,1 0,-1 0,0-1,1 0,0 0,-8-2,12 2,1 0,-1 0,1 0,0 0,-1-1,1 1,0-1,0 1,0-1,0 0,0 0,0 0,1 0,-1 0,1 0,-1 0,1 0,-2-4,2 2,0 0,0 0,0 0,1 0,-1 0,1 0,0-1,0 1,0 0,2-6,1-4,1 0,1 0,0 1,1 0,11-20,-9 21,-2 0,0 0,0-1,-1 0,0 0,-2 0,1 0,-1 0,0-17,-3 21,1 0,0 0,0 0,0 0,1 0,1 1,-1-1,2 1,-1-1,1 1,0 0,8-11,14-10,1 1,0 1,42-30,-23 20,-34 27,-6 3,1 1,0 1,0-1,1 1,-1 0,1 1,0 0,13-5,-19 9,-1 0,0-1,1 1,-1 0,0 0,1 0,-1 0,0 0,1 1,-1-1,0 0,1 0,-1 1,0-1,0 1,1-1,-1 1,0 0,0 0,0-1,0 1,0 0,0 0,0 0,0 0,0 0,0 0,0 0,-1 0,1 0,0 1,-1-1,1 0,-1 0,0 1,1-1,-1 0,0 2,2 6,0 1,-1-1,-1 0,0 12,0-16,0 1,-4 83,3-79,-1 1,0-1,-1 1,0-1,0 0,-7 12,10-22,-11 23,-1 0,-1-1,-1 0,-1-2,-34 37,33-40,-29 36,7-7,22-30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10T13:53:11.38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139 897,'-1'-62,"0"8,2 1,11-75,3-17,-10 71,-5 71,0 1,0-1,1 1,-1-1,1 1,0 0,0-1,0 1,0 0,0 0,0-1,0 1,1 0,-1 0,1 0,0 1,-1-1,1 0,0 1,0-1,0 1,0-1,0 1,1 0,3-2,-4 3,1-1,-1 1,0 0,1 0,-1 0,0 0,1 0,-1 0,0 1,1-1,-1 1,0-1,0 1,1 0,-1 0,0 0,0 0,0 1,0-1,0 0,-1 1,1-1,0 1,-1 0,1 0,-1 0,2 2,1 2,0 1,-1-1,0 1,0 0,-1 0,0 1,0-1,0 0,-1 1,0 7,1 15,-4 36,0-31,-1 295,3-322,0-5,-1 1,1 0,0 0,1 0,-1-1,0 1,1 0,0-1,0 1,0 0,0-1,1 1,3 6,-5-10,0 0,0 0,0 0,0 0,1 0,-1 0,0 0,0 0,0 0,0 1,0-1,1 0,-1 0,0 0,0 0,0 0,0 0,0 0,1 0,-1 0,0 0,0 0,0 0,0 0,1 0,-1 0,0 0,0 0,0 0,0-1,0 1,1 0,-1 0,0 0,0 0,0 0,0 0,0 0,0 0,1 0,-1-1,0 1,0 0,4-10,1-12,-1-33,-3 31,2 1,6-31,33-129,-14 99,-19 61,-2 0,10-44,-14 51,-1 0,-1 1,0-1,-2 0,-1-16,1 25,-1 0,0 0,0 0,0 0,-1 0,0 1,0-1,-1 1,0 0,0 0,-1 0,1 0,-7-5,5 5,1 0,0-1,1 0,-6-8,8 10,-1 0,0 1,0-1,0 1,0-1,-1 1,0 0,0 1,0-1,0 1,-8-5,-8-2,-1 2,1 1,-2 0,-39-6,41 8,1 0,1-2,-26-11,33 13,8 4,-1-1,0 1,1 0,-1 0,0 0,0 0,0 1,-5-1,-7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10T13:52:50.87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489 125,'-11'13,"1"0,0 1,2 0,-1 1,2 0,0 0,-8 23,0 0,7-14,-10 38,13-41,-1 0,0 0,-11 20,7-22,0 1,2-1,1 2,0-1,1 1,1 0,1 0,-1 24,5-37,-2 26,1 0,1 0,9 54,-7-79,1-1,0 0,0 0,0 0,1-1,0 1,1-1,-1 0,8 7,5 6,34 27,-38-36,-1 0,0 1,0 0,-1 0,0 2,16 27,-18-21,1 0,1-1,1-1,1 1,22 24,-22-30,-1 2,0 0,-1 0,-1 1,0 0,-1 1,-1 0,-1 1,0-1,-1 1,-1 0,-1 1,3 20,-6-26,1-1,0 1,1 0,0-1,1 0,0 0,1 0,10 17,-4-12,0-1,1-1,1 0,27 25,-35-33,1-1,1-1,-1 1,1-1,0 0,0 0,1-1,-1 0,1-1,0 0,0 0,12 3,-7-4,-1 0,1-1,0 0,-1-1,21-2,-27 1,-1 0,1 0,-1-1,1 0,-1 0,0 0,0-1,0 0,0 0,-1 0,1-1,-1 1,0-1,8-8,-6 3,-1 1,1-1,-1 1,-1-1,0-1,0 1,-1-1,0 1,1-12,13-35,-11 43,1 1,0 0,0 1,2-1,-1 2,12-12,-9 10,-1 0,-1 0,0 0,14-26,-19 30,0 0,0 0,1 1,0-1,1 1,0 0,0 1,13-11,0 2,1 2,22-11,-37 21,7-3,-1-1,0 0,0-1,16-15,-23 19,-1 0,1-1,-1 1,0-1,0 0,0 0,-1 0,0 0,0 0,0-1,0 1,-1-1,1-8,1-11,-2 0,-2-46,1 62,-1 1,-1-1,0 1,0-1,0 1,-1 0,0 0,-1 0,0 0,0 1,-10-14,6 11,1 0,0-1,0 0,1 0,0-1,1 0,1 0,-5-20,1 6,-5-16,2 0,1-1,-5-72,12 85,-2 0,0 0,-10-28,-9-50,-15-100,38 204,-1 0,1 0,0 1,-1-1,0 0,0 1,0-1,0 1,-1 0,1 0,-1 0,0 0,0 0,0 1,0-1,0 1,-7-4,-6-3,-1 1,-26-10,30 13,-1 0,-1 1,1 1,0 0,-1 1,0 0,1 1,-1 1,0 0,0 2,1-1,-23 6,21-3,0 1,1 0,-1 1,1 1,0 0,1 1,0 0,0 2,0-1,-11 13,-42 59,37-48,0 1,2 1,2 2,1 1,-25 52,45-81,1 1,1 0,-1 1,2-1,-1 1,2-1,-2 15,4 79,1-56,-1-1,6 101,-4-130,0 1,2-1,0 0,1-1,0 1,11 18,9 15,-13-22,2 0,1-1,1-1,1-1,31 34,-38-47,-1-1,-1 2,0-1,11 23,-10-17,1-1,13 17,17 19,-39-52,-1 0,1 1,-1-1,1 0,0 0,0 0,0 0,0 0,0-1,0 1,1-1,-1 1,0-1,1 0,-1 0,1 0,0 0,-1 0,1-1,0 1,-1-1,1 0,4 0,-4 0,0-1,0 1,0-1,0 0,0 0,-1 0,1 0,0-1,0 1,-1-1,1 0,-1 0,1 0,-1 0,0 0,0 0,0-1,0 1,0-1,2-3,7-16,0 0,-1-1,-2 0,11-42,-9 15,6-67,-4 22,3-51,-14 109,-6-175,3 189,-1 1,-2-1,0 1,-1 0,-2 0,0 0,-13-23,17 39,0-1,-1 1,1 0,-2 1,1-1,0 1,-1 0,0 0,0 1,-12-7,-5-1,-43-15,44 19,-25-15,36 17,0 0,0 1,-21-7,-88-14,94 21,0 0,-44-2,39 5,-40-8,-46-9,100 18,0 0,0 1,0 1,1 1,-18 3,30-4,-1 1,0 0,1 0,-1 0,1 0,0 1,0-1,0 1,0 0,0 0,-5 6,-2 5,-20 27,6-6,21-29,-1 1,1 1,0-1,0 1,1-1,0 1,1 0,0 0,0 1,-2 15,3 7,2 51,1-36,-2-9,4 60,-2-85,0 0,1-1,0 1,0-1,2 1,5 12,36 52,-30-51,-1 0,17 40,-23-47,0-1,1 0,0 0,2-1,0 0,1-1,0-1,1 0,1 0,0-2,19 13,-23-16,0 2,0-1,-1 1,0 1,-1 0,0 0,9 20,-9-16,1-1,1 0,0-1,21 22,-20-25,-1 1,0 0,0 1,-2 0,1 0,-2 1,0 0,10 25,-13-29,0 0,0 0,1 0,0-1,0 0,1-1,1 1,-1-1,14 10,4 2,1-2,29 16,-49-30,1-1,0 0,1 0,-1 0,0-1,1 0,0-1,-1 1,1-2,13 1,-16-1,0 0,-1-1,1 0,0 0,-1 0,1 0,-1-1,1 1,-1-1,0 0,0-1,0 1,0-1,0 1,0-1,-1 0,1-1,4-5,6-11,-1-1,-1-1,-1 0,0-1,-2 0,8-27,26-149,-30 129,-3-1,-3 0,-4-132,-4 128,-1 51,0 0,-2 1,-1-1,-1 1,-1 1,-1-1,-15-31,16 41,-1 1,0 0,-1 0,0 1,0 0,-1 0,-1 1,0 0,0 1,-1 1,0 0,-1 0,1 1,-22-8,21 11,-1 0,0 1,0 0,0 1,0 1,-16 0,-34-5,18-2,21 3,0 0,0 2,-35 0,54 3,-1 1,1-1,0 1,-1 1,1-1,0 1,0 0,0 0,0 1,0-1,1 1,-1 1,1-1,0 1,0 0,0 0,0 0,-5 7,1-1,0 0,-1 0,0-1,0 0,-1-1,0-1,-1 1,-12 5,15-7,-1 1,2 0,-1 0,1 1,0 1,0-1,1 1,1 0,-1 1,-5 11,-18 24,26-39,0 1,0 0,0 0,1 0,0 0,0 1,1 0,0-1,0 1,1 0,-1 11,2-15,0 0,0 0,0-1,0 1,1 0,0-1,-1 1,2-1,-1 1,0-1,0 1,1-1,0 0,0 0,0 1,0-1,0-1,1 1,-1 0,1-1,0 1,-1-1,1 0,0 1,1-1,5 2,15 6,1-2,1-1,0 0,41 3,108-3,-168-7,0-1,-1 0,1 0,0 0,0-1,-1 0,1 0,-1-1,1 0,-1 0,0-1,0 1,0-1,-1-1,0 1,1-1,6-8,4-7,-1-1,-1-1,18-35,9-16,-17 33,-18 28,1 1,0-1,1 1,11-12,-16 20,0 0,0 0,1 0,-1 1,1 0,-1 0,1 0,0 0,0 0,0 1,0-1,0 1,0 0,0 1,0-1,1 1,7 0,-6 0,-1 0,0 1,0 0,0 0,1 1,-1 0,0-1,-1 1,1 1,0-1,-1 1,1 0,5 5,-3-2,-1 0,-1 0,1 1,-1 0,0 0,-1 0,7 14,-3-3,-2 0,0 1,-1-1,-1 1,0 1,0 32,-3-43,0 4,-1 0,-2 19,1-28,0 0,1-1,-1 1,0-1,-1 1,1-1,-1 1,1-1,-1 0,0 0,0 0,-1 0,-3 4,-2 0,-1 1,0-1,-1-1,1 0,-1 0,0-1,-1 0,0 0,1-2,-1 1,0-1,-1-1,1 0,0 0,-1-1,-13-1,22 0,0-1,0 0,0 1,0-1,0 0,0-1,0 1,0 0,1-1,-1 0,0 1,1-1,-3-3,4 5,1-1,-1 1,1-1,-1 1,1-1,0 0,-1 1,1-1,0 0,-1 1,1-1,0 0,0 1,-1-1,1 0,0 0,0 1,0-1,0 0,0 0,0 1,0-2,1 1,0 0,-1 0,1-1,0 1,0 0,-1 0,1 1,0-1,0 0,0 0,0 0,0 1,0-1,1 0,-1 1,0-1,0 1,2-1,6-3,1 1,0 1,0 0,1 0,16 0,56 3,-41 1,-28-2,-4-1,0 1,0 0,0 1,-1 0,1 0,0 1,-1 0,0 1,1 0,-1 1,10 5,-16-7,2 1,0 0,1 0,-1 0,0 0,7 1,-10-3,-1-1,1 0,-1 1,1-1,-1 0,1 0,-1 0,1 0,-1 0,1-1,-1 1,0 0,1-1,-1 1,1-1,-1 1,0-1,1 0,-1 0,0 1,1-1,-1 0,0 0,0 0,2-2,1-3,0 0,-1 0,0 0,0 0,0-1,-1 1,1-1,-2 1,1-1,1-13,0-10,-2-34,-1 46,-4-307,3 307,0 0,-1 0,-1 0,-1 0,-1 0,0 1,-1-1,-1 1,0 1,-2 0,0 0,0 0,-2 1,-22-26,10 13,21 24,0 1,-1-1,0 1,0-1,0 1,0 0,0 0,-1 0,1 0,-1 1,0-1,0 1,0 0,-6-2,-16-1,0 1,0 1,-1 2,1 0,-41 5,0-1,-422-2,477-1,-1 0,0 1,1 1,-1 0,-18 6,26-6,-1 0,1 0,0 1,0-1,0 1,0 1,0-1,1 1,-1 0,1 0,0 0,0 0,0 1,-3 6,-2 6,1 1,1 0,1 1,0-1,2 1,-5 37,1-11,3-13,3-1,0 47,0 15,-1-73,-8 30,-1 17,12-67,-6 124,6-110,1-1,1 0,0 0,1 0,0-1,1 1,8 17,-4-12,1 1,1-2,1 0,0 0,1-1,1 0,0-1,1 0,32 24,-25-25,0 1,-1 1,-1 1,26 28,37 39,-44-47,-30-29,1-1,0 0,0-1,1 0,-1 0,1-1,1 0,-1-1,1 0,0-1,12 2,5 0,1-1,0-1,33-2,-50-1,3 0,0 0,1 0,-1-1,0-1,1-1,-1 0,-1-1,23-9,-8-1,0-2,32-23,-49 29,0 1,0-1,-1-1,0 0,-1-1,17-24,-17 21,1 0,1 1,23-21,-25 26,-1 0,0 0,0-1,-1 0,0-1,-1 0,0 0,7-17,-6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5T18:20:25.19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1122 277,'-40'0,"-121"-3,133 0,0 0,1-2,-47-14,63 14,0 0,1-1,0 0,0 0,0-2,1 1,0-1,-9-10,-30-24,-47-33,82 67,-2 0,1 2,-1-1,0 2,0 0,0 1,-1 0,-25-2,28 5,-54-3,59 4,1 0,0 1,-1 0,1 0,0 1,-12 3,17-4,-1 1,0-1,1 1,-1 0,1-1,0 1,-1 0,1 1,0-1,0 0,0 1,1-1,-1 1,0-1,1 1,0 0,0 0,-1-1,2 1,-1 0,0 0,1 0,-1 0,1 0,0 0,0 0,0 1,0-1,2 5,-1 0,1 0,0 1,0-1,1 0,0 0,0 0,1-1,0 1,7 9,2-1,1 0,0-1,1-1,0 0,2-2,28 20,-39-29,-1 1,0 0,-1 0,1 1,-1 0,0-1,0 1,0 1,-1-1,6 10,2 11,11 30,-5-13,-12-29,2 1,0-1,15 21,-19-31,0 0,1 0,-1 0,1-1,0 1,0-1,0 0,1 0,-1-1,1 1,0-1,-1 0,1 0,10 2,-9-3,0 1,1-1,-1 0,1-1,0 1,-1-1,1-1,-1 1,1-1,-1 0,1-1,-1 1,0-1,0 0,0-1,0 0,0 0,0 0,7-6,-6 5,-1 0,1 0,0 1,0-1,0 2,1-1,-1 1,14-2,1 2,37 0,-37 3,36-5,-50 2,0 1,0-2,-1 1,1-1,-1 0,1-1,7-5,47-36,-25 16,-33 26,-1 1,0-1,0 1,0-1,0 0,-1 0,1 0,-1 0,1-1,-1 1,0-1,-1 1,1-1,-1 0,1 1,-1-1,1-6,-2 7,0 0,0 0,0-1,-1 1,1 0,-1-1,0 1,0 0,0 0,0 0,-1 0,1 0,-1 0,1 0,-1 1,0-1,0 0,-1 1,1 0,0-1,-5-2,-3-1,0 0,0 1,-1 0,1 0,-1 1,0 1,0 0,-1 0,-12-1,-18-4,10 1,0 3,-54-2,54 5,-1-1,-41-9,63 8,-1 0,1-1,0 0,0-1,1 0,-1-1,1 0,0 0,1-1,-11-10,12 11,1 1,-1 0,0 0,0 1,0 0,-1 0,0 1,1 0,-16-2,14 3,0-1,0 0,0 0,1-1,-1-1,1 1,-15-11,10 3,-1 0,-1 2,0 0,-23-11,32 18,1 1,-1 0,1 0,-1 1,0 0,0 0,0 0,0 1,1 0,-1 0,0 1,0 0,0 0,1 1,-11 3,8-2,-1 2,0-1,1 1,0 1,0 0,1 0,-1 0,1 1,1 1,-8 8,12-13,0 0,1 1,-1 0,1-1,0 1,0 0,0 0,0 0,1 0,0 0,0 0,0 0,0 1,0-1,1 0,0 1,0-1,0 0,1 1,-1-1,1 0,0 0,0 1,1-1,-1 0,1 0,2 4,0-2,0-1,0 1,1-1,-1 0,1-1,1 1,-1-1,0 0,1 0,0 0,0-1,11 4,8 3,51 11,-46-13,-22-5,0 0,0 1,0 0,-1 1,10 6,11 6,-10-7,-1 1,31 23,-41-28,0 1,-1-1,1 2,-1-1,-1 0,1 1,-1 0,5 12,-7-12,0-1,0 1,1-1,0 0,0 0,1 0,0-1,0 0,1 0,-1 0,1 0,11 6,-4-2,-3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10T13:41:42.96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1697 367,'-19'-20,"-23"-30,25 28,-21-21,-8-9,34 36,-27-26,-1 0,31 30,-1 1,-19-15,25 22,-1 1,0 0,1 0,-1 1,-1 0,1-1,0 2,0-1,-1 0,-9 0,-41-2,-91 6,47 1,-18-4,-108 3,199 0,0 1,0 2,0 0,1 2,0 1,-46 21,33-11,18-9,1 1,1 1,-21 15,22-13,-1-1,0-1,-1 0,0-2,0 0,-33 9,46-16,0 1,0 0,0 0,0 1,1-1,0 1,-1 1,1-1,1 1,-1 0,-8 10,8-7,1 1,-1-1,1 1,1 0,0 0,0 1,-4 17,1 6,3 1,0 1,3-1,2 37,-1-47,0-10,1 0,0 0,1 0,1-1,6 23,-6-28,0-1,0 0,1-1,0 1,0-1,0 1,1-1,0-1,0 1,1-1,11 9,-3-2,-1 0,17 19,11 10,-35-37,0 0,0 0,0-1,0 0,0 0,1 0,-1-1,1 0,0 0,0 0,0-1,8 0,14 1,48-5,-34 1,238 0,-275 1,0 1,1-1,-1 0,0 0,0-1,0 0,0 0,0 0,6-4,6-5,25-18,-27 17,30-17,-35 24,1 1,0 0,16-4,-16 6,-1-1,0-1,22-9,-16 3,77-45,-84 47,0 1,-1-1,0-1,0 0,-1 0,13-19,-3 0,1 1,33-36,-48 58,0-1,0 1,0-1,-1 1,0-1,0 0,0 0,-1 0,0-1,0 1,1-11,-1 3,-1-1,0 1,-1 0,-3-18,3 29,0 0,-1 0,0 0,1 0,-1 0,-1 0,1 0,0 0,-1 1,1-1,-1 1,0-1,0 1,0-1,0 1,0 0,0 0,-1 0,1 0,-1 0,1 1,-1-1,0 1,1 0,-1 0,0 0,0 0,-4-1,-8 0,1 0,-1 0,0 2,-24 1,22 0,-325 4,317-3,1 1,-1 1,0 1,-46 16,3-1,38-11,-45 20,62-23,-3-1,0 0,-24 4,25-6,0 0,1 1,0 1,-19 7,29-10,1 1,-1-1,0 0,1 1,-1 0,1 0,0 0,0 0,0 1,1-1,-1 1,1-1,0 1,-1 0,2 0,-1 0,0 0,1 0,-1 6,-2 13,2 1,1 0,3 42,-1-26,-1-34,1 1,-1-1,1 1,1-1,-1 0,1 1,0-1,0 0,5 8,-5-11,0 1,0-1,1 0,-1 0,1 0,0-1,0 1,0-1,0 1,0-1,1 0,-1 0,1 0,-1-1,1 1,7 1,18 2,0-2,-1 0,1-2,43-4,-17 1,-41 2,1-2,-1 0,0 0,0-1,0-1,0-1,-1 0,0 0,0-1,0-1,-1 0,1-1,-2 0,1-1,-1 0,-1-1,0 0,14-18,-17 19,1 1,1-1,-1 1,1 1,1 0,-1 0,1 1,0 0,1 1,19-7,-11 3,0 0,0 0,0-2,-1-1,-1 0,25-22,-29 23,1 1,0 1,0 0,1 1,0 1,0 0,1 1,-1 1,33-7,-4 1,-26 6,0 1,-1 0,1 1,1 1,34 0,-50 2,0 0,0 1,-1-1,1 1,0 0,-1 0,1 0,-1 0,1 0,-1 0,0 0,1 1,-1-1,0 1,0 0,0 0,0 0,0 0,-1 0,1 0,0 0,-1 1,2 2,4 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5T18:52:30.59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1 156,'0'-5,"1"0,-1 1,1-1,1 0,-1 1,0-1,1 1,0 0,0 0,1-1,-1 1,1 1,-1-1,1 0,1 1,-1-1,0 1,1 0,4-3,4-3,1 1,1 0,0 0,23-8,-22 11,0 1,0 0,1 1,-1 0,22 0,84 4,-60 1,326-1,-383-2,1 1,0 0,0 0,0 1,-1 0,1-1,0 1,0 1,-1-1,1 1,-1 0,0 0,1 0,-1 0,0 1,0 0,0 0,-1 0,1 0,-1 1,1-1,-1 1,0 0,-1 0,4 6,-1-3,0 0,0-1,1 1,0-1,0-1,0 1,1-1,0 0,0 0,0-1,0 0,13 5,-9-4,0 1,0 0,0 1,13 11,-17-9,1 1,-2-1,1 1,-1 0,-1 1,0-1,-1 1,6 20,3 4,-9-22,0 0,-1 0,3 21,-5-22,1 0,1 0,6 19,-7-27,0 1,0-1,1 0,-1 0,1 0,0 0,0 0,1-1,-1 1,1-1,0 0,7 5,19 10,-18-12,-1 1,1 0,-2 1,1 0,15 16,-12-9,0 0,0-1,1-1,1 0,0-1,1-1,0-1,26 12,11 6,-45-23,1 1,0-1,0 0,1-1,-1 0,1-1,14 3,-1-4,-2 0,0 1,0 1,0 1,31 11,-49-14,0-1,0 1,0 0,0 1,-1-1,1 1,-1-1,0 1,1 0,-1 0,0 1,-1-1,1 0,-1 1,1 0,-1 0,0 0,-1 0,1 0,-1 0,1 0,-1 0,0 0,-1 1,1-1,-1 0,0 1,0-1,0 0,-1 1,1-1,-1 0,0 1,0-1,-1 0,1 0,-1 0,0 0,0 0,0-1,-1 1,1 0,-7 5,-4 4,0-2,-1 1,-1-2,0 0,-29 15,39-22,0 0,1 0,-1 1,1 0,0-1,0 2,1-1,-1 0,1 1,0-1,0 1,0 0,1 0,0 0,0 1,0-1,0 0,1 1,-1 7,1-6,0 1,1-1,0 1,0-1,1 1,0-1,0 1,0-1,1 0,0 1,1-1,0 0,0-1,5 9,-3-5,1 0,-1 1,-1 0,0-1,-1 2,3 11,-3-8,1 0,11 24,-11-32,1 1,0-1,0 0,0 0,1-1,9 9,-8-10,-1 1,0 1,0-1,-1 1,0 0,0 0,4 9,0 8,0 1,-2 0,-1 0,-1 1,-1-1,-1 1,-2 0,0 0,-5 40,3-60,1 0,-1-1,-1 1,1 0,-1-1,0 1,0-1,-1 0,1 1,-1-1,0-1,-1 1,1 0,-1-1,0 1,-5 3,3-4,1 0,-1-1,1 1,-1-1,0-1,0 1,0-1,-1 0,1-1,-1 1,1-1,-1 0,1-1,-7 0,2-1,1 0,-1-1,1 0,0-1,-1 0,1-1,1 0,-15-8,13 6,0 1,-1 0,0 1,0 0,-16-3,-4 3,17 3,1 0,-1-2,1 1,-1-2,1 0,-17-8,2-2,-2 2,0 1,-58-13,62 17,-40-16,-8-3,65 23,0-1,0 0,0 0,1-1,0-1,0 0,0 0,1-1,-14-13,-13-10,-84-55,91 63,21 18,0-1,1 0,-1 0,1 0,1-1,-1 0,1 0,0-1,0 1,1-1,-1 0,-5-15,-73-207,71 196,-30-60,33 77,-1 1,0 0,-1 1,0 1,-23-23,26 29,0-1,0 0,1 0,1 0,-1-1,2 0,-1-1,1 1,0-1,1 0,0 0,-3-13,4 10,0 0,-2 0,-6-15,8 23,0-1,-1 1,0 0,1 0,-2 0,1 1,0 0,-1-1,-7-3,-17-11,21 14,0 0,0 0,1-1,-1 0,1 0,0 0,-9-13,-32-48,23 36,2-2,-34-66,47 76,1-2,0 1,3-1,0 0,1-1,1 1,0-37,4 54,0 0,0 0,1 0,0 0,1 0,0 0,3-8,-4 12,1 2,-1-1,1 0,0 0,0 0,0 1,0-1,0 1,0 0,1-1,-1 1,1 0,-1 0,1 1,0-1,0 1,0-1,0 1,0 0,6-1,6-2,1 2,-1 0,1 1,0 1,-1 0,1 1,0 1,-1 0,21 6,-15-1,0 0,-1 1,0 1,-1 1,1 1,21 16,-11-6,-14-11,0 1,-1 1,0 0,-1 1,0 0,-1 2,11 15,-8-3,-2 1,17 45,1 2,-19-47,-1 1,-1 0,-1 1,-2 0,-1 0,-1 1,2 36,-8-59,1 1,0-1,1 0,0 0,0 0,0 0,5 10,2-2,0 1,13 16,-15-20,0 0,-1 1,-1 0,0-1,-1 2,-1-1,0 0,1 23,6 22,-7-44,1-1,0 0,1 0,0 0,1-1,1 0,0 0,1-1,0 1,1-2,18 21,111 124,-133-150,1-1,0 1,1-1,-1-1,1 1,0-1,0 0,1-1,7 3,-4-1,0 1,19 11,12 14,44 43,-82-70,0 0,0-1,1 1,0-1,-1 0,1-1,1 1,-1-1,0 0,0 0,1-1,-1 0,1 0,-1 0,8 0,-10-1,0 0,0 0,0-1,0 0,0 1,0-1,0 0,0 0,-1 0,1-1,0 1,-1-1,1 1,-1-1,1 0,-1 0,0 0,0 0,0-1,0 1,0 0,-1-1,1 1,-1-1,1 0,-1 0,0 1,0-1,1-6,2-12,-2-1,0 1,-1-1,-3-40,0 18,-1 9,-1 0,-16-67,17 94,0-1,0 0,0 1,-1 0,-1 0,0 0,0 0,0 1,-1 0,-6-7,-8-5,-44-32,4 3,19 12,2-1,-48-60,68 72,1 1,1-2,1 0,2-2,0 1,-16-52,21 48,-39-115,31 100,2-1,-13-64,27 105,0 0,-1 0,0 0,-1 1,1-1,-1 1,0 0,-1-1,1 1,-7-7,-2 0,-1 1,-19-14,-4-3,31 24,-1 0,1 0,-1 0,0 1,0 0,-1 0,1 1,0 0,-1 0,0 0,1 1,-1 0,0 0,-6 0,-8 2,0 1,0 0,-24 7,-14 2,-28 5,54-8,-62 5,90-13,-1 0,0 1,1 0,-1 0,0 0,1 1,-1-1,-6 4,10-3,-1 0,1-1,0 1,0 0,0 0,0 0,0 0,0 0,1 0,-1 1,1-1,-1 1,1-1,0 1,0-1,0 1,0 0,1 0,-1 3,-2 10,1 1,1 0,0-1,1 1,1-1,1 1,0 0,5 18,-4-29,-1 0,1 0,0 0,0 0,1 0,-1-1,1 0,1 0,-1 0,10 8,2-1,0 0,23 11,-24-15,-1 1,0 0,-1 1,14 12,-21-15,-1-1,-1 1,1 0,-1 1,6 14,-6-14,0 0,0 0,1 0,-1-1,9 11,-3-9,0-1,1 0,-1-1,24 12,-26-15,1 0,-1 1,0 0,-1 0,1 1,-1-1,0 2,0-1,-1 1,0 0,9 13,-8-4,0-1,1-1,1 1,0-2,1 1,1-1,0-1,22 20,-12-16,6 3,-2 1,31 31,-42-38,0-1,1-1,0 0,1-1,0-1,1-1,26 10,-23-10,0 1,-1 1,0 1,-1 0,19 15,24 33,-33-31,36 28,-36-34,49 34,-43-27,-30-25,0 0,0 0,1 0,-1-1,1 1,0-1,0 0,0 0,0-1,7 3,-4-3,0 0,0-1,0 0,0 0,0 0,0-1,9-2,-14 2,0 0,0-1,0 0,0 0,0 0,0 0,0 0,-1 0,1-1,0 1,-1-1,1 0,-1 0,0 0,1 0,-1 0,0 0,0-1,-1 1,1-1,2-4,0-3,-1 1,0-1,0 1,-1-1,-1 0,0 0,0 0,-1 0,0 0,-1 0,0 0,0 0,-1 1,0-1,-1 0,0 1,-1 0,0-1,0 1,-1 1,0-1,-9-10,-32-38,-27-36,65 79,1 0,0-1,-5-15,-3-5,-9-23,13 29,-2 0,-25-41,29 52,1 0,0 0,1-1,1 0,1 0,1-1,-3-20,2 11,0-28,5 48,0 0,-1-1,0 1,0 0,-1 0,0 0,-1 0,0 0,-7-13,-10-7,-45-51,42 55,2-1,-25-39,-15-49,53 97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10T13:53:39.15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702 0,'-20'2,"0"0,0 1,0 2,1-1,-26 11,-1 0,43-14,-31 10,-1-1,0-2,-1-2,-58 4,41-12,-43 2,88 0,0 1,1 0,-1 1,0 0,0 0,1 0,-1 1,1 0,-8 5,11-5,1 0,0 0,0 0,0 0,0 1,1-1,-1 1,1 0,0-1,0 1,0 0,1 0,-1 0,1 1,0-1,0 0,0 7,-1 10,1 0,3 28,-1-30,4 587,-5-421,1-168,0 1,1-1,1 0,0 0,10 26,38 77,-38-92,-6-17,0 0,0 0,1-1,0 1,1-2,0 1,15 11,-8-6,21 24,-25-26,0 0,2 0,-1-2,1 1,1-2,0 0,19 9,119 47,-91-42,2 0,-42-17,-1 0,1 2,-2 1,1 0,-1 2,25 18,-32-20,0-1,1 0,0-1,0-1,0 0,1-1,0-1,29 7,4-3,75 4,-30 0,-59-7,47 2,-58-8,161-2,-178 2,1-1,-1 0,0-1,1 1,-1-1,0-1,0 1,0-1,0 0,0 0,-1-1,0 1,1-1,-1-1,4-4,-2 2,-2-1,1 1,-1-1,0 0,-1 0,0-1,0 1,-1-1,4-16,-3 10,-2-1,0 1,0-1,-2 1,0-1,0 1,-2-1,0 1,-1 0,0-1,-1 1,-9-21,9 28,-1-1,0 1,-1 0,0 0,0 1,0-1,-1 1,0 1,-13-10,-5-1,-47-23,36 21,-114-47,65 31,-8-1,49 20,-52-27,78 35,0 0,-29-7,29 9,1 0,-29-14,40 17,0-1,1 1,-1-2,1 1,0 0,0-1,0 0,1 0,0 0,0-1,-4-7,-11-21,-43-57,41 65,1-2,1 0,2-1,0-1,2 0,-12-38,15 5,10 50,0-1,0 1,-2-1,1 1,-7-14,8 24,0 0,1-1,-2 1,1 0,0 0,0 0,-1 1,0-1,0 1,0-1,0 1,0 0,0 0,0 0,0 0,-1 1,1-1,-1 1,0 0,1 0,-1 0,0 1,-4-1,4 0,0 1,0 0,0-1,-1 2,1-1,0 0,0 1,0 0,-1 0,1 0,0 0,0 1,0-1,1 1,-1 0,0 0,1 1,-1-1,1 1,0-1,0 1,0 0,0 0,0 1,1-1,-1 1,1-1,0 1,-2 5,-7 30,1 1,3 1,1-1,2 1,2 0,2 0,5 51,-4-79,0-1,0 0,1 0,1 0,0 0,1 0,0 0,1-1,0 1,1-1,11 17,137 166,-137-174,2-1,0-1,1-1,1 0,0-2,1 0,25 12,-29-19,1 0,38 11,15 5,-40-8,49 33,-49-29,48 24,-69-39,0-1,-1 0,2 0,-1-2,0 1,0-1,1-1,22 0,-21-2,-1-1,1-1,18-6,28-5,-53 14,29-5,-35 5,1 0,-1 0,1 0,-1 0,1 0,-1-1,1 1,-1 0,1 0,-1 0,0 0,1 0,-1-1,1 1,-1 0,1 0,-1-1,0 1,1 0,-1-1,0 1,1 0,-1-1,0 1,1-1,-1 1,0 0,0-1,0 1,1-1,-1 1,0-1,0 1,0-1,0 1,0 0,0-1,0 1,0-1,0 1,0-1,0 1,0-1,0 1,0-1,0 1,-1-1,1 1,0-1,0 1,0 0,-1-1,1 1,-1-1,-7-7,0 0,-1 0,1 1,-2 0,-17-10,-57-25,59 30,-252-116,203 95,-44-23,103 47,1 0,-1-1,2-1,-1 0,-17-20,17 16,0 0,0 0,1-1,1 0,0-1,1-1,-14-32,14 25,-2 0,-28-44,-2-1,38 59,1 0,0 0,0-1,2 1,-1-1,0-12,-7-31,5 31,1 1,1-1,1-44,-3-29,3 90,1 0,-1-1,-1 1,0 0,0 0,0 0,-1 1,0-1,-7-8,10 12,-1 1,0 0,0 0,0 0,0 0,0 0,0 0,0 0,0 1,-1-1,1 1,-1 0,1-1,-1 1,0 0,1 1,-1-1,0 0,0 1,1 0,-1-1,0 1,0 0,0 0,0 1,1-1,-1 1,-3 0,4 1,-1-1,0 1,1 0,-1 0,1 1,0-1,0 0,0 1,0-1,0 1,0 0,1-1,-1 1,1 0,0 0,0 0,0 0,0 0,0 0,0 5,-2 10,2-1,-1 24,2-36,2 271,1-64,-3 125,0-327,0 0,1 0,0 0,4 15,-4-22,-1 0,1 0,1 0,-1-1,0 1,1 0,-1-1,1 1,0-1,0 1,0-1,0 0,0 0,0 0,1 0,-1 0,1-1,-1 1,6 1,14 7,-1 1,36 24,-48-29,2 0,-1-1,1 1,0-2,0 0,22 5,61 6,-62-11,110 9,211-9,-189-6,-138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5T19:45:27.00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2,'15'-1,"0"1,-1 1,1 0,-1 1,1 1,-1 0,28 11,-13-4,1 0,38 6,-35-9,56 20,135 51,-218-76,-1 0,0 1,0 0,0 0,0 1,-1-1,1 1,-1 0,0 0,0 0,-1 1,1-1,-1 1,5 8,-3-6,0 0,0-1,0 0,1 0,0 0,0-1,0 0,1 0,0-1,0 0,9 4,9 3,53 15,-53-19,-1-1,1-2,0 0,45 0,-48-4,0 1,0 1,0 2,0-1,36 13,-4 8,-30-12,27 8,-17-8,0 1,38 21,-53-26,0 0,0-1,1-2,39 8,-34-9,1 2,31 12,3-1,2 1,-56-16,-1 1,0-1,0 1,0 0,0 1,-1-1,1 1,-1 0,5 4,-4-1,1 0,0-1,1 1,-1-1,1-1,1 1,-1-2,1 1,0-1,0 0,0 0,0-1,1 0,-1 0,1-1,0 0,0-1,15 1,47-1,-45-2,1 1,0 2,-1 1,0 1,34 9,-39-5,0 1,0 2,-1 0,-1 1,21 17,-16-13,-5-4,1-2,0 0,39 12,-11-4,-35-13,0 0,0 2,-1-1,0 1,0 1,-1 0,0 0,15 16,-5-3,-2 2,0 0,-1 1,27 50,-34-49,-2 0,8 32,5 13,-9-36,-8-23,0 0,-1 1,0 0,-1 0,2 14,-2 233,-5-139,1-64,0-18,1 0,2 0,10 52,-4-37,-2 1,-2 0,-4 67,0-84,-2-7,-2-1,0 1,-17 52,12-45,-10 61,12-48,-23 78,6-30,-38 112,56-197,-1 0,0 0,0 0,-1-1,-1 0,0 0,-1-1,0 0,-1-1,0 0,-17 11,-6 11,30-27,-1 0,0 0,0-1,0 1,-1-1,1 0,-1-1,0 1,-11 3,-1-2,-1-1,0-1,0-1,0-1,-21-1,16 0,0 1,1 1,-25 5,11 0,1-1,-55 1,-76-8,63-1,58 3,25 1,-1-2,-39-5,55 3,0 0,0-1,0 0,0 0,0-1,1 0,-1 1,1-2,-9-8,-11-9,19 17,0-1,0 1,1-1,0 0,0-1,1 1,-1-1,2 0,-1 0,1 0,0 0,-3-10,1 4,-1-1,-10-17,6 14,-23-28,27 39,0 0,0 0,-1 1,1 0,-1 0,-14-7,13 7,1-1,0 0,0 0,1 0,0-1,0 0,0 0,-8-14,4 6,3 3,1 0,1 0,0-1,1 1,0-1,1 0,0 0,-2-26,-2-10,4 37,0-1,0 1,-1-1,-1 1,0 0,-1 1,0-1,-12-16,-24-39,28 43,-22-29,30 47,-1-1,0 1,0 1,-1 0,1 0,-1 0,0 1,-18-7,14 6,0-1,0 0,-12-9,-104-86,119 94,-1 1,0 0,-17-8,-9-5,23 11,-44-27,-100-45,144 75,1-1,-1 0,-19-13,27 15,0 0,0-1,1 1,-1-1,1 0,0 0,0 0,1-1,-6-10,-12-26,13 28,1 1,1-1,0 0,1 0,0 0,1-1,1 0,-2-20,-10-78,9 75,-3-54,10 8,-2-40,-1 110,0 1,-1 0,0 0,-1 0,0 0,-1 0,0 1,-1 0,-1 0,0 1,-17-22,15 23,0-2,1 1,1-1,-1-1,2 1,0-1,0 0,1-1,1 1,0-1,1 0,1 0,-2-14,6-64,-3-26,-3 88,-2-1,-1 1,-17-45,17 53,1 7,-1 0,-1 0,-15-24,14 28,2-2,0 1,0-1,1 0,-6-22,-18-60,21 71,1-1,1 1,1-1,-5-51,10 57,-1 3,2-1,0 1,1-1,0 1,6-26,-7 42,0-1,0 1,0-1,0 1,0-1,1 1,-1-1,0 1,0-1,0 1,0-1,1 1,-1 0,0-1,0 1,1-1,-1 1,0 0,1-1,-1 1,0 0,1-1,-1 1,1 0,-1 0,0-1,1 1,-1 0,1 0,-1 0,1 0,-1-1,1 1,-1 0,1 0,-1 0,1 0,-1 0,1 0,-1 0,1 0,-1 0,0 1,1-1,-1 0,1 0,-1 0,1 1,-1-1,1 0,-1 0,0 1,1-1,-1 0,0 1,1-1,-1 0,0 1,1-1,-1 1,0-1,0 0,1 2,21 34,-18-27,19 35,-15-28,1 0,14 20,-17-26,0-1,9 19,-12-21,0 0,1 0,0-1,0 1,0-1,1 0,0 0,11 10,155 109,-141-104,2-1,1-1,66 26,12 6,-44-11,-34-20,48 22,-66-36,-2 0,1 0,-1-1,1-1,0 0,0-1,14 2,92 9,-63-5,66 0,-38-11,70 3,-7 26,-123-23,27 7,-28-5,35 3,-17-3,0 1,0 1,0 3,53 21,-81-25,1 0,-1 1,14 11,-16-10,1-1,0-1,0 0,22 9,-12-8,-1 2,27 16,-24-12,29 11,-36-17,0 1,26 17,-29-16,0-1,1 0,28 10,-33-15,-1 0,1 1,-1 0,0 1,0 0,-1 0,1 1,-1 0,-1 1,1 0,-2 0,1 1,-1 0,0 1,9 17,-8-10,0 0,-1 0,-1 1,-1 0,-1 0,0 1,-1-1,0 37,0-17,9 51,-7-61,-1 0,-1 0,-1 52,-3-77,1 0,0 1,-1-1,0 0,1 0,-1 0,0-1,-3 6,4-7,-1-1,0 1,1 0,-1-1,1 1,-1 0,0-1,0 1,1-1,-1 1,0-1,0 0,0 1,1-1,-1 0,0 0,0 1,0-1,0 0,0 0,1 0,-1 0,0 0,0 0,0 0,0 0,0-1,0 1,1 0,-1 0,0-1,0 1,0 0,0-2,-15-5,1-2,0 0,1-1,0 0,-13-13,-63-67,36 34,12 13,-41-39,32 32,38 36,-1 0,0 1,0 1,-23-14,4 5,0 0,-41-36,52 39,-1 2,-1 0,-44-21,-22-13,59 30,4 4,1-2,-34-30,38 30,0 2,-1 0,0 1,-45-20,-41-26,85 47,0 0,0 2,-1 0,0 2,-1 1,-1 1,1 1,-1 1,0 2,0 0,-1 2,-30 2,38-1,-1-1,-37-9,34 6,-35-3,-172 6,123 4,72 0,-1 2,-43 9,28-3,49-10,0 1,1-1,-1 1,0 0,1-1,-1 1,1 1,-1-1,1 0,0 0,-1 1,1 0,0-1,0 1,0 0,0 0,0 0,0 0,1 0,-1 1,1-1,0 0,-1 1,1-1,0 1,0-1,1 1,-1 0,0-1,1 1,-1 2,1 0,1-1,-1 0,1 1,-1-1,1 0,0 1,1-1,-1 0,1 0,-1 0,1 0,1-1,-1 1,0 0,1-1,0 0,0 1,0-1,4 3,137 105,-110-88,1-1,56 25,-65-37,32 7,-41-13,0 1,-1 1,0 0,0 1,-1 0,18 12,-16-6,1 0,0-1,1-1,0-1,1 0,27 8,94 32,-16-5,-104-40,0 2,-1 0,1 2,-1 0,-1 1,0 1,18 14,-22-13,0 1,1-2,0 0,1-1,0-1,1 0,35 11,-32-12,0 0,-1 2,0 0,22 16,-16-11,42 20,186 84,-51-11,-154-80,-15-10,61 43,-44-26,-32-23,25 22,-15-10,61 39,-84-59,0-1,1 0,-1 0,1-1,0 0,10 2,-15-3,1-1,-1 1,1-1,0 0,-1 0,1 0,-1 0,1 0,-1-1,1 1,0-1,-1 0,1 0,-1 0,0 0,1 0,-1 0,0 0,0-1,2-1,-3 2,0 0,-1 1,1-1,-1 0,0 0,1 0,-1 1,1-1,-1 0,0 0,0 0,0 0,0 0,1 0,-1 1,0-1,0 0,0 0,-1 0,1 0,0 0,0 0,0 0,-1 1,1-1,0 0,-1 0,1 0,-2-1,-19-24,15 20,-179-173,71 75,84 75,-2 2,-1 1,-62-37,35 24,1-2,-78-72,83 66,28 27,-1 1,0 1,-1 1,-45-19,70 35,-80-41,74 36,1 1,-1-1,2-1,-1 1,1-1,-1-1,-5-8,4 3,-1 1,-1 0,0 0,0 1,-1 1,0 0,-1 1,0 0,-1 0,-24-10,27 15,1-1,0-1,-11-7,18 10,-1 0,1 0,0 0,0-1,0 1,0-1,1 0,-1 0,1 0,-3-6,0-3,0 1,-1-1,-14-20,17 30,0-1,0 1,0 0,0 0,-1 0,1 0,-1 0,0 1,0 0,0 0,0 0,0 0,0 0,0 1,-7-2,-31-2,0 2,0 2,-51 4,5 0,87-3,-20 0,-1 1,-28 4,42-3,1 0,0 0,0 1,0-1,0 2,0-1,1 1,-1 0,1 0,-8 7,-5 5,-2-2,-23 15,5-5,36-22,0 1,0-1,0 1,1 0,-1-1,1 1,-1 1,1-1,0 0,1 0,-1 1,0-1,1 1,0 0,0-1,0 1,0 0,1 0,-1-1,1 1,0 0,0 0,0 0,1 0,0 3,3 13,1-1,0-1,14 32,-11-30,66 144,-72-160,0 0,-1 0,0 0,0 0,0 0,0 1,0-1,-1 0,0 0,0 1,-1 7,0-10,1 0,-1 0,0 0,0 0,0 0,0-1,0 1,-1 0,1-1,0 1,-1-1,1 1,-1-1,0 1,0-1,1 0,-1 0,0 0,0 0,0 0,0 0,0-1,0 1,0-1,-4 1,-5 1,0 0,0-1,0 0,0-1,0 0,0-1,0 0,0-1,0 0,0-1,0 0,1 0,0-1,0-1,0 0,-15-10,9 3,15 11,0 1,1 0,-1-1,1 0,-1 1,1-1,-1 1,1-1,0 1,-1-1,1 0,0 1,-1-1,1 0,0 0,0 1,-1-1,1 0,0 0,0 1,0-2,0 2,1-1,-1 1,0 0,0 0,1-1,-1 1,0 0,1 0,-1 0,0 0,1 0,-1 0,0-1,1 1,-1 0,0 0,1 0,-1 0,0 0,1 0,-1 0,0 0,1 0,-1 1,0-1,0 0,1 0,-1 0,0 0,1 0,-1 0,0 1,1-1,14 8,-13-7,102 64,22 11,-110-69,0 0,1-1,25 5,4 2,-32-8,-1 1,-1 0,1 1,-1 1,19 14,24 15,-28-21,3 2,1-2,0 0,1-2,53 15,-40-17,-2 1,0 2,-1 3,0 1,43 27,-70-37,1 0,1-1,-1 0,1-2,1 0,-1-1,1 0,0-2,0 0,0-1,27 0,4-3,48 1,-87 1,1 1,-1 0,0 0,0 1,0 0,0 0,11 7,-5-3,0 0,0-1,0-1,32 5,-35-8,1 1,0 0,-1 1,0 0,0 1,0 1,-1 0,17 10,-18-6,0 1,0-1,-1 2,14 19,-13-16,0-1,21 19,-2-8,-19-16,0 0,0 1,-1 0,0 0,9 15,-11-15,0-1,0 0,1 0,0-1,1 0,-1-1,2 0,-1 0,14 5,-7-2,0 1,17 13,-28-18,-1 0,0 0,0 0,-1 0,0 1,0 0,-1 0,1 0,-1 0,-1 0,1 0,-1 1,-1 0,0-1,0 1,0 0,-1-1,0 1,-2 15,2-21,0 1,-1 0,1-1,-1 1,0-1,0 1,0-1,0 1,0-1,-1 0,1 1,-1-1,1 0,-1 0,0 0,-2 2,0-2,0 1,1-1,-1 1,-1-1,1 0,0-1,0 1,-9 1,-5 0,0-1,0-1,-32-1,39-1,-1 1,0-1,1-1,-1 0,1 0,0-1,0 0,0-1,0-1,-12-6,15 7,1-1,0 0,1 0,-1-1,1 0,0 0,0 0,1-1,0 0,0 0,0 0,-6-16,1 3,0 1,-1 0,-1 0,-1 2,-1-1,0 1,-1 1,-1 1,-1 0,0 1,0 1,-1 0,-1 2,-23-11,-21-13,34 17,0 3,-49-19,14 11,-54-17,48 22,-43-14,67 18,-67-10,105 22,-18-3,-57-13,71 15,-1-2,0 0,1 0,0-1,-17-11,13 6,-1 1,0 0,0 1,-1 1,-22-7,32 12,1 0,0-1,0 0,0 0,0-1,1 1,-1-1,-5-7,6 7,0-1,-1 1,1 0,-1 0,0 1,-1 0,-9-4,-2 2,-38-4,11 1,-6-1,-31-7,63 12,0 1,-28-2,22 3,72 22,-21-9,-1 1,1 1,-2 2,28 20,82 73,-125-100,13 9,0-2,1 0,1-1,32 13,-29-15,-1 2,0 0,34 26,-20-5,-30-24,1-1,1-1,-1 1,1-2,1 1,21 9,140 54,-114-45,1-4,65 16,-112-33,1 0,0 1,-1 0,24 16,8 4,-13-10,0 1,-1 2,47 37,-70-50,1 0,-1-1,1 0,0-1,0 0,19 6,-15-6,-1 0,20 12,-28-14,0 1,0-1,0 1,-1 0,1 1,-1-1,0 1,0-1,0 1,0 0,3 6,12 32,-15-33,1 0,0 0,1 0,-1 0,2 0,-1-1,1 0,1 0,-1-1,10 9,-10-12,-1 0,1 1,-1-1,0 1,-1 0,1 1,-1-1,0 1,0 0,4 9,4 14,-5-13,0 0,0 0,2-1,11 17,-16-28,0 1,0-1,0 0,1 0,-1 0,1-1,0 0,0 0,0 0,0 0,1-1,-1 0,1 0,0 0,0-1,7 2,3-2,0 1,30-3,-157-4,-584 6,686-2,0 0,1 0,-1-1,0 0,1 0,-1-1,1 0,0 0,0-1,0 0,0-1,1 1,-11-10,-7-8,1 0,-29-36,-8-9,55 60,0 0,0-1,0 1,1-1,1 0,-1 0,2-1,-1 1,1-1,-4-16,1-5,-5-58,9 36,2 36,0 1,-1-1,-1 1,0 0,-2-1,1 1,-8-18,-44-74,7 17,12 27,12 23,23 39,1 0,-1 1,1-1,-1 0,1 0,-1 0,1 0,0 0,-1 0,1 0,0 0,0 0,0 0,0 0,0 0,0 0,0 0,0 0,0 0,0 0,0 0,1 0,0-1,-1 1,1 0,0 1,0-1,-1 0,1 1,0-1,0 1,0-1,0 1,0 0,0-1,0 1,0 0,0 0,0 0,0-1,0 1,2 1,2-1,1 0,0 1,0 0,-1 0,1 1,-1 0,7 2,18 14,0 1,50 41,31 21,-82-63,-2-3,-1 1,-1 2,23 20,-25-21,6 9,-17-14,0 0,1 0,1-1,0-1,0 0,0-1,2-1,26 12,-34-17,0 0,-1 1,0 0,0 0,0 1,0 0,-1 0,1 1,-1 0,-1 0,11 13,3 7,42 47,-57-69,0 1,0 0,-1 0,0 0,0 0,0 0,0 0,-1 1,0 0,0-1,1 10,-2-13,-1 1,0-1,1 0,-1 1,0-1,0 1,-1-1,1 0,0 1,-1-1,1 1,-1-1,0 0,0 0,0 1,0-1,0 0,-1 0,1 0,0 0,-1 0,0 0,1-1,-1 1,0-1,0 1,0-1,0 1,0-1,-3 1,-8 2,1-1,-1 0,0-1,-1 0,1-1,0-1,0 0,-14-3,0 2,9 0,-1 0,1-2,-1 0,1-1,0-1,1-1,-1-1,1 0,0-1,1 0,-17-13,29 18,-15-9,0-1,1-1,1 0,0-2,-21-24,23 20,5 6,0 0,-1 1,-1 0,0 1,-1 1,-20-15,20 15,0 0,1 0,0-1,1-1,0 0,-9-15,6 9,33 44,2 0,0-2,2 0,1-1,0-2,31 20,-16-17,0 2,41 37,-63-47,0 0,2-1,-1-1,2-1,0-1,41 18,89 18,-137-44,-1 0,1-1,0-1,20 1,-30-2,1 0,-1-1,1 1,-1 0,0-1,1 0,-1 0,0 0,0 0,1 0,-1-1,0 0,-1 1,1-1,0 0,0 0,-1-1,1 1,-1 0,0-1,1 0,2-4,-1-3,-1 1,0-1,0 1,-1-1,0 0,-1 0,0 0,0-11,-2-6,-6-50,1 43,-2 2,-1-1,-1 1,-1 1,-2 0,-19-32,16 33,6 10,-1 0,-1 1,-1 0,-28-32,18 31,-2 0,0 2,-42-24,-32-24,68 45,-2 0,-57-26,50 28,-50-33,73 40,-2 1,1 0,-1 1,-1 1,0 1,-28-7,35 11,0-1,1-1,-1 0,1 0,0-2,1 1,0-1,0-1,0 0,1-1,1 1,0-2,0 0,1 0,-8-14,-4-9,1-1,3-1,1 0,-12-42,-29-174,26 103,19 99,2-1,2 0,1-98,5 90,0 34,1 0,6-42,-5 64,0 0,0 0,0 0,0 0,1 0,0 1,-1-1,1 0,0 1,1-1,-1 1,0 0,1 0,-1 0,1 0,-1 0,1 0,0 1,0-1,0 1,0 0,0 0,0 0,5-1,8-1,1 0,0 1,22 0,-34 1,46 0,97 9,-124-5,0 2,-1 0,1 1,-1 2,0 0,24 14,-25-10,21 10,71 49,-107-66,39 30,84 48,-112-73,31 25,-37-25,1-1,-1 0,1-1,1-1,15 7,-21-10,0-1,0 1,-1 1,1 0,-1 0,0 0,11 11,39 51,-40-45,99 128,-108-137,0-1,-1 1,0 0,-2 0,1 1,-1 0,-1 0,-1 0,4 26,-3 10,-2 72,-2-112,-1 22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5T19:45:27.00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0 939,'30'-2,"42"-6,-4-1,431-4,-476 15,1 1,36 8,-41-7,0 0,0-1,38 0,-55-5,-7-3,-13-7,11 8,-399-284,355 247,3-2,1-2,-73-92,103 114,1-1,1 0,1-1,1-1,2 0,-14-45,24 68,0 0,1 1,-1-1,1 0,0 0,-1 1,1-1,1 0,-1 0,0 1,1-1,-1 0,1 0,0 1,0-1,0 1,0-1,0 1,0-1,1 1,-1 0,1-1,0 1,0 0,0 0,0 0,0 1,0-1,0 0,1 1,-1-1,3 0,9-4,-1 0,1 2,0-1,28-3,-23 4,25-6,1 2,70-2,-102 9,-1 1,0 0,1 2,-1-1,0 1,0 1,0 0,0 1,0 0,-1 0,0 2,0-1,0 1,15 12,-22-14,-1 0,1 0,0 0,-1 0,0 1,0 0,-1-1,5 10,-6-12,-1 0,1-1,0 1,-1 0,1-1,-1 1,0 0,0 0,1-1,-1 1,0 0,0 0,-1 0,1-1,0 1,-1 0,1 0,-1-1,1 1,-1 0,0-1,0 1,0 0,0-1,0 0,0 1,0-1,-2 3,1-3,1-1,-1 1,1 0,-1 0,0-1,1 1,-1-1,0 0,1 1,-1-1,0 0,0 0,1 0,-1 0,0-1,-2 1,-28-10,25 7,-19-6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5FB05-6C5B-4EEE-BD6C-EE3E5C84AEC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6A7A7-5F8E-48A6-988D-18E8FA12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art.si.edu/artwork/black-knife-apache-warrior-22852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17137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dc1610055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227412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art.si.edu/artwork/drying-corn-17652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dc1980434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dc1978864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19684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art.si.edu/artwork/comanche-lodge-buffalo-skins-4008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Curtis, Edward S, photographer. A Wichita. , ca. 1927. Photograph. https://www.loc.gov/item/2006684278/.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680DF-FBC2-44B2-B7B0-5E8793897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Stanley, John Mix.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Black Knife, an Apache Warrior.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1846. Oil on canvas, 42 ½ x 52 in. (107.8 x 132,1 cm). Smithsonian American Art Museum.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https://americanart.si.edu/artwork/black-knife-apache-warrior-22852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6A7A7-5F8E-48A6-988D-18E8FA12BE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62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Irwin, William E. [Kiowa Belles of Anadarko], photograph, 1890~; 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3"/>
              </a:rPr>
              <a:t>https://texashistory.unt.edu/ark:/67531/metapth17137/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: accessed July 5, 2024),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; crediting Clay County Historical Society.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6A7A7-5F8E-48A6-988D-18E8FA12BE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34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Williams, Byrd M. (Byrd Moore), III. [Photograph of an adobe-style house in the mountains, 2], photograph, [1930..1980]; 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3"/>
              </a:rPr>
              <a:t>https://texashistory.unt.edu/ark:/67531/metadc1610055/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: accessed July 10, 2024),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; crediting UNT Libraries Special Collections.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6A7A7-5F8E-48A6-988D-18E8FA12BE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97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Tigua Indian Cooking Demonstration.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1973. Photograph. The Portal to Texas History.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https://texashistory.unt.edu/ark:/67531/metapth227412/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6A7A7-5F8E-48A6-988D-18E8FA12BE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90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Moon, Carl.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Drying Corn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1937-43. Oil on canvas, 30 ⅛ x 24 ⅛ in. (76.6 x 61.2 cm). Smithsonian American Art Museum.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https://americanart.si.edu/artwork/drying-corn-17652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6A7A7-5F8E-48A6-988D-18E8FA12BE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9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6A7A7-5F8E-48A6-988D-18E8FA12BE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2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6A7A7-5F8E-48A6-988D-18E8FA12BE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2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Mallory, Randy.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Sculpture in Caddo Mounds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July 2015. Photograph. The Portal to Texas History.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https://texashistory.unt.edu/ark:/67531/metadc1980434/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6A7A7-5F8E-48A6-988D-18E8FA12BE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1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Curtis, Edward S, photographer. Wichita Grass-House. , ca. 1927. Photograph. https://www.loc.gov/item/97507144/.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6A7A7-5F8E-48A6-988D-18E8FA12BE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4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--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Mallory, Randy. [Alligator in zoo], photograph, November 2004; 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3"/>
              </a:rPr>
              <a:t>https://texashistory.unt.edu/ark:/67531/metadc1978864/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: accessed June 28, 2024),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; crediting UNT Libraries Special Collections.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6A7A7-5F8E-48A6-988D-18E8FA12BE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5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b="0" i="0" dirty="0">
                <a:solidFill>
                  <a:srgbClr val="242424"/>
                </a:solidFill>
                <a:effectLst/>
                <a:highlight>
                  <a:srgbClr val="F6F6F6"/>
                </a:highlight>
                <a:latin typeface="Open Sans" panose="020B0606030504020204" pitchFamily="34" charset="0"/>
              </a:rPr>
              <a:t>Curtis, E. S., photographer. (ca. 1910) </a:t>
            </a:r>
            <a:r>
              <a:rPr lang="en-US" b="0" i="1" dirty="0">
                <a:solidFill>
                  <a:srgbClr val="242424"/>
                </a:solidFill>
                <a:effectLst/>
                <a:highlight>
                  <a:srgbClr val="F6F6F6"/>
                </a:highlight>
                <a:latin typeface="Open Sans" panose="020B0606030504020204" pitchFamily="34" charset="0"/>
              </a:rPr>
              <a:t>Nez Percé canoe</a:t>
            </a:r>
            <a:r>
              <a:rPr lang="en-US" b="0" i="0" dirty="0">
                <a:solidFill>
                  <a:srgbClr val="242424"/>
                </a:solidFill>
                <a:effectLst/>
                <a:highlight>
                  <a:srgbClr val="F6F6F6"/>
                </a:highlight>
                <a:latin typeface="Open Sans" panose="020B0606030504020204" pitchFamily="34" charset="0"/>
              </a:rPr>
              <a:t>. , ca. 1910. December 8. [Photograph] Retrieved from the Library of Congress, https://www.loc.gov/item/2002722464/.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6A7A7-5F8E-48A6-988D-18E8FA12BE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69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United States. Bureau of Soils. Soil map, reconnaissance survey, South Texas sheet, map, June 16, 1910; Washington D.C.. 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3"/>
              </a:rPr>
              <a:t>https://texashistory.unt.edu/ark:/67531/metapth19684/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: accessed July 5, 2024),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; crediting UNT Libraries Government Documents Department.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6A7A7-5F8E-48A6-988D-18E8FA12BE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67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----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Catlin, George.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Comanche Lodge of Buffalo Skins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1834-35. Oil on canvas, 24 x 29 in. (60.9 x 73.7 cm). Smithsonian American Art Museum. </a:t>
            </a:r>
            <a:r>
              <a:rPr lang="en-US" sz="12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https://americanart.si.edu/artwork/comanche-lodge-buffalo-skins-4008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6A7A7-5F8E-48A6-988D-18E8FA12BE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7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99BB-22B0-FE9A-CD9C-7D6E45313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F59D6-6439-244D-C7C5-8F2B38435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F9150-1655-5189-DFC3-C5EACBF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4D2C-D6DA-4387-8A39-6BF4EB2C526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0B58E-715D-3750-2029-ED78B07D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C5518-2804-2262-AB81-AEF38112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81FE-52B9-4BFD-9AD2-F3A3C90A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4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0D10-F2C5-BB16-C8CE-BBB893C3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57B8D-B874-C992-0BA6-B8DC29CCD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98C91-91AF-CAC6-4AB4-F771BED9F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4D2C-D6DA-4387-8A39-6BF4EB2C526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AFC9E-9141-7310-6853-4BC09114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7771F-368D-8267-8CB3-0C6BCF794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81FE-52B9-4BFD-9AD2-F3A3C90A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9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08EF82-12E0-F301-EC36-2E5376BBD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EC845-3FC6-945E-A49A-1BB95026B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CDC40-7D2B-F7DE-06AC-1F5BD296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4D2C-D6DA-4387-8A39-6BF4EB2C526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5B712-F917-4E7F-5798-BC2CF164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71319-3EF4-3C40-A99A-B6481120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81FE-52B9-4BFD-9AD2-F3A3C90A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4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72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14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74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9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29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5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31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5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4EFBA-E0A5-CD74-0211-55D9B8FA6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C148-833E-F98C-7D73-BB1D99F10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09A26-8771-DB7A-55E2-A10F1A84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4D2C-D6DA-4387-8A39-6BF4EB2C526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D0FB5-E82B-9FB3-DF29-758EEB30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0BEB6-573F-1568-54B9-9BB50C94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81FE-52B9-4BFD-9AD2-F3A3C90A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38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10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24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0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DCAA-751A-C8F1-CB2D-D82BAED4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5114E-3D86-4237-002E-0DF9E9892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AA31D-C16B-7D92-FDA3-D0E628EB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4D2C-D6DA-4387-8A39-6BF4EB2C526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56B1-3D4F-AACC-51AC-4087DB8B5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42FFE-553C-24BD-3D10-D50AD3E1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81FE-52B9-4BFD-9AD2-F3A3C90A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5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0914-AF82-9571-9F98-83DFB5E2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BB92F-E3AB-6B85-6D8A-DA84C53FE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8587D-48E2-B183-8CDF-37BB87A29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FF56A-2C0E-082F-2D72-AE96A4C11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4D2C-D6DA-4387-8A39-6BF4EB2C526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EC38-D5D8-44D2-740C-2CE4BA38F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6494F-40AE-6238-42D2-CB792FC96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81FE-52B9-4BFD-9AD2-F3A3C90A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3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BFBB-2CB5-A3BB-EE93-DC4B94D13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22978-F0F9-87D5-155A-7B5DE2A34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A061E-68A7-7F20-9DB2-24AC646B2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E1AA3-5436-41A7-4AC5-E6979EDA9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4A564-F851-88E2-6520-8D9D39603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443E00-4C88-30A7-2C08-773CAC68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4D2C-D6DA-4387-8A39-6BF4EB2C526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8B29BA-FD45-7505-9477-64D610F9D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240277-3E58-AC03-6CEC-E74CE8B9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81FE-52B9-4BFD-9AD2-F3A3C90A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8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A746-E1E7-61DC-5691-F9A3EE5F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7EFD8B-5C9A-1FB7-0975-680D6AB0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4D2C-D6DA-4387-8A39-6BF4EB2C526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93D1B-B7AB-C753-0C79-B5FBE131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F3FE2-3416-5810-B3C1-801CC158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81FE-52B9-4BFD-9AD2-F3A3C90A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E868A-641E-9791-7D26-A0F9E900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4D2C-D6DA-4387-8A39-6BF4EB2C526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18AC6-FA7E-EA2B-BEE8-BA794849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6EE4B-088E-A788-8526-B249274C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81FE-52B9-4BFD-9AD2-F3A3C90A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9D2C-755A-364C-4826-3214AE50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D2E21-E0B3-38FD-BDF5-C77B26494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8F404-E7E1-6ED8-96B3-11D5C5752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5D0F3-7D55-2486-0C30-128A1500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4D2C-D6DA-4387-8A39-6BF4EB2C526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A39A-B739-1DB6-C846-E2FFBB3C5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5B0CC-ECBA-F4FC-32D1-087A7068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81FE-52B9-4BFD-9AD2-F3A3C90A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9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AD222-5519-1BAB-CE56-70B55FC2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7011B-C35E-A18C-A2C0-89082CA88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ABD7C-EFB8-92D4-8A3F-25891E0CF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EB876-DDF5-0417-C039-8BAD736F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4D2C-D6DA-4387-8A39-6BF4EB2C526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584C2-568E-CE48-2CD1-E0C7A638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7F17B-E63C-FC6B-28A5-11275BD5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81FE-52B9-4BFD-9AD2-F3A3C90A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8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B84B9-4B81-4B20-DCFA-3C077716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3E6A7-CFFC-49EF-4779-F91936EAE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F9951-5BEA-50D7-6454-C4C3F35EC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AD4D2C-D6DA-4387-8A39-6BF4EB2C526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3BC30-F1CC-9AA2-45B6-750DE5269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A2C37-6480-8FF5-0996-1038E92DE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581FE-52B9-4BFD-9AD2-F3A3C90A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2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emf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1.xm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4.emf"/><Relationship Id="rId9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3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4.xml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5.xml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6.xml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4.emf"/><Relationship Id="rId9" Type="http://schemas.openxmlformats.org/officeDocument/2006/relationships/customXml" Target="../ink/ink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8.xml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4.emf"/><Relationship Id="rId9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customXml" Target="../ink/ink10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openxmlformats.org/officeDocument/2006/relationships/customXml" Target="../ink/ink12.xml"/><Relationship Id="rId5" Type="http://schemas.openxmlformats.org/officeDocument/2006/relationships/image" Target="../media/image14.png"/><Relationship Id="rId10" Type="http://schemas.openxmlformats.org/officeDocument/2006/relationships/image" Target="../media/image28.png"/><Relationship Id="rId4" Type="http://schemas.openxmlformats.org/officeDocument/2006/relationships/image" Target="../media/image4.emf"/><Relationship Id="rId9" Type="http://schemas.openxmlformats.org/officeDocument/2006/relationships/customXml" Target="../ink/ink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3.png"/><Relationship Id="rId7" Type="http://schemas.openxmlformats.org/officeDocument/2006/relationships/customXml" Target="../ink/ink14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eg"/><Relationship Id="rId11" Type="http://schemas.openxmlformats.org/officeDocument/2006/relationships/customXml" Target="../ink/ink16.xml"/><Relationship Id="rId5" Type="http://schemas.openxmlformats.org/officeDocument/2006/relationships/image" Target="../media/image14.png"/><Relationship Id="rId10" Type="http://schemas.openxmlformats.org/officeDocument/2006/relationships/image" Target="../media/image31.png"/><Relationship Id="rId4" Type="http://schemas.openxmlformats.org/officeDocument/2006/relationships/image" Target="../media/image4.emf"/><Relationship Id="rId9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.png"/><Relationship Id="rId7" Type="http://schemas.openxmlformats.org/officeDocument/2006/relationships/customXml" Target="../ink/ink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emf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 Wichita man in a traditional feather head dress">
            <a:extLst>
              <a:ext uri="{FF2B5EF4-FFF2-40B4-BE49-F238E27FC236}">
                <a16:creationId xmlns:a16="http://schemas.microsoft.com/office/drawing/2014/main" id="{4BB8C312-602B-A314-641E-443B0014C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8151" r="9090" b="10655"/>
          <a:stretch/>
        </p:blipFill>
        <p:spPr bwMode="auto">
          <a:xfrm>
            <a:off x="3373120" y="-15764"/>
            <a:ext cx="8818880" cy="68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698835"/>
            <a:ext cx="4193410" cy="3486175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Unidad 1: </a:t>
            </a:r>
            <a:br>
              <a:rPr lang="en-US" sz="4800" b="1" i="1" dirty="0">
                <a:solidFill>
                  <a:srgbClr val="373B34"/>
                </a:solidFill>
                <a:latin typeface="Gotham Book"/>
              </a:rPr>
            </a:br>
            <a:r>
              <a:rPr lang="en-US" sz="4800" b="1" dirty="0">
                <a:solidFill>
                  <a:srgbClr val="373B34"/>
                </a:solidFill>
                <a:latin typeface="Gotham Book"/>
              </a:rPr>
              <a:t>Texas Natural y </a:t>
            </a:r>
            <a:r>
              <a:rPr lang="en-US" sz="4800" b="1" dirty="0" err="1">
                <a:solidFill>
                  <a:srgbClr val="373B34"/>
                </a:solidFill>
                <a:latin typeface="Gotham Book"/>
              </a:rPr>
              <a:t>su</a:t>
            </a:r>
            <a:r>
              <a:rPr lang="en-US" sz="4800" b="1" dirty="0">
                <a:solidFill>
                  <a:srgbClr val="373B34"/>
                </a:solidFill>
                <a:latin typeface="Gotham Book"/>
              </a:rPr>
              <a:t> </a:t>
            </a:r>
            <a:r>
              <a:rPr lang="en-US" sz="4800" b="1" dirty="0" err="1">
                <a:solidFill>
                  <a:srgbClr val="373B34"/>
                </a:solidFill>
                <a:latin typeface="Gotham Book"/>
              </a:rPr>
              <a:t>Gente</a:t>
            </a:r>
            <a:endParaRPr lang="en-US" sz="4800" b="1" dirty="0">
              <a:solidFill>
                <a:srgbClr val="373B34"/>
              </a:solidFill>
              <a:latin typeface="Gotham Book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788617"/>
            <a:ext cx="3977641" cy="1728251"/>
          </a:xfrm>
        </p:spPr>
        <p:txBody>
          <a:bodyPr>
            <a:normAutofit fontScale="92500"/>
          </a:bodyPr>
          <a:lstStyle/>
          <a:p>
            <a:pPr algn="l"/>
            <a:r>
              <a:rPr lang="en-US" sz="3600" b="1" i="1" dirty="0" err="1">
                <a:solidFill>
                  <a:schemeClr val="bg2">
                    <a:lumMod val="50000"/>
                  </a:schemeClr>
                </a:solidFill>
                <a:latin typeface="Gotham Book"/>
              </a:rPr>
              <a:t>Leccion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 5: </a:t>
            </a:r>
          </a:p>
          <a:p>
            <a:pPr algn="l"/>
            <a:r>
              <a:rPr lang="en-US" sz="3600" b="1" i="1" dirty="0">
                <a:solidFill>
                  <a:srgbClr val="373B34"/>
                </a:solidFill>
                <a:latin typeface="Gotham Book"/>
              </a:rPr>
              <a:t>Tribus </a:t>
            </a:r>
            <a:r>
              <a:rPr lang="en-US" sz="3600" b="1" i="1" dirty="0" err="1">
                <a:solidFill>
                  <a:srgbClr val="373B34"/>
                </a:solidFill>
                <a:latin typeface="Gotham Book"/>
              </a:rPr>
              <a:t>Indigenas</a:t>
            </a:r>
            <a:r>
              <a:rPr lang="en-US" sz="3600" b="1" i="1" dirty="0">
                <a:solidFill>
                  <a:srgbClr val="373B34"/>
                </a:solidFill>
                <a:latin typeface="Gotham Book"/>
              </a:rPr>
              <a:t> </a:t>
            </a:r>
            <a:r>
              <a:rPr lang="en-US" sz="3600" b="1" i="1" dirty="0" err="1">
                <a:solidFill>
                  <a:srgbClr val="373B34"/>
                </a:solidFill>
                <a:latin typeface="Gotham Book"/>
              </a:rPr>
              <a:t>Americanas</a:t>
            </a:r>
            <a:r>
              <a:rPr lang="en-US" sz="3600" b="1" i="1" dirty="0">
                <a:solidFill>
                  <a:srgbClr val="373B34"/>
                </a:solidFill>
                <a:latin typeface="Gotham Book"/>
              </a:rPr>
              <a:t> de Texas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81F151-B7B1-0EE5-46A7-EB6922474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177" y="557349"/>
            <a:ext cx="940526" cy="344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1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exas rivers">
            <a:extLst>
              <a:ext uri="{FF2B5EF4-FFF2-40B4-BE49-F238E27FC236}">
                <a16:creationId xmlns:a16="http://schemas.microsoft.com/office/drawing/2014/main" id="{F1334234-4F6B-BCFE-DB21-B68C8703C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5" b="2102"/>
          <a:stretch/>
        </p:blipFill>
        <p:spPr>
          <a:xfrm>
            <a:off x="6902604" y="1102501"/>
            <a:ext cx="5112501" cy="5121417"/>
          </a:xfrm>
          <a:prstGeom prst="rect">
            <a:avLst/>
          </a:prstGeom>
          <a:effectLst>
            <a:outerShdw blurRad="50800" dist="50800" dir="75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802DDDC-09F0-8CAC-A2A7-BDEB8A2DE7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7509" y="35666"/>
            <a:ext cx="9864090" cy="1202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i="1" dirty="0">
                <a:latin typeface="Gotham Medium"/>
              </a:rPr>
              <a:t>Haz </a:t>
            </a:r>
            <a:r>
              <a:rPr lang="en-US" sz="7200" b="1" i="1" dirty="0" err="1">
                <a:latin typeface="Gotham Medium"/>
              </a:rPr>
              <a:t>una</a:t>
            </a:r>
            <a:r>
              <a:rPr lang="en-US" sz="7200" b="1" i="1" dirty="0">
                <a:latin typeface="Gotham Medium"/>
              </a:rPr>
              <a:t> </a:t>
            </a:r>
            <a:r>
              <a:rPr lang="en-US" sz="7200" b="1" i="1" dirty="0" err="1">
                <a:latin typeface="Gotham Medium"/>
              </a:rPr>
              <a:t>prediccion</a:t>
            </a:r>
            <a:endParaRPr lang="en-US" sz="4400" dirty="0">
              <a:latin typeface="Gotham Medium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A753AEA-CC43-AEF5-0569-02657C7D1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416394" y="2822949"/>
            <a:ext cx="1071092" cy="107109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82785AA-A636-B960-FC7D-807436E57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392452" y="3985428"/>
            <a:ext cx="925793" cy="92579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B722A35-902E-6B85-272E-9EF6031B0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396086" y="5090230"/>
            <a:ext cx="842453" cy="84245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9E36684-393C-32B3-4733-B23761043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513156" y="1574845"/>
            <a:ext cx="1208326" cy="1208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826B14-6A5D-C49D-69ED-FBDFB1528347}"/>
              </a:ext>
            </a:extLst>
          </p:cNvPr>
          <p:cNvSpPr txBox="1"/>
          <p:nvPr/>
        </p:nvSpPr>
        <p:spPr>
          <a:xfrm>
            <a:off x="1984917" y="1248939"/>
            <a:ext cx="47392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Donde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crees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que la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gente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de Texas de la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antiguedad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tendria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mas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probabilidades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vivir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basandote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el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mapa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de la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derecha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Donde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crees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que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tendrian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menos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probabilidades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vivir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  <a:p>
            <a:endParaRPr lang="en-US" sz="2800" dirty="0"/>
          </a:p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Explica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respuesta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F19DB7A-D0CD-B5AC-14D8-389B12E25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12885" y="90987"/>
            <a:ext cx="1071092" cy="1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06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57831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5963121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Caddo</a:t>
            </a:r>
          </a:p>
        </p:txBody>
      </p:sp>
      <p:pic>
        <p:nvPicPr>
          <p:cNvPr id="2" name="Picture 1" descr="A map of Texas showing the location of the Caddo tribe in the Northern section of the Coastal Plains">
            <a:extLst>
              <a:ext uri="{FF2B5EF4-FFF2-40B4-BE49-F238E27FC236}">
                <a16:creationId xmlns:a16="http://schemas.microsoft.com/office/drawing/2014/main" id="{06F8A15C-0414-7F46-2F36-0AEF2C0446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79" y="100029"/>
            <a:ext cx="2585649" cy="258564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B4564EE-8F64-CC6C-5DEE-A7AF5636EE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165800" y="824486"/>
              <a:ext cx="722160" cy="974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B4564EE-8F64-CC6C-5DEE-A7AF5636EE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29800" y="752486"/>
                <a:ext cx="793800" cy="11178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5092095-D704-E6E0-1213-6B894CFB2987}"/>
              </a:ext>
            </a:extLst>
          </p:cNvPr>
          <p:cNvSpPr txBox="1"/>
          <p:nvPr/>
        </p:nvSpPr>
        <p:spPr>
          <a:xfrm>
            <a:off x="20513" y="1579059"/>
            <a:ext cx="830916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	</a:t>
            </a:r>
            <a:r>
              <a:rPr lang="en-US" sz="2000" dirty="0"/>
              <a:t>La Caddo </a:t>
            </a:r>
            <a:r>
              <a:rPr lang="en-US" sz="2000" dirty="0" err="1"/>
              <a:t>eran</a:t>
            </a:r>
            <a:r>
              <a:rPr lang="en-US" sz="2000" dirty="0"/>
              <a:t> un gran </a:t>
            </a:r>
            <a:r>
              <a:rPr lang="en-US" sz="2000" dirty="0" err="1"/>
              <a:t>grupo</a:t>
            </a:r>
            <a:r>
              <a:rPr lang="en-US" sz="2000" dirty="0"/>
              <a:t> de </a:t>
            </a:r>
            <a:r>
              <a:rPr lang="en-US" sz="2000" dirty="0" err="1"/>
              <a:t>tribus</a:t>
            </a:r>
            <a:r>
              <a:rPr lang="en-US" sz="2000" dirty="0"/>
              <a:t> </a:t>
            </a:r>
            <a:r>
              <a:rPr lang="en-US" sz="2000" dirty="0" err="1"/>
              <a:t>indigenas</a:t>
            </a:r>
            <a:r>
              <a:rPr lang="en-US" sz="2000" dirty="0"/>
              <a:t> </a:t>
            </a:r>
            <a:r>
              <a:rPr lang="en-US" sz="2000" dirty="0" err="1"/>
              <a:t>distribuidas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Texas, Oklahoma, Arkansas y Luisiana. Su </a:t>
            </a:r>
            <a:r>
              <a:rPr lang="en-US" sz="2000" dirty="0" err="1"/>
              <a:t>nombre</a:t>
            </a:r>
            <a:r>
              <a:rPr lang="en-US" sz="2000" dirty="0"/>
              <a:t> </a:t>
            </a:r>
            <a:r>
              <a:rPr lang="en-US" sz="2000" dirty="0" err="1"/>
              <a:t>completo</a:t>
            </a:r>
            <a:r>
              <a:rPr lang="en-US" sz="2000" dirty="0"/>
              <a:t> era </a:t>
            </a:r>
            <a:r>
              <a:rPr lang="en-US" sz="2000" b="1" i="1" dirty="0" err="1"/>
              <a:t>Kadohadacho</a:t>
            </a:r>
            <a:r>
              <a:rPr lang="en-US" sz="2000" i="1" dirty="0"/>
              <a:t>, </a:t>
            </a:r>
            <a:r>
              <a:rPr lang="en-US" sz="2000" dirty="0"/>
              <a:t>que </a:t>
            </a:r>
            <a:r>
              <a:rPr lang="en-US" sz="2000" dirty="0" err="1"/>
              <a:t>fue</a:t>
            </a:r>
            <a:r>
              <a:rPr lang="en-US" sz="2000" dirty="0"/>
              <a:t> </a:t>
            </a:r>
            <a:r>
              <a:rPr lang="en-US" sz="2000" dirty="0" err="1"/>
              <a:t>acortado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franceses</a:t>
            </a:r>
            <a:r>
              <a:rPr lang="en-US" sz="2000" dirty="0"/>
              <a:t> que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encontraron</a:t>
            </a:r>
            <a:r>
              <a:rPr lang="en-US" sz="2000" dirty="0"/>
              <a:t> mas </a:t>
            </a:r>
            <a:r>
              <a:rPr lang="en-US" sz="2000" dirty="0" err="1"/>
              <a:t>tarde</a:t>
            </a:r>
            <a:r>
              <a:rPr lang="en-US" sz="2000" dirty="0"/>
              <a:t>. </a:t>
            </a:r>
          </a:p>
          <a:p>
            <a:r>
              <a:rPr lang="en-US" sz="2000" dirty="0"/>
              <a:t>	El pueblo Caddo </a:t>
            </a:r>
            <a:r>
              <a:rPr lang="en-US" sz="2000" dirty="0" err="1"/>
              <a:t>vivia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grandes</a:t>
            </a:r>
            <a:r>
              <a:rPr lang="en-US" sz="2000" dirty="0"/>
              <a:t> </a:t>
            </a:r>
            <a:r>
              <a:rPr lang="en-US" sz="2000" dirty="0" err="1"/>
              <a:t>comunidades</a:t>
            </a:r>
            <a:r>
              <a:rPr lang="en-US" sz="2000" dirty="0"/>
              <a:t> </a:t>
            </a:r>
            <a:r>
              <a:rPr lang="en-US" sz="2000" dirty="0" err="1"/>
              <a:t>agricolas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de las partes mas </a:t>
            </a:r>
            <a:r>
              <a:rPr lang="en-US" sz="2000" dirty="0" err="1"/>
              <a:t>fertiles</a:t>
            </a:r>
            <a:r>
              <a:rPr lang="en-US" sz="2000" dirty="0"/>
              <a:t> de Texas. </a:t>
            </a:r>
            <a:r>
              <a:rPr lang="en-US" sz="2000" dirty="0" err="1"/>
              <a:t>Cultivaban</a:t>
            </a:r>
            <a:r>
              <a:rPr lang="en-US" sz="2000" dirty="0"/>
              <a:t> “las </a:t>
            </a:r>
            <a:r>
              <a:rPr lang="en-US" sz="2000" dirty="0" err="1"/>
              <a:t>tres</a:t>
            </a:r>
            <a:r>
              <a:rPr lang="en-US" sz="2000" dirty="0"/>
              <a:t> </a:t>
            </a:r>
            <a:r>
              <a:rPr lang="en-US" sz="2000" dirty="0" err="1"/>
              <a:t>hermanas</a:t>
            </a:r>
            <a:r>
              <a:rPr lang="en-US" sz="2000" dirty="0"/>
              <a:t>” – </a:t>
            </a:r>
            <a:r>
              <a:rPr lang="en-US" sz="2000" dirty="0" err="1"/>
              <a:t>maiz</a:t>
            </a:r>
            <a:r>
              <a:rPr lang="en-US" sz="2000" dirty="0"/>
              <a:t>, frijoles, y calabaza. </a:t>
            </a:r>
            <a:r>
              <a:rPr lang="en-US" sz="2000" dirty="0" err="1"/>
              <a:t>Construyeron</a:t>
            </a:r>
            <a:r>
              <a:rPr lang="en-US" sz="2000" dirty="0"/>
              <a:t> </a:t>
            </a:r>
            <a:r>
              <a:rPr lang="en-US" sz="2000" dirty="0" err="1"/>
              <a:t>grandes</a:t>
            </a:r>
            <a:r>
              <a:rPr lang="en-US" sz="2000" dirty="0"/>
              <a:t> casas de </a:t>
            </a:r>
            <a:r>
              <a:rPr lang="en-US" sz="2000" dirty="0" err="1"/>
              <a:t>hierba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forma de culpa que </a:t>
            </a:r>
            <a:r>
              <a:rPr lang="en-US" sz="2000" dirty="0" err="1"/>
              <a:t>podian</a:t>
            </a:r>
            <a:r>
              <a:rPr lang="en-US" sz="2000" dirty="0"/>
              <a:t> </a:t>
            </a:r>
            <a:r>
              <a:rPr lang="en-US" sz="2000" dirty="0" err="1"/>
              <a:t>medir</a:t>
            </a:r>
            <a:r>
              <a:rPr lang="en-US" sz="2000" dirty="0"/>
              <a:t> 50 pies de </a:t>
            </a:r>
            <a:r>
              <a:rPr lang="en-US" sz="2000" dirty="0" err="1"/>
              <a:t>altura</a:t>
            </a:r>
            <a:r>
              <a:rPr lang="en-US" sz="2000" dirty="0"/>
              <a:t>. </a:t>
            </a:r>
            <a:r>
              <a:rPr lang="en-US" sz="2000" dirty="0" err="1"/>
              <a:t>Muchas</a:t>
            </a:r>
            <a:r>
              <a:rPr lang="en-US" sz="2000" dirty="0"/>
              <a:t> </a:t>
            </a:r>
            <a:r>
              <a:rPr lang="en-US" sz="2000" dirty="0" err="1"/>
              <a:t>familias</a:t>
            </a:r>
            <a:r>
              <a:rPr lang="en-US" sz="2000" dirty="0"/>
              <a:t> a menudo Vivian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sola casa.</a:t>
            </a:r>
          </a:p>
          <a:p>
            <a:r>
              <a:rPr lang="en-US" sz="2000" dirty="0"/>
              <a:t>	</a:t>
            </a:r>
            <a:r>
              <a:rPr lang="es-ES" sz="2000" dirty="0"/>
              <a:t> El pueblo Caddo desarrolló sociedades avanzadas y sofisticadas que eran las más grandes y poderosas de todas las tribus indígenas tempranas de Texas</a:t>
            </a:r>
            <a:r>
              <a:rPr lang="en-US" sz="2000" dirty="0"/>
              <a:t>. </a:t>
            </a:r>
            <a:r>
              <a:rPr lang="es-ES" sz="2000" dirty="0"/>
              <a:t>Fabricaban ollas de cerámica para cocinar y almacenar alimentos y celebraban ceremonias para ocasiones importantes</a:t>
            </a:r>
            <a:r>
              <a:rPr lang="en-US" sz="2000" dirty="0"/>
              <a:t>. </a:t>
            </a:r>
            <a:r>
              <a:rPr lang="es-ES" sz="2000" dirty="0"/>
              <a:t>Construían grandes montículos de tierra para estas celebraciones</a:t>
            </a:r>
            <a:r>
              <a:rPr lang="en-US" sz="2000" dirty="0"/>
              <a:t>. </a:t>
            </a:r>
          </a:p>
          <a:p>
            <a:r>
              <a:rPr lang="en-US" sz="2000" dirty="0"/>
              <a:t>	</a:t>
            </a:r>
            <a:r>
              <a:rPr lang="es-ES" sz="2000" dirty="0"/>
              <a:t> Los Caddo eran principalmente pacíficos, formando alianzas con varias tribus en diferentes regiones</a:t>
            </a:r>
            <a:r>
              <a:rPr lang="en-US" sz="2000" dirty="0"/>
              <a:t>. </a:t>
            </a:r>
            <a:r>
              <a:rPr lang="es-ES" sz="2000" dirty="0"/>
              <a:t>Comerciaban pieles de bisonte, arcos y flechas, turquesa y cerámica</a:t>
            </a:r>
            <a:r>
              <a:rPr lang="en-US" sz="2000" dirty="0"/>
              <a:t>. </a:t>
            </a:r>
          </a:p>
        </p:txBody>
      </p:sp>
      <p:pic>
        <p:nvPicPr>
          <p:cNvPr id="2050" name="Picture 2" descr="A Caddo sculpture of a person">
            <a:extLst>
              <a:ext uri="{FF2B5EF4-FFF2-40B4-BE49-F238E27FC236}">
                <a16:creationId xmlns:a16="http://schemas.microsoft.com/office/drawing/2014/main" id="{31DBA4A4-6279-652F-531F-52D763B79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4516" r="4371" b="3779"/>
          <a:stretch/>
        </p:blipFill>
        <p:spPr bwMode="auto">
          <a:xfrm>
            <a:off x="9176419" y="2720469"/>
            <a:ext cx="2315856" cy="3267699"/>
          </a:xfrm>
          <a:prstGeom prst="rect">
            <a:avLst/>
          </a:prstGeom>
          <a:noFill/>
          <a:effectLst>
            <a:outerShdw blurRad="50800" dist="50800" dir="1104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E84CA3-5770-4F5B-FD96-AF54F8B7A3A8}"/>
              </a:ext>
            </a:extLst>
          </p:cNvPr>
          <p:cNvSpPr txBox="1"/>
          <p:nvPr/>
        </p:nvSpPr>
        <p:spPr>
          <a:xfrm>
            <a:off x="8479975" y="5988168"/>
            <a:ext cx="361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/>
              <a:t>Una escultura encontrada en los Montículos Caddo</a:t>
            </a:r>
            <a:endParaRPr lang="en-US" sz="14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21264C-B009-4638-B577-83DF50113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738097" y="950931"/>
              <a:ext cx="159480" cy="347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21264C-B009-4638-B577-83DF50113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02097" y="878931"/>
                <a:ext cx="231120" cy="49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5269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2637" y="174848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29679" y="641334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6CC9DF-77CB-675E-BB9A-652A235CC7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737398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Gotham Medium"/>
              </a:rPr>
              <a:t>Wichita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8271AC-CD46-D49D-DCC2-A6E099C7A180}"/>
              </a:ext>
            </a:extLst>
          </p:cNvPr>
          <p:cNvSpPr txBox="1"/>
          <p:nvPr/>
        </p:nvSpPr>
        <p:spPr>
          <a:xfrm>
            <a:off x="70363" y="1503485"/>
            <a:ext cx="7726413" cy="4744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s-ES" sz="1700" dirty="0">
                <a:latin typeface="Aptos" panose="020B0004020202020204" pitchFamily="34" charset="0"/>
              </a:rPr>
              <a:t>A pesar de cómo a menudo nos referimos a ella, la tribu Wichita no era una sola tribu en absoluto</a:t>
            </a:r>
            <a:r>
              <a:rPr lang="en-US" sz="17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1700" dirty="0">
                <a:latin typeface="Aptos" panose="020B0004020202020204" pitchFamily="34" charset="0"/>
              </a:rPr>
              <a:t>Era una colección de diferentes tribus más pequeñas que trabajaban juntas y compartían un idioma y una cultura similares</a:t>
            </a:r>
            <a:r>
              <a:rPr lang="en-US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1700" dirty="0">
                <a:latin typeface="Aptos" panose="020B0004020202020204" pitchFamily="34" charset="0"/>
              </a:rPr>
              <a:t>Cuando muchos grupos se unen para formar una alianza o asociación, se llama una </a:t>
            </a:r>
            <a:r>
              <a:rPr lang="en-US" sz="1700" b="1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confederacion</a:t>
            </a:r>
            <a:r>
              <a:rPr lang="en-US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endParaRPr lang="en-US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>
              <a:spcAft>
                <a:spcPts val="800"/>
              </a:spcAft>
            </a:pPr>
            <a:r>
              <a:rPr lang="es-ES" sz="1700" dirty="0">
                <a:latin typeface="Aptos" panose="020B0004020202020204" pitchFamily="34" charset="0"/>
              </a:rPr>
              <a:t>La confederación Wichita a menudo se llamaba a sí misma </a:t>
            </a:r>
            <a:r>
              <a:rPr lang="es-ES" sz="1700" dirty="0" err="1">
                <a:latin typeface="Aptos" panose="020B0004020202020204" pitchFamily="34" charset="0"/>
              </a:rPr>
              <a:t>Kitikiti’sh</a:t>
            </a:r>
            <a:r>
              <a:rPr lang="es-ES" sz="1700" dirty="0">
                <a:latin typeface="Aptos" panose="020B0004020202020204" pitchFamily="34" charset="0"/>
              </a:rPr>
              <a:t>, o “La Gente con Ojos de Mapache” porque muchas personas Wichita se pintaban o tatuaban la piel alrededor de los ojos</a:t>
            </a:r>
            <a:r>
              <a:rPr lang="en-US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indent="457200">
              <a:spcAft>
                <a:spcPts val="800"/>
              </a:spcAft>
            </a:pPr>
            <a:r>
              <a:rPr lang="es-ES" sz="1700" dirty="0">
                <a:latin typeface="Aptos" panose="020B0004020202020204" pitchFamily="34" charset="0"/>
              </a:rPr>
              <a:t>El pueblo Wichita era principalmente agricultor, vivía en grandes casas de hierba permanentes y multifamiliares en grandes comunidades agrícolas</a:t>
            </a:r>
            <a:r>
              <a:rPr lang="en-US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1700" dirty="0">
                <a:latin typeface="Aptos" panose="020B0004020202020204" pitchFamily="34" charset="0"/>
              </a:rPr>
              <a:t>Sus casas podían medir 50 pies! Sus cultivos más importantes eran el maíz, los frijoles y la calabaza</a:t>
            </a:r>
            <a:r>
              <a:rPr lang="en-US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1700" dirty="0">
                <a:latin typeface="Aptos" panose="020B0004020202020204" pitchFamily="34" charset="0"/>
              </a:rPr>
              <a:t>Estos tres cultivos llegaron a ser conocidos como “las tres hermanas” porque crecían muy bien cuando se plantaban juntos</a:t>
            </a:r>
            <a:r>
              <a:rPr lang="en-US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es-ES" sz="1700" dirty="0">
                <a:latin typeface="Aptos" panose="020B0004020202020204" pitchFamily="34" charset="0"/>
              </a:rPr>
              <a:t>Aunque el pueblo Wichita era principalmente agrícola, también a menudo enviaban partidas de caza para cazar animales como conejos, venados y bisontes</a:t>
            </a:r>
            <a:r>
              <a:rPr lang="en-US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 descr="A map of Texas showing the location of the Wichita tribes in the southeast North Central Plains and the northwest Coastal Plains">
            <a:extLst>
              <a:ext uri="{FF2B5EF4-FFF2-40B4-BE49-F238E27FC236}">
                <a16:creationId xmlns:a16="http://schemas.microsoft.com/office/drawing/2014/main" id="{7E5EF52C-49F3-BD49-F661-1E56317D92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79" y="100029"/>
            <a:ext cx="2585649" cy="258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tall, dome-shaped grass hut of the Wichita people">
            <a:extLst>
              <a:ext uri="{FF2B5EF4-FFF2-40B4-BE49-F238E27FC236}">
                <a16:creationId xmlns:a16="http://schemas.microsoft.com/office/drawing/2014/main" id="{22BFB1DE-D359-7AF3-11A9-AD3ACE66A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5268" r="3040" b="3968"/>
          <a:stretch/>
        </p:blipFill>
        <p:spPr bwMode="auto">
          <a:xfrm>
            <a:off x="7913698" y="2772646"/>
            <a:ext cx="3808041" cy="3006246"/>
          </a:xfrm>
          <a:prstGeom prst="rect">
            <a:avLst/>
          </a:prstGeom>
          <a:noFill/>
          <a:ln>
            <a:noFill/>
          </a:ln>
          <a:effectLst>
            <a:outerShdw blurRad="50800" dist="50800" dir="984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FA31FC-3BC8-81C7-82EA-76283F6017C8}"/>
              </a:ext>
            </a:extLst>
          </p:cNvPr>
          <p:cNvSpPr txBox="1"/>
          <p:nvPr/>
        </p:nvSpPr>
        <p:spPr>
          <a:xfrm>
            <a:off x="7803580" y="5845065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 </a:t>
            </a:r>
            <a:r>
              <a:rPr lang="en-US" dirty="0" err="1"/>
              <a:t>refugio</a:t>
            </a:r>
            <a:r>
              <a:rPr lang="en-US" dirty="0"/>
              <a:t> Wichita </a:t>
            </a:r>
            <a:endParaRPr lang="en-US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8D6B418-9CDC-4B27-A5D6-A3FB4C5768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9599451" y="412371"/>
              <a:ext cx="559440" cy="666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8D6B418-9CDC-4B27-A5D6-A3FB4C5768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63811" y="340371"/>
                <a:ext cx="631080" cy="8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5932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80" y="13062"/>
            <a:ext cx="5891350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Atakapa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F4491-5F17-B6E1-50FE-2F0BC2D3FBA9}"/>
              </a:ext>
            </a:extLst>
          </p:cNvPr>
          <p:cNvSpPr txBox="1"/>
          <p:nvPr/>
        </p:nvSpPr>
        <p:spPr>
          <a:xfrm>
            <a:off x="108855" y="1589311"/>
            <a:ext cx="799312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	</a:t>
            </a:r>
            <a:r>
              <a:rPr lang="es-ES" sz="2000" dirty="0"/>
              <a:t>La palabra </a:t>
            </a:r>
            <a:r>
              <a:rPr lang="es-ES" sz="2000" b="1" dirty="0" err="1"/>
              <a:t>Atakapa</a:t>
            </a:r>
            <a:r>
              <a:rPr lang="es-ES" sz="2000" dirty="0"/>
              <a:t> significa “Come-hombres”. Este nombre probablemente les fue dado por una tribu diferente de indígenas americanos</a:t>
            </a:r>
            <a:r>
              <a:rPr lang="en-US" sz="2000" dirty="0"/>
              <a:t>. </a:t>
            </a:r>
            <a:r>
              <a:rPr lang="es-ES" sz="2000" dirty="0"/>
              <a:t>Se refería a una práctica de canibalismo ritual, que típicamente tenía lugar como parte de la guerra tribal</a:t>
            </a:r>
            <a:r>
              <a:rPr lang="en-US" sz="2000" dirty="0"/>
              <a:t>. </a:t>
            </a:r>
            <a:r>
              <a:rPr lang="es-ES" sz="2000" dirty="0"/>
              <a:t>Los </a:t>
            </a:r>
            <a:r>
              <a:rPr lang="es-ES" sz="2000" dirty="0" err="1"/>
              <a:t>Atakapa</a:t>
            </a:r>
            <a:r>
              <a:rPr lang="es-ES" sz="2000" dirty="0"/>
              <a:t> podrían haber comido la carne de sus enemigos muertos en batalla</a:t>
            </a:r>
            <a:r>
              <a:rPr lang="en-US" sz="2000" dirty="0"/>
              <a:t>.</a:t>
            </a:r>
          </a:p>
          <a:p>
            <a:r>
              <a:rPr lang="en-US" sz="2000" dirty="0"/>
              <a:t>	</a:t>
            </a:r>
            <a:r>
              <a:rPr lang="es-ES" sz="2000" dirty="0"/>
              <a:t>Los </a:t>
            </a:r>
            <a:r>
              <a:rPr lang="es-ES" sz="2000" dirty="0" err="1"/>
              <a:t>Atakapa</a:t>
            </a:r>
            <a:r>
              <a:rPr lang="es-ES" sz="2000" dirty="0"/>
              <a:t> vivían en pequeños grupos que viajaban juntos para cazar y pescar</a:t>
            </a:r>
            <a:r>
              <a:rPr lang="en-US" sz="2000" dirty="0"/>
              <a:t>. </a:t>
            </a:r>
            <a:r>
              <a:rPr lang="es-ES" sz="2000" dirty="0"/>
              <a:t>El caimán era una fuente de alimento importante para los </a:t>
            </a:r>
            <a:r>
              <a:rPr lang="es-ES" sz="2000" dirty="0" err="1"/>
              <a:t>Atakapa</a:t>
            </a:r>
            <a:r>
              <a:rPr lang="en-US" sz="2000" dirty="0"/>
              <a:t>. </a:t>
            </a:r>
            <a:r>
              <a:rPr lang="es-ES" sz="2000" dirty="0"/>
              <a:t>También usaban aceite que recolectaban de la piel de caimán como repelente de insectos</a:t>
            </a:r>
            <a:r>
              <a:rPr lang="en-US" sz="2000" dirty="0"/>
              <a:t>. </a:t>
            </a:r>
          </a:p>
          <a:p>
            <a:r>
              <a:rPr lang="en-US" sz="2000" dirty="0"/>
              <a:t>	</a:t>
            </a:r>
            <a:r>
              <a:rPr lang="es-ES" sz="2000" dirty="0"/>
              <a:t>La mayor parte de la información que tenemos sobre los </a:t>
            </a:r>
            <a:r>
              <a:rPr lang="es-ES" sz="2000" dirty="0" err="1"/>
              <a:t>Atakapa</a:t>
            </a:r>
            <a:r>
              <a:rPr lang="es-ES" sz="2000" dirty="0"/>
              <a:t> la aprendimos de los europeos que los encontraron en el siglo XVI</a:t>
            </a:r>
            <a:r>
              <a:rPr lang="en-US" sz="2000" dirty="0"/>
              <a:t>. </a:t>
            </a:r>
            <a:r>
              <a:rPr lang="es-ES" sz="2000" dirty="0"/>
              <a:t>Estos informes declaraban que eran de baja estatura y típicamente se vestían con taparrabos hechos de pieles de búfalo</a:t>
            </a:r>
            <a:r>
              <a:rPr lang="en-US" sz="2000" dirty="0"/>
              <a:t>. </a:t>
            </a:r>
          </a:p>
          <a:p>
            <a:r>
              <a:rPr lang="en-US" sz="2000" dirty="0"/>
              <a:t>	</a:t>
            </a:r>
            <a:r>
              <a:rPr lang="es-ES" sz="2000" dirty="0"/>
              <a:t>Los hombres </a:t>
            </a:r>
            <a:r>
              <a:rPr lang="es-ES" sz="2000" dirty="0" err="1"/>
              <a:t>Atakapa</a:t>
            </a:r>
            <a:r>
              <a:rPr lang="es-ES" sz="2000" dirty="0"/>
              <a:t> que se convertían en padres a menudo se cambiaban de nombre después del nacimiento de su primer hijo</a:t>
            </a:r>
            <a:r>
              <a:rPr lang="en-US" sz="2000" dirty="0"/>
              <a:t>.  </a:t>
            </a:r>
          </a:p>
        </p:txBody>
      </p:sp>
      <p:pic>
        <p:nvPicPr>
          <p:cNvPr id="2" name="Picture 1" descr="A map of Texas showing the location of the ">
            <a:extLst>
              <a:ext uri="{FF2B5EF4-FFF2-40B4-BE49-F238E27FC236}">
                <a16:creationId xmlns:a16="http://schemas.microsoft.com/office/drawing/2014/main" id="{C25A14D1-3977-EA52-044F-2663370AB9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91" y="100029"/>
            <a:ext cx="2585649" cy="258564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95DF81-AFA6-22C4-287A-F5D17ED972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274709" y="1554926"/>
              <a:ext cx="412920" cy="22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95DF81-AFA6-22C4-287A-F5D17ED972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39069" y="1482926"/>
                <a:ext cx="484560" cy="3650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4" descr="American alligator swimming in a marsh">
            <a:extLst>
              <a:ext uri="{FF2B5EF4-FFF2-40B4-BE49-F238E27FC236}">
                <a16:creationId xmlns:a16="http://schemas.microsoft.com/office/drawing/2014/main" id="{E72EBBB8-DCBF-08CD-48D9-4FC57B9C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91" y="2950506"/>
            <a:ext cx="3769663" cy="2514904"/>
          </a:xfrm>
          <a:prstGeom prst="rect">
            <a:avLst/>
          </a:prstGeom>
          <a:noFill/>
          <a:effectLst>
            <a:outerShdw blurRad="50800" dist="50800" dir="948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3EA11F-C7F0-FE8A-73FC-1A60B5D9B498}"/>
              </a:ext>
            </a:extLst>
          </p:cNvPr>
          <p:cNvSpPr txBox="1"/>
          <p:nvPr/>
        </p:nvSpPr>
        <p:spPr>
          <a:xfrm>
            <a:off x="8242591" y="5470839"/>
            <a:ext cx="3769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/>
              <a:t>El caimán americano fue fundamental en la vida diaria de los </a:t>
            </a:r>
            <a:r>
              <a:rPr lang="es-ES" i="1" dirty="0" err="1"/>
              <a:t>Atakapa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15845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80" y="13062"/>
            <a:ext cx="5967550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Karankawa</a:t>
            </a:r>
          </a:p>
        </p:txBody>
      </p:sp>
      <p:pic>
        <p:nvPicPr>
          <p:cNvPr id="6" name="Picture 5" descr="A map of Texas showing the location of the Comanche Indians, covering most of the Great Plains and North Central Plains">
            <a:extLst>
              <a:ext uri="{FF2B5EF4-FFF2-40B4-BE49-F238E27FC236}">
                <a16:creationId xmlns:a16="http://schemas.microsoft.com/office/drawing/2014/main" id="{53758717-1C3D-0380-479C-635E077831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91" y="100029"/>
            <a:ext cx="2585649" cy="25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A59DF1-5748-96B8-7039-CB67E8D8CE07}"/>
              </a:ext>
            </a:extLst>
          </p:cNvPr>
          <p:cNvSpPr txBox="1"/>
          <p:nvPr/>
        </p:nvSpPr>
        <p:spPr>
          <a:xfrm>
            <a:off x="108855" y="1589311"/>
            <a:ext cx="779417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	</a:t>
            </a:r>
            <a:r>
              <a:rPr lang="es-ES" dirty="0"/>
              <a:t>Como muchas tribus indígenas americanas en Texas, los </a:t>
            </a:r>
            <a:r>
              <a:rPr lang="es-ES" dirty="0" err="1"/>
              <a:t>Karankawa</a:t>
            </a:r>
            <a:r>
              <a:rPr lang="es-ES" dirty="0"/>
              <a:t> no eran una sola tribu, sino una colección de tribus más pequeñas que compartían un idioma y una cultura similares</a:t>
            </a:r>
            <a:r>
              <a:rPr lang="en-US" dirty="0"/>
              <a:t>. </a:t>
            </a:r>
          </a:p>
          <a:p>
            <a:r>
              <a:rPr lang="en-US" dirty="0"/>
              <a:t>	</a:t>
            </a:r>
            <a:r>
              <a:rPr lang="es-ES" dirty="0"/>
              <a:t>La palabra </a:t>
            </a:r>
            <a:r>
              <a:rPr lang="es-ES" b="1" dirty="0" err="1"/>
              <a:t>Karankawa</a:t>
            </a:r>
            <a:r>
              <a:rPr lang="es-ES" dirty="0"/>
              <a:t> probablemente significaba “amante de los perros”, según lo informado por los españoles que los encontraron</a:t>
            </a:r>
            <a:r>
              <a:rPr lang="en-US" dirty="0"/>
              <a:t>. </a:t>
            </a:r>
            <a:r>
              <a:rPr lang="es-ES" dirty="0"/>
              <a:t>Los </a:t>
            </a:r>
            <a:r>
              <a:rPr lang="es-ES" dirty="0" err="1"/>
              <a:t>Karankawa</a:t>
            </a:r>
            <a:r>
              <a:rPr lang="es-ES" dirty="0"/>
              <a:t> eran conocidos por tener perros que fueron descritos como una raza de coyote y zorro</a:t>
            </a:r>
            <a:r>
              <a:rPr lang="en-US" dirty="0"/>
              <a:t>. </a:t>
            </a:r>
          </a:p>
          <a:p>
            <a:r>
              <a:rPr lang="en-US" dirty="0"/>
              <a:t>	</a:t>
            </a:r>
            <a:r>
              <a:rPr lang="es-ES" dirty="0"/>
              <a:t>Los </a:t>
            </a:r>
            <a:r>
              <a:rPr lang="es-ES" dirty="0" err="1"/>
              <a:t>Karankawa</a:t>
            </a:r>
            <a:r>
              <a:rPr lang="es-ES" dirty="0"/>
              <a:t> eran </a:t>
            </a:r>
            <a:r>
              <a:rPr lang="es-ES" dirty="0" err="1"/>
              <a:t>semi-nómadas</a:t>
            </a:r>
            <a:r>
              <a:rPr lang="es-ES" dirty="0"/>
              <a:t>, se movían cuando necesitaban nuevos recursos. Eran principalmente cazadores-recolectores y pescadores</a:t>
            </a:r>
            <a:r>
              <a:rPr lang="en-US" dirty="0"/>
              <a:t>. </a:t>
            </a:r>
            <a:r>
              <a:rPr lang="es-ES" dirty="0"/>
              <a:t>Los </a:t>
            </a:r>
            <a:r>
              <a:rPr lang="es-ES" dirty="0" err="1"/>
              <a:t>Karankawa</a:t>
            </a:r>
            <a:r>
              <a:rPr lang="es-ES" dirty="0"/>
              <a:t> eran </a:t>
            </a:r>
            <a:r>
              <a:rPr lang="es-ES" dirty="0" err="1"/>
              <a:t>semi-nómadas</a:t>
            </a:r>
            <a:r>
              <a:rPr lang="es-ES" dirty="0"/>
              <a:t>, se movían cuando necesitaban nuevos recursos. Eran principalmente cazadores-recolectores y pescadores</a:t>
            </a:r>
            <a:r>
              <a:rPr lang="en-US" dirty="0"/>
              <a:t>. </a:t>
            </a:r>
          </a:p>
          <a:p>
            <a:r>
              <a:rPr lang="en-US" dirty="0"/>
              <a:t>	</a:t>
            </a:r>
            <a:r>
              <a:rPr lang="es-ES" dirty="0"/>
              <a:t>Los </a:t>
            </a:r>
            <a:r>
              <a:rPr lang="es-ES" dirty="0" err="1"/>
              <a:t>Karankawa</a:t>
            </a:r>
            <a:r>
              <a:rPr lang="es-ES" dirty="0"/>
              <a:t> hacían canoas excavadas cortando un tronco de árbol largo y ahuecando el centro</a:t>
            </a:r>
            <a:r>
              <a:rPr lang="en-US" dirty="0"/>
              <a:t>. </a:t>
            </a:r>
            <a:r>
              <a:rPr lang="es-ES" dirty="0"/>
              <a:t>Construían pequeñas cabañas de hierba y barro a menudo conocidas como </a:t>
            </a:r>
            <a:r>
              <a:rPr lang="es-ES" dirty="0" err="1"/>
              <a:t>wigwams</a:t>
            </a:r>
            <a:r>
              <a:rPr lang="es-ES" dirty="0"/>
              <a:t> que podían ser movidas cuando era necesario</a:t>
            </a:r>
            <a:r>
              <a:rPr lang="en-US" dirty="0"/>
              <a:t>. </a:t>
            </a:r>
            <a:r>
              <a:rPr lang="es-ES" dirty="0"/>
              <a:t>A menudo usaban taparrabos, o pequeñas tiras de tela en su cintura y también se informó que se pintaban el cuerpo</a:t>
            </a:r>
            <a:r>
              <a:rPr lang="en-US" dirty="0"/>
              <a:t>. </a:t>
            </a:r>
            <a:r>
              <a:rPr lang="es-ES" dirty="0"/>
              <a:t>Celebraban fiestas conocidas como </a:t>
            </a:r>
            <a:r>
              <a:rPr lang="es-ES" b="1" dirty="0"/>
              <a:t>mitotes</a:t>
            </a:r>
            <a:r>
              <a:rPr lang="es-ES" dirty="0"/>
              <a:t> en las que bailaban y luchaban</a:t>
            </a:r>
            <a:r>
              <a:rPr lang="en-US" dirty="0"/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654A2C-C993-10F8-9BF6-3660B2A6A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9785177" y="1729251"/>
              <a:ext cx="610920" cy="330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654A2C-C993-10F8-9BF6-3660B2A6A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49537" y="1657251"/>
                <a:ext cx="682560" cy="47448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American Indian man in a dugout canoe on a lake">
            <a:extLst>
              <a:ext uri="{FF2B5EF4-FFF2-40B4-BE49-F238E27FC236}">
                <a16:creationId xmlns:a16="http://schemas.microsoft.com/office/drawing/2014/main" id="{54984B14-E0EF-C180-2EE8-A80544DB0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13332" r="3801" b="4921"/>
          <a:stretch/>
        </p:blipFill>
        <p:spPr bwMode="auto">
          <a:xfrm>
            <a:off x="7903030" y="2541709"/>
            <a:ext cx="4021718" cy="2841132"/>
          </a:xfrm>
          <a:prstGeom prst="rect">
            <a:avLst/>
          </a:prstGeom>
          <a:noFill/>
          <a:effectLst>
            <a:outerShdw blurRad="50800" dist="50800" dir="858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9BEE5D-B478-10EA-1B02-970658D59C29}"/>
              </a:ext>
            </a:extLst>
          </p:cNvPr>
          <p:cNvSpPr txBox="1"/>
          <p:nvPr/>
        </p:nvSpPr>
        <p:spPr>
          <a:xfrm>
            <a:off x="7903030" y="5382841"/>
            <a:ext cx="402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/>
              <a:t>Hombre indígena americano en una canoa excavada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78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42423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4217" y="13062"/>
            <a:ext cx="5967550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Coahuiltecan</a:t>
            </a:r>
          </a:p>
        </p:txBody>
      </p:sp>
      <p:pic>
        <p:nvPicPr>
          <p:cNvPr id="2" name="Picture 1" descr="A map of Texas showing the location of the Coahuiltecan tribe in the southern part of the Coastal Plains">
            <a:extLst>
              <a:ext uri="{FF2B5EF4-FFF2-40B4-BE49-F238E27FC236}">
                <a16:creationId xmlns:a16="http://schemas.microsoft.com/office/drawing/2014/main" id="{6FFEA7BC-A0F7-C6D3-3A46-7FD9D276FB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91" y="100029"/>
            <a:ext cx="2585649" cy="258564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0887B1-88DF-E9FA-6AE4-D5C57241F7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9361303" y="1794326"/>
              <a:ext cx="687600" cy="710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A0887B1-88DF-E9FA-6AE4-D5C57241F7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25663" y="1722686"/>
                <a:ext cx="759240" cy="8542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3527433-0311-070A-70B8-002690228567}"/>
              </a:ext>
            </a:extLst>
          </p:cNvPr>
          <p:cNvSpPr txBox="1"/>
          <p:nvPr/>
        </p:nvSpPr>
        <p:spPr>
          <a:xfrm>
            <a:off x="43541" y="1513112"/>
            <a:ext cx="726077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	</a:t>
            </a:r>
            <a:r>
              <a:rPr lang="es-ES" sz="2000" dirty="0"/>
              <a:t>Como muchas otras tribus indígenas, los </a:t>
            </a:r>
            <a:r>
              <a:rPr lang="es-ES" sz="2000" dirty="0" err="1"/>
              <a:t>Coahuiltecanos</a:t>
            </a:r>
            <a:r>
              <a:rPr lang="es-ES" sz="2000" dirty="0"/>
              <a:t> no eran una sola tribu, sino cientos de pequeños grupos que compartían idiomas y características culturales similares</a:t>
            </a:r>
            <a:r>
              <a:rPr lang="en-US" sz="2000" dirty="0"/>
              <a:t>. </a:t>
            </a:r>
          </a:p>
          <a:p>
            <a:r>
              <a:rPr lang="en-US" sz="2000" dirty="0"/>
              <a:t>	</a:t>
            </a:r>
            <a:r>
              <a:rPr lang="es-ES" sz="2000" dirty="0"/>
              <a:t>El pueblo </a:t>
            </a:r>
            <a:r>
              <a:rPr lang="es-ES" sz="2000" dirty="0" err="1"/>
              <a:t>Coahuiltecano</a:t>
            </a:r>
            <a:r>
              <a:rPr lang="es-ES" sz="2000" dirty="0"/>
              <a:t> vivía en un ambiente más difícil que otras tribus de las Llanuras Costeras</a:t>
            </a:r>
            <a:r>
              <a:rPr lang="en-US" sz="2000" dirty="0"/>
              <a:t>. </a:t>
            </a:r>
            <a:r>
              <a:rPr lang="es-ES" sz="2000" dirty="0"/>
              <a:t>Había menos precipitación y un suelo más pobre en la parte sur de la región</a:t>
            </a:r>
            <a:r>
              <a:rPr lang="en-US" sz="2000" dirty="0"/>
              <a:t>. </a:t>
            </a:r>
            <a:r>
              <a:rPr lang="es-ES" sz="2000" dirty="0"/>
              <a:t>Por esta razón, eran típicamente más pobres y menos organizados que tribus como los Caddo, que vivían en un área rica</a:t>
            </a:r>
            <a:r>
              <a:rPr lang="en-US" sz="2000" dirty="0"/>
              <a:t>. </a:t>
            </a:r>
          </a:p>
          <a:p>
            <a:r>
              <a:rPr lang="en-US" sz="2000" dirty="0"/>
              <a:t>	</a:t>
            </a:r>
            <a:r>
              <a:rPr lang="es-ES" sz="2000" dirty="0"/>
              <a:t>Participaban en la agricultura cultivando frijoles de mezquite en pequeñas granjas</a:t>
            </a:r>
            <a:r>
              <a:rPr lang="en-US" sz="2000" dirty="0"/>
              <a:t>. </a:t>
            </a:r>
            <a:r>
              <a:rPr lang="es-ES" sz="2000" dirty="0"/>
              <a:t>También recolectaban fruta de nopal, nueces, bellotas y raíces. Cazaban venados, armadillos, conejos, lagartos, serpientes y pescaban</a:t>
            </a:r>
            <a:r>
              <a:rPr lang="en-US" sz="2000" dirty="0"/>
              <a:t>. </a:t>
            </a:r>
          </a:p>
          <a:p>
            <a:r>
              <a:rPr lang="en-US" sz="2000" dirty="0"/>
              <a:t>	</a:t>
            </a:r>
            <a:r>
              <a:rPr lang="es-ES" sz="2000" dirty="0"/>
              <a:t>Gran parte de lo que sabemos sobre los </a:t>
            </a:r>
            <a:r>
              <a:rPr lang="es-ES" sz="2000" dirty="0" err="1"/>
              <a:t>Coahuiltecanos</a:t>
            </a:r>
            <a:r>
              <a:rPr lang="es-ES" sz="2000" dirty="0"/>
              <a:t> proviene de informes de los españoles que los encontraron, no del propio pueblo </a:t>
            </a:r>
            <a:r>
              <a:rPr lang="es-ES" sz="2000" dirty="0" err="1"/>
              <a:t>Coahuiltecano</a:t>
            </a:r>
            <a:r>
              <a:rPr lang="en-US" sz="2000" dirty="0"/>
              <a:t>. 	</a:t>
            </a:r>
          </a:p>
        </p:txBody>
      </p:sp>
      <p:pic>
        <p:nvPicPr>
          <p:cNvPr id="4098" name="Picture 2" descr="Primary view of object titled 'Soil map, reconnoissance survey, South Texas sheet'.">
            <a:extLst>
              <a:ext uri="{FF2B5EF4-FFF2-40B4-BE49-F238E27FC236}">
                <a16:creationId xmlns:a16="http://schemas.microsoft.com/office/drawing/2014/main" id="{D9480A17-D4F0-0C39-406F-623A2559F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1870" r="5852" b="1726"/>
          <a:stretch/>
        </p:blipFill>
        <p:spPr bwMode="auto">
          <a:xfrm>
            <a:off x="7668892" y="2807866"/>
            <a:ext cx="4092658" cy="3104629"/>
          </a:xfrm>
          <a:prstGeom prst="rect">
            <a:avLst/>
          </a:prstGeom>
          <a:noFill/>
          <a:effectLst>
            <a:outerShdw blurRad="50800" dist="50800" dir="96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EBFA2E-86A0-420C-438E-01CD8DD7A514}"/>
              </a:ext>
            </a:extLst>
          </p:cNvPr>
          <p:cNvSpPr txBox="1"/>
          <p:nvPr/>
        </p:nvSpPr>
        <p:spPr>
          <a:xfrm>
            <a:off x="7338860" y="5932713"/>
            <a:ext cx="467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/>
              <a:t>El ambiente del sur de Texas era muy duro</a:t>
            </a:r>
            <a:endParaRPr lang="en-US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53516A5-FFAB-5CE3-C01B-4502FD9BE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9304577" y="1905206"/>
              <a:ext cx="614520" cy="696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53516A5-FFAB-5CE3-C01B-4502FD9BE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68577" y="1833206"/>
                <a:ext cx="686160" cy="84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1587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6056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69B770E6-6F1F-F862-C59D-36BC26E96B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80" y="13062"/>
            <a:ext cx="5967550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Comanche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D2FFE-9962-751F-E21F-8554876C88CD}"/>
              </a:ext>
            </a:extLst>
          </p:cNvPr>
          <p:cNvSpPr txBox="1"/>
          <p:nvPr/>
        </p:nvSpPr>
        <p:spPr>
          <a:xfrm>
            <a:off x="95790" y="1537065"/>
            <a:ext cx="7568927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200" dirty="0"/>
              <a:t>	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 </a:t>
            </a:r>
            <a:r>
              <a:rPr lang="es-ES" sz="1700" dirty="0">
                <a:highlight>
                  <a:srgbClr val="FFFFFF"/>
                </a:highlight>
                <a:latin typeface="Aptos" panose="020B0004020202020204" pitchFamily="34" charset="0"/>
              </a:rPr>
              <a:t>A diferencia de muchas otras tribus indígenas americanas, los Comanche no vivieron en Texas hasta principios del siglo XVIII</a:t>
            </a:r>
            <a:r>
              <a:rPr lang="en-US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 </a:t>
            </a:r>
            <a:r>
              <a:rPr lang="es-ES" sz="1700" dirty="0">
                <a:highlight>
                  <a:srgbClr val="FFFFFF"/>
                </a:highlight>
                <a:latin typeface="Aptos" panose="020B0004020202020204" pitchFamily="34" charset="0"/>
              </a:rPr>
              <a:t>Después de la llegada de los caballos españoles en el siglo XVI, se adaptaron a una poderosa cultura ecuestre durante el siglo XVII y luego migraron hacia el sur, hacia Texas, desde áreas cercanas al actual Colorado y Wyoming</a:t>
            </a:r>
            <a:r>
              <a:rPr lang="en-US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 </a:t>
            </a:r>
            <a:r>
              <a:rPr lang="es-ES" sz="1700" dirty="0">
                <a:highlight>
                  <a:srgbClr val="FFFFFF"/>
                </a:highlight>
                <a:latin typeface="Aptos" panose="020B0004020202020204" pitchFamily="34" charset="0"/>
              </a:rPr>
              <a:t>Al igual que otras tribus, los Comanche eran en realidad muchas bandas diferentes de indígenas americanos que compartían un idioma y una cultura similares</a:t>
            </a:r>
            <a:r>
              <a:rPr lang="en-US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</a:t>
            </a:r>
          </a:p>
          <a:p>
            <a:pPr fontAlgn="base"/>
            <a:r>
              <a:rPr lang="en-US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      </a:t>
            </a:r>
            <a:r>
              <a:rPr lang="es-ES" sz="1700" dirty="0">
                <a:highlight>
                  <a:srgbClr val="FFFFFF"/>
                </a:highlight>
                <a:latin typeface="Aptos" panose="020B0004020202020204" pitchFamily="34" charset="0"/>
              </a:rPr>
              <a:t>Los Comanche eran guerreros feroces. La palabra Comanche en realidad significa "enemigo". Era el nombre utilizado por una tribu enemiga de indios </a:t>
            </a:r>
            <a:r>
              <a:rPr lang="es-ES" sz="1700" dirty="0" err="1">
                <a:highlight>
                  <a:srgbClr val="FFFFFF"/>
                </a:highlight>
                <a:latin typeface="Aptos" panose="020B0004020202020204" pitchFamily="34" charset="0"/>
              </a:rPr>
              <a:t>Ute</a:t>
            </a:r>
            <a:r>
              <a:rPr lang="en-US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 </a:t>
            </a:r>
            <a:r>
              <a:rPr lang="es-ES" sz="1700" dirty="0">
                <a:highlight>
                  <a:srgbClr val="FFFFFF"/>
                </a:highlight>
                <a:latin typeface="Aptos" panose="020B0004020202020204" pitchFamily="34" charset="0"/>
              </a:rPr>
              <a:t>Los Comanche se llamaban a sí mismos </a:t>
            </a:r>
            <a:r>
              <a:rPr lang="es-ES" sz="1700" dirty="0" err="1">
                <a:highlight>
                  <a:srgbClr val="FFFFFF"/>
                </a:highlight>
                <a:latin typeface="Aptos" panose="020B0004020202020204" pitchFamily="34" charset="0"/>
              </a:rPr>
              <a:t>Numinu</a:t>
            </a:r>
            <a:r>
              <a:rPr lang="es-ES" sz="1700" dirty="0">
                <a:highlight>
                  <a:srgbClr val="FFFFFF"/>
                </a:highlight>
                <a:latin typeface="Aptos" panose="020B0004020202020204" pitchFamily="34" charset="0"/>
              </a:rPr>
              <a:t>, que significa "la gente". Luchando a caballo, los Comanche pronto se convirtieron en uno de los grupos más poderosos de Texas</a:t>
            </a:r>
            <a:r>
              <a:rPr lang="en-US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</a:t>
            </a:r>
          </a:p>
          <a:p>
            <a:pPr fontAlgn="base"/>
            <a:r>
              <a:rPr lang="en-US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      </a:t>
            </a:r>
            <a:r>
              <a:rPr lang="es-ES" sz="1700" dirty="0">
                <a:highlight>
                  <a:srgbClr val="FFFFFF"/>
                </a:highlight>
                <a:latin typeface="Aptos" panose="020B0004020202020204" pitchFamily="34" charset="0"/>
              </a:rPr>
              <a:t>Los Comanche cazaban principalmente bisontes. Usaban cada parte del animal</a:t>
            </a:r>
            <a:r>
              <a:rPr lang="en-US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 </a:t>
            </a:r>
            <a:r>
              <a:rPr lang="es-ES" sz="1700" dirty="0">
                <a:highlight>
                  <a:srgbClr val="FFFFFF"/>
                </a:highlight>
                <a:latin typeface="Aptos" panose="020B0004020202020204" pitchFamily="34" charset="0"/>
              </a:rPr>
              <a:t>Curtían pieles de bisonte para hacer grandes tiendas llamadas tipis, así como zapatos, ropa y bolsas</a:t>
            </a:r>
            <a:r>
              <a:rPr lang="en-US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 </a:t>
            </a:r>
            <a:r>
              <a:rPr lang="es-ES" sz="1700" dirty="0">
                <a:highlight>
                  <a:srgbClr val="FFFFFF"/>
                </a:highlight>
                <a:latin typeface="Aptos" panose="020B0004020202020204" pitchFamily="34" charset="0"/>
              </a:rPr>
              <a:t>Usaban los huesos para herramientas, armas y joyas</a:t>
            </a:r>
            <a:r>
              <a:rPr lang="en-US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</a:t>
            </a:r>
          </a:p>
          <a:p>
            <a:pPr fontAlgn="base"/>
            <a:r>
              <a:rPr lang="en-US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      </a:t>
            </a:r>
            <a:r>
              <a:rPr lang="es-ES" sz="1700" dirty="0">
                <a:highlight>
                  <a:srgbClr val="FFFFFF"/>
                </a:highlight>
                <a:latin typeface="Aptos" panose="020B0004020202020204" pitchFamily="34" charset="0"/>
              </a:rPr>
              <a:t>Las tribus Comanche se dirigían de manera democrática, eligiendo líderes, dando voz a la gente y valorando la libertad individual</a:t>
            </a:r>
            <a:r>
              <a:rPr lang="en-US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</a:t>
            </a:r>
          </a:p>
          <a:p>
            <a:r>
              <a:rPr lang="en-US" sz="2000" dirty="0">
                <a:latin typeface="Aptos" panose="020B0004020202020204" pitchFamily="34" charset="0"/>
              </a:rPr>
              <a:t>	</a:t>
            </a:r>
          </a:p>
        </p:txBody>
      </p:sp>
      <p:pic>
        <p:nvPicPr>
          <p:cNvPr id="13" name="Picture 12" descr="A map of Texas showing the location of the Comanche Indians, covering most of the Great Plains and North Central Plains">
            <a:extLst>
              <a:ext uri="{FF2B5EF4-FFF2-40B4-BE49-F238E27FC236}">
                <a16:creationId xmlns:a16="http://schemas.microsoft.com/office/drawing/2014/main" id="{7AA33243-7AA4-09A6-B33A-C95AC68D4E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91" y="100029"/>
            <a:ext cx="2585649" cy="258564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64E4C3B-CF99-F8C0-84DA-58F327D123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719217" y="456926"/>
              <a:ext cx="1089360" cy="1253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64E4C3B-CF99-F8C0-84DA-58F327D123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83217" y="385286"/>
                <a:ext cx="1161000" cy="13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6211C06-D78B-894A-7821-FE1FFE6E1D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9296297" y="870566"/>
              <a:ext cx="321480" cy="338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6211C06-D78B-894A-7821-FE1FFE6E1D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60297" y="798566"/>
                <a:ext cx="393120" cy="4820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2" descr="Comanche warrior on horseback holding a spear, near large buffalo-skin tipis">
            <a:extLst>
              <a:ext uri="{FF2B5EF4-FFF2-40B4-BE49-F238E27FC236}">
                <a16:creationId xmlns:a16="http://schemas.microsoft.com/office/drawing/2014/main" id="{D3A3B5A7-284E-176E-B42F-59A6B7089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30" y="2291708"/>
            <a:ext cx="4098006" cy="3369033"/>
          </a:xfrm>
          <a:prstGeom prst="rect">
            <a:avLst/>
          </a:prstGeom>
          <a:noFill/>
          <a:effectLst>
            <a:outerShdw blurRad="50800" dist="50800" dir="1014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DBECD6-51D0-FFC8-C921-E5FB4D59F207}"/>
              </a:ext>
            </a:extLst>
          </p:cNvPr>
          <p:cNvSpPr txBox="1"/>
          <p:nvPr/>
        </p:nvSpPr>
        <p:spPr>
          <a:xfrm>
            <a:off x="8127176" y="5694927"/>
            <a:ext cx="3890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/>
              <a:t>Un guerrero Comanche y tipis hechos de piel de bisonte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2710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80" y="13062"/>
            <a:ext cx="5967550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Apache</a:t>
            </a:r>
          </a:p>
        </p:txBody>
      </p:sp>
      <p:pic>
        <p:nvPicPr>
          <p:cNvPr id="6" name="Picture 5" descr="A map of Texas showing the location of the Comanche Indians, covering most of the Great Plains and North Central Plains">
            <a:extLst>
              <a:ext uri="{FF2B5EF4-FFF2-40B4-BE49-F238E27FC236}">
                <a16:creationId xmlns:a16="http://schemas.microsoft.com/office/drawing/2014/main" id="{53758717-1C3D-0380-479C-635E077831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91" y="100029"/>
            <a:ext cx="2585649" cy="25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3813F1-582F-6B47-86D3-D3747ADF9BB9}"/>
              </a:ext>
            </a:extLst>
          </p:cNvPr>
          <p:cNvSpPr txBox="1"/>
          <p:nvPr/>
        </p:nvSpPr>
        <p:spPr>
          <a:xfrm>
            <a:off x="108858" y="1513743"/>
            <a:ext cx="738672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	</a:t>
            </a:r>
            <a:r>
              <a:rPr lang="es-ES" sz="2200" dirty="0"/>
              <a:t>Los Apache migraron a Texas en el siglo XVI en busca de recursos y comercio con los españoles y franceses</a:t>
            </a:r>
            <a:r>
              <a:rPr lang="en-US" sz="2200" dirty="0"/>
              <a:t>. </a:t>
            </a:r>
            <a:r>
              <a:rPr lang="es-ES" sz="2200" dirty="0"/>
              <a:t>El término Apache es un título dado a esta tribu por sus enemigos Zuni. Apache significa "enemigo"</a:t>
            </a:r>
            <a:r>
              <a:rPr lang="en-US" sz="2200" dirty="0"/>
              <a:t> </a:t>
            </a:r>
            <a:r>
              <a:rPr lang="es-ES" sz="2200" dirty="0"/>
              <a:t>El nombre que los Apache usaban para sí mismos era </a:t>
            </a:r>
            <a:r>
              <a:rPr lang="es-ES" sz="2200" dirty="0" err="1"/>
              <a:t>Ndee</a:t>
            </a:r>
            <a:r>
              <a:rPr lang="es-ES" sz="2200" dirty="0"/>
              <a:t>, o "la gente."</a:t>
            </a:r>
            <a:endParaRPr lang="en-US" sz="2200" dirty="0"/>
          </a:p>
          <a:p>
            <a:r>
              <a:rPr lang="en-US" sz="2200" dirty="0"/>
              <a:t>	</a:t>
            </a:r>
            <a:r>
              <a:rPr lang="es-ES" sz="2200" dirty="0"/>
              <a:t>Los Apache cazaban búfalo americano, conejo y ovejas. A veces cultivaban o recolectaban frijoles, semillas, raíces y calabaza</a:t>
            </a:r>
            <a:r>
              <a:rPr lang="en-US" sz="2200" dirty="0"/>
              <a:t>. </a:t>
            </a:r>
            <a:r>
              <a:rPr lang="es-ES" sz="2200" dirty="0"/>
              <a:t>Hacían un tipo de cerveza llamada </a:t>
            </a:r>
            <a:r>
              <a:rPr lang="es-ES" sz="2200" b="1" dirty="0" err="1"/>
              <a:t>tiswin</a:t>
            </a:r>
            <a:r>
              <a:rPr lang="es-ES" sz="2200" dirty="0"/>
              <a:t> hecha de maíz</a:t>
            </a:r>
            <a:r>
              <a:rPr lang="en-US" sz="2200" dirty="0"/>
              <a:t>. </a:t>
            </a:r>
          </a:p>
          <a:p>
            <a:r>
              <a:rPr lang="en-US" sz="2200" dirty="0"/>
              <a:t>	</a:t>
            </a:r>
            <a:r>
              <a:rPr lang="es-ES" sz="2200" dirty="0"/>
              <a:t>La ropa y los zapatos Apache se hacían típicamente de pieles de búfalo curtidas. También hacían grandes refugios en forma de tienda llamados tipis</a:t>
            </a:r>
            <a:r>
              <a:rPr lang="en-US" sz="2200" dirty="0"/>
              <a:t>.</a:t>
            </a:r>
            <a:r>
              <a:rPr lang="es-ES" sz="2200" dirty="0"/>
              <a:t> Algunos grupos de Apache hacían pequeñas cabañas de hierba llamadas </a:t>
            </a:r>
            <a:r>
              <a:rPr lang="es-ES" sz="2200" b="1" dirty="0" err="1"/>
              <a:t>wikiups</a:t>
            </a:r>
            <a:r>
              <a:rPr lang="en-US" sz="2200" b="1" i="1" dirty="0"/>
              <a:t>. </a:t>
            </a:r>
            <a:r>
              <a:rPr lang="es-ES" sz="2200" dirty="0"/>
              <a:t>Tanto hombres como mujeres decoraban su ropa con pintura y cuentas</a:t>
            </a:r>
            <a:r>
              <a:rPr lang="en-US" sz="2200" dirty="0"/>
              <a:t>. </a:t>
            </a:r>
          </a:p>
          <a:p>
            <a:endParaRPr lang="en-US" sz="2000" dirty="0"/>
          </a:p>
        </p:txBody>
      </p:sp>
      <p:pic>
        <p:nvPicPr>
          <p:cNvPr id="6146" name="Picture 2" descr="An Apache warrior named Black Knife on horseback ">
            <a:extLst>
              <a:ext uri="{FF2B5EF4-FFF2-40B4-BE49-F238E27FC236}">
                <a16:creationId xmlns:a16="http://schemas.microsoft.com/office/drawing/2014/main" id="{C9CB3E92-87EE-A78A-0A52-DFB1BA55F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5" t="6055" r="11746" b="21175"/>
          <a:stretch/>
        </p:blipFill>
        <p:spPr bwMode="auto">
          <a:xfrm>
            <a:off x="7771344" y="2601689"/>
            <a:ext cx="3923799" cy="3004457"/>
          </a:xfrm>
          <a:prstGeom prst="rect">
            <a:avLst/>
          </a:prstGeom>
          <a:noFill/>
          <a:effectLst>
            <a:outerShdw blurRad="50800" dist="50800" dir="924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2F0C92-1B87-3C26-8E81-D3342253D3E8}"/>
              </a:ext>
            </a:extLst>
          </p:cNvPr>
          <p:cNvSpPr txBox="1"/>
          <p:nvPr/>
        </p:nvSpPr>
        <p:spPr>
          <a:xfrm>
            <a:off x="7909483" y="5584373"/>
            <a:ext cx="3818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Una pintura de un guerrero Apache llamado </a:t>
            </a:r>
            <a:r>
              <a:rPr lang="es-ES" i="1" dirty="0"/>
              <a:t>Black </a:t>
            </a:r>
            <a:r>
              <a:rPr lang="es-ES" i="1" dirty="0" err="1"/>
              <a:t>Knife</a:t>
            </a:r>
            <a:endParaRPr lang="en-US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83E78DD-9557-D78A-7E85-804BBE4F26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436257" y="175766"/>
              <a:ext cx="543240" cy="1077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83E78DD-9557-D78A-7E85-804BBE4F26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00257" y="104126"/>
                <a:ext cx="614880" cy="12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225BEE7-F463-D565-3E78-028CA9468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740457" y="620366"/>
              <a:ext cx="240840" cy="643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225BEE7-F463-D565-3E78-028CA9468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04457" y="548366"/>
                <a:ext cx="31248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698D9C8-8665-68E6-68F3-6C7690AF29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828297" y="946526"/>
              <a:ext cx="224640" cy="330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698D9C8-8665-68E6-68F3-6C7690AF29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92657" y="874886"/>
                <a:ext cx="296280" cy="4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0181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90485" y="6456890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80" y="13062"/>
            <a:ext cx="5967550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Kiowa</a:t>
            </a:r>
          </a:p>
        </p:txBody>
      </p:sp>
      <p:pic>
        <p:nvPicPr>
          <p:cNvPr id="6" name="Picture 5" descr="A map of Texas showing the location of the Comanche Indians, covering most of the Great Plains and North Central Plains">
            <a:extLst>
              <a:ext uri="{FF2B5EF4-FFF2-40B4-BE49-F238E27FC236}">
                <a16:creationId xmlns:a16="http://schemas.microsoft.com/office/drawing/2014/main" id="{53758717-1C3D-0380-479C-635E077831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91" y="100029"/>
            <a:ext cx="2585649" cy="25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302C23-FA6B-3A80-7681-B1E2B20B8E92}"/>
              </a:ext>
            </a:extLst>
          </p:cNvPr>
          <p:cNvSpPr txBox="1"/>
          <p:nvPr/>
        </p:nvSpPr>
        <p:spPr>
          <a:xfrm>
            <a:off x="152399" y="1513743"/>
            <a:ext cx="755025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</a:t>
            </a:r>
            <a:r>
              <a:rPr lang="es-ES" sz="2300" dirty="0"/>
              <a:t>El pueblo Kiowa no migró a Texas hasta el siglo XIX</a:t>
            </a:r>
            <a:r>
              <a:rPr lang="en-US" sz="2300" dirty="0"/>
              <a:t>. </a:t>
            </a:r>
            <a:r>
              <a:rPr lang="es-ES" sz="2300" dirty="0"/>
              <a:t>Los Kiowa también eran guerreros feroces, aunque hicieron una paz duradera con los Comanche a fines del siglo XVIII</a:t>
            </a:r>
            <a:r>
              <a:rPr lang="en-US" sz="2300" dirty="0"/>
              <a:t>. </a:t>
            </a:r>
          </a:p>
          <a:p>
            <a:r>
              <a:rPr lang="en-US" sz="2300" dirty="0"/>
              <a:t>	</a:t>
            </a:r>
            <a:r>
              <a:rPr lang="es-ES" sz="2300" dirty="0"/>
              <a:t>El pueblo Kiowa dependía del búfalo para comida, refugio, ropa, herramientas y otros artículos</a:t>
            </a:r>
            <a:r>
              <a:rPr lang="en-US" sz="2300" dirty="0"/>
              <a:t>. </a:t>
            </a:r>
            <a:r>
              <a:rPr lang="es-ES" sz="2300" dirty="0"/>
              <a:t>También cazaban venados y conejos, y recolectaban frutas silvestres, verduras y bayas</a:t>
            </a:r>
            <a:r>
              <a:rPr lang="en-US" sz="2300" dirty="0"/>
              <a:t>. </a:t>
            </a:r>
          </a:p>
          <a:p>
            <a:r>
              <a:rPr lang="en-US" sz="2300" dirty="0"/>
              <a:t>	</a:t>
            </a:r>
            <a:r>
              <a:rPr lang="es-ES" sz="2300" dirty="0"/>
              <a:t>El sol jugaba un papel importante en las creencias religiosas Kiowa</a:t>
            </a:r>
            <a:r>
              <a:rPr lang="en-US" sz="2300" dirty="0"/>
              <a:t>. </a:t>
            </a:r>
            <a:r>
              <a:rPr lang="es-ES" sz="2300" dirty="0"/>
              <a:t>Celebraban ceremonias de la Danza del Sol a principios del verano durante diez o más días</a:t>
            </a:r>
            <a:r>
              <a:rPr lang="en-US" sz="2300" dirty="0"/>
              <a:t>. </a:t>
            </a:r>
          </a:p>
          <a:p>
            <a:r>
              <a:rPr lang="en-US" sz="2300" dirty="0"/>
              <a:t>	</a:t>
            </a:r>
            <a:r>
              <a:rPr lang="es-ES" sz="2300" dirty="0"/>
              <a:t>El pueblo Kiowa mantenía calendarios pictográficos, o basados en imágenes, que mostraban eventos significativos en su historia</a:t>
            </a:r>
            <a:r>
              <a:rPr lang="en-US" sz="2300" dirty="0"/>
              <a:t>. </a:t>
            </a:r>
            <a:r>
              <a:rPr lang="es-ES" sz="2300" dirty="0"/>
              <a:t>Uno de estos famosos calendarios se llama el </a:t>
            </a:r>
            <a:r>
              <a:rPr lang="es-ES" sz="2300" i="1" dirty="0" err="1"/>
              <a:t>Sett’an</a:t>
            </a:r>
            <a:r>
              <a:rPr lang="en-US" sz="2300" dirty="0"/>
              <a:t>. </a:t>
            </a:r>
          </a:p>
        </p:txBody>
      </p:sp>
      <p:pic>
        <p:nvPicPr>
          <p:cNvPr id="8194" name="Picture 2" descr="Primary view of object titled '[Kiowa Belles of Anadarko]'.">
            <a:extLst>
              <a:ext uri="{FF2B5EF4-FFF2-40B4-BE49-F238E27FC236}">
                <a16:creationId xmlns:a16="http://schemas.microsoft.com/office/drawing/2014/main" id="{8770442A-9C32-F78A-AF2D-350DC6E0E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t="23828" r="33868" b="18412"/>
          <a:stretch/>
        </p:blipFill>
        <p:spPr bwMode="auto">
          <a:xfrm>
            <a:off x="8196945" y="2338811"/>
            <a:ext cx="3189513" cy="3549280"/>
          </a:xfrm>
          <a:prstGeom prst="rect">
            <a:avLst/>
          </a:prstGeom>
          <a:noFill/>
          <a:effectLst>
            <a:outerShdw blurRad="50800" dist="50800" dir="111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476B76-758B-3AE5-A386-A898682E5E7D}"/>
              </a:ext>
            </a:extLst>
          </p:cNvPr>
          <p:cNvSpPr txBox="1"/>
          <p:nvPr/>
        </p:nvSpPr>
        <p:spPr>
          <a:xfrm>
            <a:off x="7769855" y="5856516"/>
            <a:ext cx="395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/>
              <a:t>Tres jóvenes chicas Kiowa, 1890</a:t>
            </a:r>
            <a:endParaRPr lang="en-US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D84B0F3-F70E-F07D-D3E5-BDE567F57D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9187217" y="119606"/>
              <a:ext cx="502560" cy="359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D84B0F3-F70E-F07D-D3E5-BDE567F57D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51217" y="47966"/>
                <a:ext cx="574200" cy="50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4833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80" y="13062"/>
            <a:ext cx="5967550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Jumano</a:t>
            </a:r>
          </a:p>
        </p:txBody>
      </p:sp>
      <p:pic>
        <p:nvPicPr>
          <p:cNvPr id="6" name="Picture 5" descr="A map of Texas showing the location of the Comanche Indians, covering most of the Great Plains and North Central Plains">
            <a:extLst>
              <a:ext uri="{FF2B5EF4-FFF2-40B4-BE49-F238E27FC236}">
                <a16:creationId xmlns:a16="http://schemas.microsoft.com/office/drawing/2014/main" id="{53758717-1C3D-0380-479C-635E077831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91" y="100029"/>
            <a:ext cx="2585649" cy="25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0DA529-4882-6D81-211F-34C3A4058C56}"/>
              </a:ext>
            </a:extLst>
          </p:cNvPr>
          <p:cNvSpPr txBox="1"/>
          <p:nvPr/>
        </p:nvSpPr>
        <p:spPr>
          <a:xfrm>
            <a:off x="97970" y="1600200"/>
            <a:ext cx="717368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	</a:t>
            </a:r>
            <a:r>
              <a:rPr lang="es-ES" sz="2000" dirty="0"/>
              <a:t>Para el siglo XVIII, el nombre </a:t>
            </a:r>
            <a:r>
              <a:rPr lang="es-ES" sz="2000" dirty="0" err="1"/>
              <a:t>Jumano</a:t>
            </a:r>
            <a:r>
              <a:rPr lang="es-ES" sz="2000" dirty="0"/>
              <a:t> se le daba a tres grupos de personas que compartían un idioma y una cultura similares en el suroeste americano</a:t>
            </a:r>
            <a:r>
              <a:rPr lang="en-US" sz="2000" dirty="0"/>
              <a:t>. </a:t>
            </a:r>
          </a:p>
          <a:p>
            <a:r>
              <a:rPr lang="en-US" sz="2000" dirty="0"/>
              <a:t>	</a:t>
            </a:r>
            <a:r>
              <a:rPr lang="es-ES" sz="2000" dirty="0"/>
              <a:t>Los </a:t>
            </a:r>
            <a:r>
              <a:rPr lang="es-ES" sz="2000" dirty="0" err="1"/>
              <a:t>Jumano</a:t>
            </a:r>
            <a:r>
              <a:rPr lang="es-ES" sz="2000" dirty="0"/>
              <a:t> del oeste de Texas eran cazadores de búfalos y comerciantes</a:t>
            </a:r>
            <a:r>
              <a:rPr lang="en-US" sz="2000" dirty="0"/>
              <a:t>. </a:t>
            </a:r>
            <a:r>
              <a:rPr lang="es-ES" sz="2000" dirty="0"/>
              <a:t>Cuando los españoles llegaron a Texas, los </a:t>
            </a:r>
            <a:r>
              <a:rPr lang="es-ES" sz="2000" dirty="0" err="1"/>
              <a:t>Jumano</a:t>
            </a:r>
            <a:r>
              <a:rPr lang="es-ES" sz="2000" dirty="0"/>
              <a:t> actuaron como intermediarios comerciales entre los españoles y otras tribus</a:t>
            </a:r>
            <a:r>
              <a:rPr lang="en-US" sz="2000" dirty="0"/>
              <a:t>. </a:t>
            </a:r>
          </a:p>
          <a:p>
            <a:r>
              <a:rPr lang="en-US" sz="2000" dirty="0"/>
              <a:t>	</a:t>
            </a:r>
            <a:r>
              <a:rPr lang="es-ES" sz="2000" dirty="0"/>
              <a:t>Los españoles a menudo se referían a los </a:t>
            </a:r>
            <a:r>
              <a:rPr lang="es-ES" sz="2000" dirty="0" err="1"/>
              <a:t>Jumano</a:t>
            </a:r>
            <a:r>
              <a:rPr lang="es-ES" sz="2000" dirty="0"/>
              <a:t> como la “gente desnuda” porque a menudo usaban muy poca ropa</a:t>
            </a:r>
            <a:r>
              <a:rPr lang="en-US" sz="2000" dirty="0"/>
              <a:t>. </a:t>
            </a:r>
            <a:r>
              <a:rPr lang="es-ES" sz="2000" dirty="0"/>
              <a:t>También eran llamados “gente a rayas” debido a las rayas que muchas personas </a:t>
            </a:r>
            <a:r>
              <a:rPr lang="es-ES" sz="2000" dirty="0" err="1"/>
              <a:t>Jumano</a:t>
            </a:r>
            <a:r>
              <a:rPr lang="es-ES" sz="2000" dirty="0"/>
              <a:t> se pintaban en sus cuerpos</a:t>
            </a:r>
            <a:r>
              <a:rPr lang="en-US" sz="2000" dirty="0"/>
              <a:t>. </a:t>
            </a:r>
          </a:p>
          <a:p>
            <a:r>
              <a:rPr lang="en-US" sz="2000" dirty="0"/>
              <a:t>	</a:t>
            </a:r>
            <a:r>
              <a:rPr lang="es-ES" sz="2000" dirty="0"/>
              <a:t>Algunas personas </a:t>
            </a:r>
            <a:r>
              <a:rPr lang="es-ES" sz="2000" dirty="0" err="1"/>
              <a:t>Jumano</a:t>
            </a:r>
            <a:r>
              <a:rPr lang="es-ES" sz="2000" dirty="0"/>
              <a:t> eran nómadas, cazando con arco y flecha y viviendo en tipis</a:t>
            </a:r>
            <a:r>
              <a:rPr lang="en-US" sz="2000" dirty="0"/>
              <a:t>. </a:t>
            </a:r>
            <a:r>
              <a:rPr lang="es-ES" sz="2000" dirty="0"/>
              <a:t>Otros </a:t>
            </a:r>
            <a:r>
              <a:rPr lang="es-ES" sz="2000" dirty="0" err="1"/>
              <a:t>Jumano</a:t>
            </a:r>
            <a:r>
              <a:rPr lang="es-ES" sz="2000" dirty="0"/>
              <a:t> eran sedentarios, cultivaban maíz, frijoles y calabaza, y vivían en casas de vara y caña o casas hechas de ladrillos de arcilla secados al sol llamadas </a:t>
            </a:r>
            <a:r>
              <a:rPr lang="es-ES" sz="2000" b="1" dirty="0"/>
              <a:t>adobe</a:t>
            </a:r>
            <a:r>
              <a:rPr lang="en-US" sz="2000" b="1" i="1" dirty="0"/>
              <a:t>.</a:t>
            </a:r>
            <a:r>
              <a:rPr lang="en-US" sz="2000" dirty="0"/>
              <a:t> </a:t>
            </a:r>
          </a:p>
        </p:txBody>
      </p:sp>
      <p:pic>
        <p:nvPicPr>
          <p:cNvPr id="9218" name="Picture 2" descr="Primary view of object titled '[Photograph of an adobe-style house in the mountains, 2]'.">
            <a:extLst>
              <a:ext uri="{FF2B5EF4-FFF2-40B4-BE49-F238E27FC236}">
                <a16:creationId xmlns:a16="http://schemas.microsoft.com/office/drawing/2014/main" id="{7DC0902C-432D-4BF2-E19B-42860F9E0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2621207"/>
            <a:ext cx="4624548" cy="3072021"/>
          </a:xfrm>
          <a:prstGeom prst="rect">
            <a:avLst/>
          </a:prstGeom>
          <a:noFill/>
          <a:effectLst>
            <a:outerShdw blurRad="50800" dist="50800" dir="118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E986F5-0AE2-D3EC-01A1-8FC8209CFB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454977" y="1099166"/>
              <a:ext cx="734040" cy="774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E986F5-0AE2-D3EC-01A1-8FC8209CFB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18977" y="1027166"/>
                <a:ext cx="805680" cy="9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C8C10E0-A56B-E95E-769F-B37CCC081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849897" y="1733126"/>
              <a:ext cx="142920" cy="20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C8C10E0-A56B-E95E-769F-B37CCC081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13806" y="1661126"/>
                <a:ext cx="214741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6A1B5D1-F3F5-B1AA-F8AE-7810943351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512217" y="1284206"/>
              <a:ext cx="546120" cy="600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6A1B5D1-F3F5-B1AA-F8AE-7810943351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76577" y="1212566"/>
                <a:ext cx="617760" cy="74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566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2174964" y="2248919"/>
            <a:ext cx="8240486" cy="201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>
                <a:solidFill>
                  <a:schemeClr val="bg2">
                    <a:lumMod val="90000"/>
                  </a:schemeClr>
                </a:solidFill>
                <a:latin typeface="Gotham Medium"/>
              </a:rPr>
              <a:t>Las </a:t>
            </a:r>
            <a:r>
              <a:rPr lang="en-US" sz="4900" dirty="0" err="1">
                <a:solidFill>
                  <a:schemeClr val="bg2">
                    <a:lumMod val="90000"/>
                  </a:schemeClr>
                </a:solidFill>
                <a:latin typeface="Gotham Medium"/>
              </a:rPr>
              <a:t>tribus</a:t>
            </a:r>
            <a:r>
              <a:rPr lang="en-US" sz="4900" dirty="0">
                <a:solidFill>
                  <a:schemeClr val="bg2">
                    <a:lumMod val="90000"/>
                  </a:schemeClr>
                </a:solidFill>
                <a:latin typeface="Gotham Medium"/>
              </a:rPr>
              <a:t> </a:t>
            </a:r>
            <a:r>
              <a:rPr lang="en-US" sz="4900" dirty="0" err="1">
                <a:solidFill>
                  <a:schemeClr val="bg2">
                    <a:lumMod val="90000"/>
                  </a:schemeClr>
                </a:solidFill>
                <a:latin typeface="Gotham Medium"/>
              </a:rPr>
              <a:t>indigenas</a:t>
            </a:r>
            <a:r>
              <a:rPr lang="en-US" sz="4900" dirty="0">
                <a:solidFill>
                  <a:schemeClr val="bg2">
                    <a:lumMod val="90000"/>
                  </a:schemeClr>
                </a:solidFill>
                <a:latin typeface="Gotham Medium"/>
              </a:rPr>
              <a:t> </a:t>
            </a:r>
            <a:r>
              <a:rPr lang="en-US" sz="4900" dirty="0" err="1">
                <a:solidFill>
                  <a:schemeClr val="bg2">
                    <a:lumMod val="90000"/>
                  </a:schemeClr>
                </a:solidFill>
                <a:latin typeface="Gotham Medium"/>
              </a:rPr>
              <a:t>Americanas</a:t>
            </a:r>
            <a:r>
              <a:rPr lang="en-US" sz="4900" dirty="0">
                <a:solidFill>
                  <a:schemeClr val="bg2">
                    <a:lumMod val="90000"/>
                  </a:schemeClr>
                </a:solidFill>
                <a:latin typeface="Gotham Medium"/>
              </a:rPr>
              <a:t> de Texas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Medium"/>
              </a:rPr>
            </a:br>
            <a:r>
              <a:rPr lang="en-US" sz="8800" dirty="0" err="1">
                <a:solidFill>
                  <a:schemeClr val="bg1">
                    <a:lumMod val="95000"/>
                  </a:schemeClr>
                </a:solidFill>
                <a:latin typeface="Gotham Medium"/>
              </a:rPr>
              <a:t>Calentamiento</a:t>
            </a:r>
            <a:endParaRPr lang="en-US" dirty="0">
              <a:solidFill>
                <a:schemeClr val="bg1">
                  <a:lumMod val="95000"/>
                </a:schemeClr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50043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80" y="13062"/>
            <a:ext cx="5967550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Tigua</a:t>
            </a:r>
          </a:p>
        </p:txBody>
      </p:sp>
      <p:pic>
        <p:nvPicPr>
          <p:cNvPr id="6" name="Picture 5" descr="A map of Texas showing the location of the Comanche Indians, covering most of the Great Plains and North Central Plains">
            <a:extLst>
              <a:ext uri="{FF2B5EF4-FFF2-40B4-BE49-F238E27FC236}">
                <a16:creationId xmlns:a16="http://schemas.microsoft.com/office/drawing/2014/main" id="{53758717-1C3D-0380-479C-635E077831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91" y="100029"/>
            <a:ext cx="2585649" cy="25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1A509F-218E-5FB9-1BEA-BFEB9EC7DFB6}"/>
              </a:ext>
            </a:extLst>
          </p:cNvPr>
          <p:cNvSpPr txBox="1"/>
          <p:nvPr/>
        </p:nvSpPr>
        <p:spPr>
          <a:xfrm>
            <a:off x="152400" y="1513743"/>
            <a:ext cx="754325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	</a:t>
            </a:r>
            <a:r>
              <a:rPr lang="es-ES" sz="2000" dirty="0"/>
              <a:t>Los Tigua eran una tribu </a:t>
            </a:r>
            <a:r>
              <a:rPr lang="es-ES" sz="2000" dirty="0" err="1"/>
              <a:t>Puebloana</a:t>
            </a:r>
            <a:r>
              <a:rPr lang="es-ES" sz="2000" dirty="0"/>
              <a:t> que vivía en casas hechas de ladrillos de arcilla secados al sol</a:t>
            </a:r>
            <a:r>
              <a:rPr lang="en-US" sz="2000" dirty="0"/>
              <a:t>. </a:t>
            </a:r>
            <a:r>
              <a:rPr lang="es-ES" sz="2000" dirty="0"/>
              <a:t>Los Tigua vivían en aproximadamente 13 aldeas permanentes diferentes compuestas por unas 200 casas de adobe</a:t>
            </a:r>
            <a:r>
              <a:rPr lang="en-US" sz="2000" dirty="0"/>
              <a:t>. </a:t>
            </a:r>
            <a:r>
              <a:rPr lang="es-ES" sz="2000" dirty="0"/>
              <a:t>Hablaban un idioma llamado </a:t>
            </a:r>
            <a:r>
              <a:rPr lang="es-ES" sz="2000" i="1" dirty="0" err="1"/>
              <a:t>Tiwa</a:t>
            </a:r>
            <a:r>
              <a:rPr lang="es-ES" sz="2000" dirty="0"/>
              <a:t> que ahora está casi extinto</a:t>
            </a:r>
            <a:r>
              <a:rPr lang="en-US" sz="2000" dirty="0"/>
              <a:t>. </a:t>
            </a:r>
          </a:p>
          <a:p>
            <a:r>
              <a:rPr lang="en-US" sz="2000" dirty="0"/>
              <a:t>	</a:t>
            </a:r>
            <a:r>
              <a:rPr lang="es-ES" sz="2000" dirty="0"/>
              <a:t>El pueblo Tigua era principalmente agricultor, cultivaba maíz, frijoles y calabaza</a:t>
            </a:r>
            <a:r>
              <a:rPr lang="en-US" sz="2000" dirty="0"/>
              <a:t>. </a:t>
            </a:r>
            <a:r>
              <a:rPr lang="es-ES" sz="2000" dirty="0"/>
              <a:t>Estos tres cultivos crecían tan bien juntos que a menudo se les llamaba “las tres hermanas.” Los Tigua también obtenían comida cazando venados, conejos, antílopes y osos, y recolectando bayas, que almacenaban en hermosas cerámicas hechas a mano y pintadas</a:t>
            </a:r>
            <a:r>
              <a:rPr lang="en-US" sz="2000" dirty="0"/>
              <a:t>. </a:t>
            </a:r>
          </a:p>
          <a:p>
            <a:r>
              <a:rPr lang="en-US" sz="2000" dirty="0"/>
              <a:t>	</a:t>
            </a:r>
            <a:r>
              <a:rPr lang="es-ES" sz="2000" dirty="0"/>
              <a:t>Los Tigua hacían su ropa de cuero, piel y algodón que cultivaban en granjas</a:t>
            </a:r>
            <a:r>
              <a:rPr lang="en-US" sz="2000" dirty="0"/>
              <a:t>. </a:t>
            </a:r>
            <a:r>
              <a:rPr lang="es-ES" sz="2000" dirty="0"/>
              <a:t>Realizaban ceremonias religiosas y danzas antes y después de sus cosechas</a:t>
            </a:r>
            <a:r>
              <a:rPr lang="en-US" sz="2000" dirty="0"/>
              <a:t>.</a:t>
            </a:r>
          </a:p>
          <a:p>
            <a:r>
              <a:rPr lang="en-US" sz="2000" dirty="0"/>
              <a:t>	</a:t>
            </a:r>
            <a:r>
              <a:rPr lang="es-ES" sz="2000" dirty="0"/>
              <a:t>La tribu Tigua todavía existe hoy, con más de 4,000 miembros en todo el país</a:t>
            </a:r>
            <a:r>
              <a:rPr lang="en-US" sz="2000" dirty="0"/>
              <a:t>. </a:t>
            </a:r>
          </a:p>
        </p:txBody>
      </p:sp>
      <p:pic>
        <p:nvPicPr>
          <p:cNvPr id="10242" name="Picture 2" descr="Tigua Indian women giving a cooking demonstration in 1973">
            <a:extLst>
              <a:ext uri="{FF2B5EF4-FFF2-40B4-BE49-F238E27FC236}">
                <a16:creationId xmlns:a16="http://schemas.microsoft.com/office/drawing/2014/main" id="{C6B38DE2-7A9B-D95A-46DA-88C27ACF1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0" r="1500" b="5569"/>
          <a:stretch/>
        </p:blipFill>
        <p:spPr bwMode="auto">
          <a:xfrm>
            <a:off x="8311150" y="2303143"/>
            <a:ext cx="2735355" cy="3429330"/>
          </a:xfrm>
          <a:prstGeom prst="rect">
            <a:avLst/>
          </a:prstGeom>
          <a:noFill/>
          <a:effectLst>
            <a:outerShdw blurRad="50800" dist="50800" dir="96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CDE456-B9FC-DC02-DEDC-9796E7A902C1}"/>
              </a:ext>
            </a:extLst>
          </p:cNvPr>
          <p:cNvSpPr txBox="1"/>
          <p:nvPr/>
        </p:nvSpPr>
        <p:spPr>
          <a:xfrm>
            <a:off x="7913916" y="5769429"/>
            <a:ext cx="376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/>
              <a:t>Mujeres Tigua dando una demostración de cocina 1973</a:t>
            </a:r>
            <a:endParaRPr lang="en-US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7B5763D-E24A-D91A-FB22-1323244FA8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251217" y="1054526"/>
              <a:ext cx="209520" cy="294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7B5763D-E24A-D91A-FB22-1323244FA8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15155" y="982438"/>
                <a:ext cx="281283" cy="4379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2800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23175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Boleto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de Salida</a:t>
            </a:r>
            <a:br>
              <a:rPr lang="en-US" sz="8000" dirty="0">
                <a:solidFill>
                  <a:schemeClr val="bg1"/>
                </a:solidFill>
                <a:latin typeface="Gotham Medium"/>
              </a:rPr>
            </a:br>
            <a:r>
              <a:rPr lang="en-US" sz="4000" dirty="0">
                <a:solidFill>
                  <a:schemeClr val="bg1"/>
                </a:solidFill>
                <a:latin typeface="Gotham Medium"/>
              </a:rPr>
              <a:t>Dia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4C5920-F61D-91E0-59B0-B336611C54D6}"/>
              </a:ext>
            </a:extLst>
          </p:cNvPr>
          <p:cNvSpPr txBox="1"/>
          <p:nvPr/>
        </p:nvSpPr>
        <p:spPr>
          <a:xfrm>
            <a:off x="1406434" y="1905001"/>
            <a:ext cx="1034142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ES" sz="3200" dirty="0">
                <a:latin typeface="Aptos" panose="020B0004020202020204" pitchFamily="34" charset="0"/>
              </a:rPr>
              <a:t>De las notas que tomaste hoy, elige una tribu de una región y responde la siguiente pregunta</a:t>
            </a:r>
            <a:r>
              <a:rPr lang="en-US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b="1" u="sng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PREGUNTA</a:t>
            </a:r>
            <a:r>
              <a:rPr lang="en-US" sz="3200" b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Cuales</a:t>
            </a:r>
            <a:r>
              <a:rPr lang="en-US" sz="3200" b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eran</a:t>
            </a:r>
            <a:r>
              <a:rPr lang="en-US" sz="3200" b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caracteristicas</a:t>
            </a:r>
            <a:r>
              <a:rPr lang="en-US" sz="3200" b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tribu</a:t>
            </a:r>
            <a:r>
              <a:rPr lang="en-US" sz="3200" b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has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elegido</a:t>
            </a:r>
            <a:r>
              <a:rPr lang="en-US" sz="3200" b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3200" b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fueron</a:t>
            </a:r>
            <a:r>
              <a:rPr lang="en-US" sz="3200" b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influenciadas</a:t>
            </a:r>
            <a:r>
              <a:rPr lang="en-US" sz="3200" b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esas</a:t>
            </a:r>
            <a:r>
              <a:rPr lang="en-US" sz="3200" b="1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caracteristicas</a:t>
            </a:r>
            <a:r>
              <a:rPr lang="en-US" sz="3200" b="1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3200" b="1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region </a:t>
            </a:r>
            <a:r>
              <a:rPr lang="en-US" sz="3200" b="1" dirty="0" err="1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200" b="1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que </a:t>
            </a:r>
            <a:r>
              <a:rPr lang="en-US" sz="3200" b="1" dirty="0" err="1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vivian</a:t>
            </a:r>
            <a:r>
              <a:rPr lang="en-US" sz="3200" b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C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s-ES" sz="3000" i="1" dirty="0"/>
              <a:t>Usa el inicio de oración proporcionado para ayudarte a organizar tu respuesta</a:t>
            </a:r>
            <a:endParaRPr lang="en-US" sz="3000" i="1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59F008-7EEC-2B33-BA5B-D33396B3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359" y="3476209"/>
            <a:ext cx="925793" cy="925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CA3EA1-1001-B7A5-A421-32610B193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6710" y="1959430"/>
            <a:ext cx="1071092" cy="1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55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23175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Comparte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con la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clase</a:t>
            </a:r>
            <a:br>
              <a:rPr lang="en-US" sz="8000" dirty="0">
                <a:solidFill>
                  <a:schemeClr val="bg1"/>
                </a:solidFill>
                <a:latin typeface="Gotham Medium"/>
              </a:rPr>
            </a:br>
            <a:r>
              <a:rPr lang="en-US" sz="3600" dirty="0" err="1">
                <a:solidFill>
                  <a:schemeClr val="bg1"/>
                </a:solidFill>
                <a:latin typeface="Gotham Medium"/>
              </a:rPr>
              <a:t>Boleto</a:t>
            </a:r>
            <a:r>
              <a:rPr lang="en-US" sz="3600" dirty="0">
                <a:solidFill>
                  <a:schemeClr val="bg1"/>
                </a:solidFill>
                <a:latin typeface="Gotham Medium"/>
              </a:rPr>
              <a:t> de Salida Dia 1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59F008-7EEC-2B33-BA5B-D33396B3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41954" y="3476209"/>
            <a:ext cx="925793" cy="925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CA3EA1-1001-B7A5-A421-32610B193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114603" y="1959430"/>
            <a:ext cx="1071092" cy="107109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8EE2F8C-2D85-FAC7-AB6D-6DE476A140B6}"/>
              </a:ext>
            </a:extLst>
          </p:cNvPr>
          <p:cNvSpPr/>
          <p:nvPr/>
        </p:nvSpPr>
        <p:spPr>
          <a:xfrm>
            <a:off x="2754087" y="1883229"/>
            <a:ext cx="8523513" cy="3091542"/>
          </a:xfrm>
          <a:prstGeom prst="wedgeRoundRectCallout">
            <a:avLst>
              <a:gd name="adj1" fmla="val -52190"/>
              <a:gd name="adj2" fmla="val 90748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indent="31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40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sz="40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tribu</a:t>
            </a:r>
            <a:r>
              <a:rPr lang="en-US" sz="40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_________ region </a:t>
            </a:r>
            <a:r>
              <a:rPr lang="en-US" sz="4000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tipicamente</a:t>
            </a:r>
            <a:r>
              <a:rPr lang="en-US" sz="40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____________ </a:t>
            </a:r>
            <a:r>
              <a:rPr lang="en-US" sz="4000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40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vivian</a:t>
            </a:r>
            <a:r>
              <a:rPr lang="en-US" sz="40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area con </a:t>
            </a:r>
            <a:r>
              <a:rPr lang="en-US" sz="4000" i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endParaRPr lang="en-US" sz="4000" dirty="0">
              <a:solidFill>
                <a:srgbClr val="C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BACD64-9386-8056-1EFA-A1EF9055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1997" y="2494976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74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8487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23175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Boleto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de Salida</a:t>
            </a:r>
            <a:br>
              <a:rPr lang="en-US" sz="8000" dirty="0">
                <a:solidFill>
                  <a:schemeClr val="bg1"/>
                </a:solidFill>
                <a:latin typeface="Gotham Medium"/>
              </a:rPr>
            </a:br>
            <a:r>
              <a:rPr lang="en-US" sz="4000" dirty="0">
                <a:solidFill>
                  <a:schemeClr val="bg1"/>
                </a:solidFill>
                <a:latin typeface="Gotham Medium"/>
              </a:rPr>
              <a:t>Dia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4C5920-F61D-91E0-59B0-B336611C54D6}"/>
              </a:ext>
            </a:extLst>
          </p:cNvPr>
          <p:cNvSpPr txBox="1"/>
          <p:nvPr/>
        </p:nvSpPr>
        <p:spPr>
          <a:xfrm>
            <a:off x="1406435" y="1698171"/>
            <a:ext cx="4308565" cy="4215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i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Examina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imagen.Haz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inferencias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antiguos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habitants de Texas </a:t>
            </a:r>
            <a:r>
              <a:rPr lang="en-US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imagen </a:t>
            </a:r>
            <a:r>
              <a:rPr lang="en-US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basandote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que </a:t>
            </a:r>
            <a:r>
              <a:rPr lang="en-US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imagen. </a:t>
            </a:r>
            <a:r>
              <a:rPr lang="en-US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cosas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donde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podrian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vivir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comida y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refugio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movilidad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Escribe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tus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inferencias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junto a la imagen.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59F008-7EEC-2B33-BA5B-D33396B3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073" y="5318281"/>
            <a:ext cx="925793" cy="925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CA3EA1-1001-B7A5-A421-32610B193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6710" y="1959430"/>
            <a:ext cx="1071092" cy="10710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8A8EC-2986-1E4A-A375-5816F79BFAA7}"/>
              </a:ext>
            </a:extLst>
          </p:cNvPr>
          <p:cNvSpPr txBox="1"/>
          <p:nvPr/>
        </p:nvSpPr>
        <p:spPr>
          <a:xfrm>
            <a:off x="6574971" y="6055959"/>
            <a:ext cx="543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Una pequeña comunidad de antiguos indígenas de Texas</a:t>
            </a:r>
            <a:endParaRPr lang="en-US" i="1" dirty="0"/>
          </a:p>
        </p:txBody>
      </p:sp>
      <p:pic>
        <p:nvPicPr>
          <p:cNvPr id="1026" name="Picture 2" descr="A painting of American Indians sitting in front of several tipis with a few working on tanning skins in the background">
            <a:extLst>
              <a:ext uri="{FF2B5EF4-FFF2-40B4-BE49-F238E27FC236}">
                <a16:creationId xmlns:a16="http://schemas.microsoft.com/office/drawing/2014/main" id="{59EA9754-382C-4957-5C58-303C20BDF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90" y="1741133"/>
            <a:ext cx="59436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61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23175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Comparte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con la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clase</a:t>
            </a:r>
            <a:br>
              <a:rPr lang="en-US" sz="8000" dirty="0">
                <a:solidFill>
                  <a:schemeClr val="bg1"/>
                </a:solidFill>
                <a:latin typeface="Gotham Medium"/>
              </a:rPr>
            </a:br>
            <a:r>
              <a:rPr lang="en-US" sz="3600" dirty="0" err="1">
                <a:solidFill>
                  <a:schemeClr val="bg1"/>
                </a:solidFill>
                <a:latin typeface="Gotham Medium"/>
              </a:rPr>
              <a:t>Boleto</a:t>
            </a:r>
            <a:r>
              <a:rPr lang="en-US" sz="3600" dirty="0">
                <a:solidFill>
                  <a:schemeClr val="bg1"/>
                </a:solidFill>
                <a:latin typeface="Gotham Medium"/>
              </a:rPr>
              <a:t> de Salida Dia 2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59F008-7EEC-2B33-BA5B-D33396B3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41954" y="3476209"/>
            <a:ext cx="925793" cy="925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CA3EA1-1001-B7A5-A421-32610B193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114603" y="1959430"/>
            <a:ext cx="1071092" cy="107109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8EE2F8C-2D85-FAC7-AB6D-6DE476A140B6}"/>
              </a:ext>
            </a:extLst>
          </p:cNvPr>
          <p:cNvSpPr/>
          <p:nvPr/>
        </p:nvSpPr>
        <p:spPr>
          <a:xfrm>
            <a:off x="2754087" y="1883229"/>
            <a:ext cx="8523513" cy="3091542"/>
          </a:xfrm>
          <a:prstGeom prst="wedgeRoundRectCallout">
            <a:avLst>
              <a:gd name="adj1" fmla="val -52190"/>
              <a:gd name="adj2" fmla="val 90748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indent="31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Puedo</a:t>
            </a:r>
            <a:r>
              <a:rPr lang="en-US" sz="40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inferior que </a:t>
            </a:r>
            <a:r>
              <a:rPr lang="en-US" sz="4000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sz="40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tribu</a:t>
            </a:r>
            <a:r>
              <a:rPr lang="en-US" sz="40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probablemente</a:t>
            </a:r>
            <a:r>
              <a:rPr lang="en-US" sz="40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_____________ </a:t>
            </a:r>
            <a:r>
              <a:rPr lang="en-US" sz="4000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40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imagen </a:t>
            </a:r>
            <a:r>
              <a:rPr lang="en-US" sz="4000" dirty="0" err="1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r>
              <a:rPr lang="en-US" sz="40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___________________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BACD64-9386-8056-1EFA-A1EF9055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1997" y="2494976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8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23000"/>
          </a:blip>
          <a:srcRect l="8724" t="84492" b="1647"/>
          <a:stretch/>
        </p:blipFill>
        <p:spPr>
          <a:xfrm rot="5400000">
            <a:off x="-2685195" y="2654190"/>
            <a:ext cx="6858000" cy="1503485"/>
          </a:xfrm>
          <a:prstGeom prst="rect">
            <a:avLst/>
          </a:prstGeom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A082865-5A8D-2638-A039-8B71C6714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23656" y="1839141"/>
            <a:ext cx="1071092" cy="107109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EC41221-7C5B-4773-0DEC-0D8BC706A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392452" y="3985428"/>
            <a:ext cx="925793" cy="92579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B535D62-EBBC-D837-5785-FE59E5308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92343" y="5194254"/>
            <a:ext cx="842453" cy="84245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17E7E0C-0B40-C95E-D395-26ECECE78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624873" y="1620692"/>
            <a:ext cx="1208326" cy="1208326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7781A5E0-CC33-4776-DCE2-387F8C2E38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7509" y="35666"/>
            <a:ext cx="9864090" cy="17242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i="1" dirty="0" err="1">
                <a:latin typeface="Gotham Medium"/>
              </a:rPr>
              <a:t>Calentamiento</a:t>
            </a:r>
            <a:r>
              <a:rPr lang="en-US" sz="7200" b="1" i="1" dirty="0">
                <a:latin typeface="Gotham Medium"/>
              </a:rPr>
              <a:t>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Dia 1</a:t>
            </a:r>
            <a:r>
              <a:rPr lang="en-US" sz="7200" b="1" i="1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:</a:t>
            </a:r>
            <a:br>
              <a:rPr lang="en-US" sz="4400" dirty="0">
                <a:latin typeface="Gotham Medium"/>
              </a:rPr>
            </a:br>
            <a:r>
              <a:rPr lang="en-US" sz="3200" dirty="0">
                <a:latin typeface="Gotham Medium"/>
              </a:rPr>
              <a:t>Sigue las </a:t>
            </a:r>
            <a:r>
              <a:rPr lang="en-US" sz="3200" dirty="0" err="1">
                <a:latin typeface="Gotham Medium"/>
              </a:rPr>
              <a:t>instrucciones</a:t>
            </a:r>
            <a:r>
              <a:rPr lang="en-US" sz="3200" dirty="0">
                <a:latin typeface="Gotham Medium"/>
              </a:rPr>
              <a:t> a </a:t>
            </a:r>
            <a:r>
              <a:rPr lang="en-US" sz="3200" dirty="0" err="1">
                <a:latin typeface="Gotham Medium"/>
              </a:rPr>
              <a:t>continuacion</a:t>
            </a:r>
            <a:r>
              <a:rPr lang="en-US" sz="3200" dirty="0">
                <a:latin typeface="Gotham Medium"/>
              </a:rPr>
              <a:t> para completer </a:t>
            </a:r>
            <a:r>
              <a:rPr lang="en-US" sz="3200" dirty="0" err="1">
                <a:latin typeface="Gotham Medium"/>
              </a:rPr>
              <a:t>tu</a:t>
            </a:r>
            <a:r>
              <a:rPr lang="en-US" sz="3200" dirty="0">
                <a:latin typeface="Gotham Medium"/>
              </a:rPr>
              <a:t> </a:t>
            </a:r>
            <a:r>
              <a:rPr lang="en-US" sz="3200" dirty="0" err="1">
                <a:latin typeface="Gotham Medium"/>
              </a:rPr>
              <a:t>calentamiento</a:t>
            </a:r>
            <a:endParaRPr lang="en-US" sz="4400" dirty="0">
              <a:latin typeface="Gotham Medium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75126-0EFD-D616-3BF5-B779442B83A2}"/>
              </a:ext>
            </a:extLst>
          </p:cNvPr>
          <p:cNvSpPr txBox="1"/>
          <p:nvPr/>
        </p:nvSpPr>
        <p:spPr>
          <a:xfrm>
            <a:off x="3091543" y="1897634"/>
            <a:ext cx="81649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Clasifica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cada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afirmacion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sobre</a:t>
            </a:r>
            <a:r>
              <a:rPr lang="en-US" sz="2000" dirty="0">
                <a:solidFill>
                  <a:srgbClr val="C00000"/>
                </a:solidFill>
              </a:rPr>
              <a:t> las </a:t>
            </a:r>
            <a:r>
              <a:rPr lang="en-US" sz="2000" dirty="0" err="1">
                <a:solidFill>
                  <a:srgbClr val="C00000"/>
                </a:solidFill>
              </a:rPr>
              <a:t>caracteristicas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tribales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en</a:t>
            </a:r>
            <a:r>
              <a:rPr lang="en-US" sz="2000" dirty="0">
                <a:solidFill>
                  <a:srgbClr val="C00000"/>
                </a:solidFill>
              </a:rPr>
              <a:t> la region </a:t>
            </a:r>
            <a:r>
              <a:rPr lang="en-US" sz="2000" dirty="0" err="1">
                <a:solidFill>
                  <a:srgbClr val="C00000"/>
                </a:solidFill>
              </a:rPr>
              <a:t>en</a:t>
            </a:r>
            <a:r>
              <a:rPr lang="en-US" sz="2000" dirty="0">
                <a:solidFill>
                  <a:srgbClr val="C00000"/>
                </a:solidFill>
              </a:rPr>
              <a:t> la que la </a:t>
            </a:r>
            <a:r>
              <a:rPr lang="en-US" sz="2000" dirty="0" err="1">
                <a:solidFill>
                  <a:srgbClr val="C00000"/>
                </a:solidFill>
              </a:rPr>
              <a:t>tribu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probablemente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habria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vivido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  <a:p>
            <a:r>
              <a:rPr lang="en-US" sz="1600" dirty="0"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en-US" sz="16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 err="1"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Llanuras</a:t>
            </a:r>
            <a:r>
              <a:rPr lang="en-US" sz="1600" u="sng" dirty="0"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 err="1"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Centrales</a:t>
            </a:r>
            <a:r>
              <a:rPr lang="en-US" sz="1600" u="sng" dirty="0"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del Norte</a:t>
            </a:r>
            <a:r>
              <a:rPr lang="en-US" sz="16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16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NCP</a:t>
            </a:r>
            <a:r>
              <a:rPr lang="en-US" sz="16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en-US" sz="16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Grandes </a:t>
            </a:r>
            <a:r>
              <a:rPr lang="en-US" sz="1600" u="sng" dirty="0" err="1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Llanuras</a:t>
            </a:r>
            <a:r>
              <a:rPr lang="en-US" sz="16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16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n-US" sz="16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en-US" sz="16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 err="1"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Llanuras</a:t>
            </a:r>
            <a:r>
              <a:rPr lang="en-US" sz="1600" u="sng" dirty="0"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 err="1"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Costeras</a:t>
            </a:r>
            <a:r>
              <a:rPr lang="en-US" sz="16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16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sz="16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1600" u="sng" dirty="0" err="1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Montanas</a:t>
            </a:r>
            <a:r>
              <a:rPr lang="en-US" sz="1600" u="sng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y Cuencas</a:t>
            </a:r>
            <a:r>
              <a:rPr lang="en-US" sz="16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1600" b="1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M&amp;B</a:t>
            </a:r>
            <a:endParaRPr lang="en-US" sz="1600" dirty="0">
              <a:effectLst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603960-1380-271E-E250-E4DC0093EB8A}"/>
              </a:ext>
            </a:extLst>
          </p:cNvPr>
          <p:cNvSpPr txBox="1"/>
          <p:nvPr/>
        </p:nvSpPr>
        <p:spPr>
          <a:xfrm>
            <a:off x="3091543" y="5849575"/>
            <a:ext cx="8164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Discute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tus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respuestas</a:t>
            </a:r>
            <a:r>
              <a:rPr lang="en-US" sz="2800" dirty="0">
                <a:solidFill>
                  <a:srgbClr val="C00000"/>
                </a:solidFill>
              </a:rPr>
              <a:t> con un </a:t>
            </a:r>
            <a:r>
              <a:rPr lang="en-US" sz="2800" dirty="0" err="1">
                <a:solidFill>
                  <a:srgbClr val="C00000"/>
                </a:solidFill>
              </a:rPr>
              <a:t>companero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F39C5703-1BFC-6C75-5433-315ECD2E5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263994" y="2975349"/>
            <a:ext cx="1071092" cy="107109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E2862BB-C7F9-D950-4538-F25D86F12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11701" y="3601987"/>
            <a:ext cx="925793" cy="92579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08D698F-B79B-1D6A-5D6D-3EE4459C9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243686" y="5242630"/>
            <a:ext cx="842453" cy="84245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5E9207B-2B80-E36A-397F-15980EFA3C72}"/>
              </a:ext>
            </a:extLst>
          </p:cNvPr>
          <p:cNvSpPr/>
          <p:nvPr/>
        </p:nvSpPr>
        <p:spPr>
          <a:xfrm>
            <a:off x="2994402" y="3209731"/>
            <a:ext cx="8164966" cy="26398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902C363-3768-FC24-C4A0-F8E4644E42EC}"/>
              </a:ext>
            </a:extLst>
          </p:cNvPr>
          <p:cNvCxnSpPr/>
          <p:nvPr/>
        </p:nvCxnSpPr>
        <p:spPr>
          <a:xfrm>
            <a:off x="2994402" y="3775071"/>
            <a:ext cx="81649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DAD4ADB-60D1-2648-6F4F-923738805D7C}"/>
              </a:ext>
            </a:extLst>
          </p:cNvPr>
          <p:cNvCxnSpPr/>
          <p:nvPr/>
        </p:nvCxnSpPr>
        <p:spPr>
          <a:xfrm>
            <a:off x="2994402" y="4298368"/>
            <a:ext cx="81649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510584-5297-3E47-1671-8C3840BC5B2B}"/>
              </a:ext>
            </a:extLst>
          </p:cNvPr>
          <p:cNvCxnSpPr/>
          <p:nvPr/>
        </p:nvCxnSpPr>
        <p:spPr>
          <a:xfrm>
            <a:off x="2994402" y="4833258"/>
            <a:ext cx="81649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1DE6A74-2CA0-5EFF-6696-4BD6905A6C8D}"/>
              </a:ext>
            </a:extLst>
          </p:cNvPr>
          <p:cNvCxnSpPr/>
          <p:nvPr/>
        </p:nvCxnSpPr>
        <p:spPr>
          <a:xfrm>
            <a:off x="2994402" y="5326606"/>
            <a:ext cx="81649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0CE4AFA-5E35-C36D-17F6-F1EDA79AC493}"/>
              </a:ext>
            </a:extLst>
          </p:cNvPr>
          <p:cNvSpPr txBox="1"/>
          <p:nvPr/>
        </p:nvSpPr>
        <p:spPr>
          <a:xfrm>
            <a:off x="2994402" y="3209731"/>
            <a:ext cx="37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Declaracion</a:t>
            </a:r>
            <a:endParaRPr lang="en-US" b="1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289ED89-27D0-BE17-E128-D8416F265B16}"/>
              </a:ext>
            </a:extLst>
          </p:cNvPr>
          <p:cNvCxnSpPr/>
          <p:nvPr/>
        </p:nvCxnSpPr>
        <p:spPr>
          <a:xfrm>
            <a:off x="8780106" y="3207858"/>
            <a:ext cx="0" cy="263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B299381-E1C1-0ABD-8A3E-3F0285CC530C}"/>
              </a:ext>
            </a:extLst>
          </p:cNvPr>
          <p:cNvCxnSpPr/>
          <p:nvPr/>
        </p:nvCxnSpPr>
        <p:spPr>
          <a:xfrm>
            <a:off x="9395927" y="3209731"/>
            <a:ext cx="0" cy="263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D7FB689-1AB2-5FD3-7844-B1394EE33A01}"/>
              </a:ext>
            </a:extLst>
          </p:cNvPr>
          <p:cNvCxnSpPr/>
          <p:nvPr/>
        </p:nvCxnSpPr>
        <p:spPr>
          <a:xfrm>
            <a:off x="9965093" y="3209731"/>
            <a:ext cx="0" cy="263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F8FE1EB-998B-0A36-C6A4-E9E6455734B6}"/>
              </a:ext>
            </a:extLst>
          </p:cNvPr>
          <p:cNvCxnSpPr/>
          <p:nvPr/>
        </p:nvCxnSpPr>
        <p:spPr>
          <a:xfrm>
            <a:off x="10543592" y="3209731"/>
            <a:ext cx="0" cy="263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A390E5E-6F63-B95C-62E8-B182D47E1C8D}"/>
              </a:ext>
            </a:extLst>
          </p:cNvPr>
          <p:cNvSpPr txBox="1"/>
          <p:nvPr/>
        </p:nvSpPr>
        <p:spPr>
          <a:xfrm>
            <a:off x="2994402" y="3775070"/>
            <a:ext cx="5785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En que region seria mas probable que </a:t>
            </a:r>
            <a:r>
              <a:rPr lang="en-US" sz="1400" dirty="0" err="1"/>
              <a:t>una</a:t>
            </a:r>
            <a:r>
              <a:rPr lang="en-US" sz="1400" dirty="0"/>
              <a:t> </a:t>
            </a:r>
            <a:r>
              <a:rPr lang="en-US" sz="1400" dirty="0" err="1"/>
              <a:t>tribu</a:t>
            </a:r>
            <a:r>
              <a:rPr lang="en-US" sz="1400" dirty="0"/>
              <a:t> </a:t>
            </a:r>
            <a:r>
              <a:rPr lang="en-US" sz="1400" dirty="0" err="1"/>
              <a:t>usara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bisonte</a:t>
            </a:r>
            <a:r>
              <a:rPr lang="en-US" sz="1400" dirty="0"/>
              <a:t>, o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bufalo</a:t>
            </a:r>
            <a:r>
              <a:rPr lang="en-US" sz="1400" dirty="0"/>
              <a:t>, o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bufalo</a:t>
            </a:r>
            <a:r>
              <a:rPr lang="en-US" sz="1400" dirty="0"/>
              <a:t> americano,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cada</a:t>
            </a:r>
            <a:r>
              <a:rPr lang="en-US" sz="1400" dirty="0"/>
              <a:t> aspect de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vida</a:t>
            </a:r>
            <a:r>
              <a:rPr lang="en-US" sz="1400" dirty="0"/>
              <a:t> </a:t>
            </a:r>
            <a:r>
              <a:rPr lang="en-US" sz="1400" dirty="0" err="1"/>
              <a:t>diaria</a:t>
            </a:r>
            <a:r>
              <a:rPr lang="en-US" sz="1400" dirty="0"/>
              <a:t>?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D2CE6C-4500-FC78-14F3-201617BCDDD5}"/>
              </a:ext>
            </a:extLst>
          </p:cNvPr>
          <p:cNvSpPr txBox="1"/>
          <p:nvPr/>
        </p:nvSpPr>
        <p:spPr>
          <a:xfrm>
            <a:off x="2994402" y="4298290"/>
            <a:ext cx="57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  En que region seria mas probable que </a:t>
            </a:r>
            <a:r>
              <a:rPr lang="en-US" sz="1400" dirty="0" err="1"/>
              <a:t>una</a:t>
            </a:r>
            <a:r>
              <a:rPr lang="en-US" sz="1400" dirty="0"/>
              <a:t> </a:t>
            </a:r>
            <a:r>
              <a:rPr lang="en-US" sz="1400" dirty="0" err="1"/>
              <a:t>tribu</a:t>
            </a:r>
            <a:r>
              <a:rPr lang="en-US" sz="1400" dirty="0"/>
              <a:t> Pescara y </a:t>
            </a:r>
            <a:r>
              <a:rPr lang="en-US" sz="1400" dirty="0" err="1"/>
              <a:t>cazara</a:t>
            </a:r>
            <a:r>
              <a:rPr lang="en-US" sz="1400" dirty="0"/>
              <a:t> caimans, </a:t>
            </a:r>
            <a:r>
              <a:rPr lang="en-US" sz="1400" dirty="0" err="1"/>
              <a:t>lagartos</a:t>
            </a:r>
            <a:r>
              <a:rPr lang="en-US" sz="1400" dirty="0"/>
              <a:t> y </a:t>
            </a:r>
            <a:r>
              <a:rPr lang="en-US" sz="1400" dirty="0" err="1"/>
              <a:t>serpientes</a:t>
            </a:r>
            <a:r>
              <a:rPr lang="en-US" sz="1400" dirty="0"/>
              <a:t>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E7E6CE-2076-70CA-A349-850298C5E278}"/>
              </a:ext>
            </a:extLst>
          </p:cNvPr>
          <p:cNvSpPr txBox="1"/>
          <p:nvPr/>
        </p:nvSpPr>
        <p:spPr>
          <a:xfrm>
            <a:off x="2994402" y="4821510"/>
            <a:ext cx="57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 En que region seria mas probable que </a:t>
            </a:r>
            <a:r>
              <a:rPr lang="en-US" sz="1400" dirty="0" err="1"/>
              <a:t>una</a:t>
            </a:r>
            <a:r>
              <a:rPr lang="en-US" sz="1400" dirty="0"/>
              <a:t> </a:t>
            </a:r>
            <a:r>
              <a:rPr lang="en-US" sz="1400" dirty="0" err="1"/>
              <a:t>tribu</a:t>
            </a:r>
            <a:r>
              <a:rPr lang="en-US" sz="1400" dirty="0"/>
              <a:t> se </a:t>
            </a:r>
            <a:r>
              <a:rPr lang="en-US" sz="1400" dirty="0" err="1"/>
              <a:t>hubiera</a:t>
            </a:r>
            <a:r>
              <a:rPr lang="en-US" sz="1400" dirty="0"/>
              <a:t> </a:t>
            </a:r>
            <a:r>
              <a:rPr lang="en-US" sz="1400" dirty="0" err="1"/>
              <a:t>adaptado</a:t>
            </a:r>
            <a:r>
              <a:rPr lang="en-US" sz="1400" dirty="0"/>
              <a:t> a </a:t>
            </a:r>
            <a:r>
              <a:rPr lang="en-US" sz="1400" dirty="0" err="1"/>
              <a:t>vivir</a:t>
            </a:r>
            <a:r>
              <a:rPr lang="en-US" sz="1400" dirty="0"/>
              <a:t> con </a:t>
            </a:r>
            <a:r>
              <a:rPr lang="en-US" sz="1400" dirty="0" err="1"/>
              <a:t>menos</a:t>
            </a:r>
            <a:r>
              <a:rPr lang="en-US" sz="1400" dirty="0"/>
              <a:t> </a:t>
            </a:r>
            <a:r>
              <a:rPr lang="en-US" sz="1400" dirty="0" err="1"/>
              <a:t>agua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elevaciones</a:t>
            </a:r>
            <a:r>
              <a:rPr lang="en-US" sz="1400" dirty="0"/>
              <a:t> mas </a:t>
            </a:r>
            <a:r>
              <a:rPr lang="en-US" sz="1400" dirty="0" err="1"/>
              <a:t>altas</a:t>
            </a:r>
            <a:r>
              <a:rPr lang="en-US" sz="1400" dirty="0"/>
              <a:t>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8AD554-9811-0AF0-90C8-1010C247EDA6}"/>
              </a:ext>
            </a:extLst>
          </p:cNvPr>
          <p:cNvSpPr txBox="1"/>
          <p:nvPr/>
        </p:nvSpPr>
        <p:spPr>
          <a:xfrm>
            <a:off x="2994402" y="5326606"/>
            <a:ext cx="5785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4. En que region seria mas probable que </a:t>
            </a:r>
            <a:r>
              <a:rPr lang="en-US" sz="1400" dirty="0" err="1"/>
              <a:t>una</a:t>
            </a:r>
            <a:r>
              <a:rPr lang="en-US" sz="1400" dirty="0"/>
              <a:t> </a:t>
            </a:r>
            <a:r>
              <a:rPr lang="en-US" sz="1400" dirty="0" err="1"/>
              <a:t>tribu</a:t>
            </a:r>
            <a:r>
              <a:rPr lang="en-US" sz="1400" dirty="0"/>
              <a:t> </a:t>
            </a:r>
            <a:r>
              <a:rPr lang="en-US" sz="1400" dirty="0" err="1"/>
              <a:t>cultivaria</a:t>
            </a:r>
            <a:r>
              <a:rPr lang="en-US" sz="1400" dirty="0"/>
              <a:t> y </a:t>
            </a:r>
            <a:r>
              <a:rPr lang="en-US" sz="1400" dirty="0" err="1"/>
              <a:t>cazara</a:t>
            </a:r>
            <a:r>
              <a:rPr lang="en-US" sz="1400" dirty="0"/>
              <a:t> </a:t>
            </a:r>
            <a:r>
              <a:rPr lang="en-US" sz="1400" dirty="0" err="1"/>
              <a:t>bisontes</a:t>
            </a:r>
            <a:r>
              <a:rPr lang="en-US" sz="1400" dirty="0"/>
              <a:t> y </a:t>
            </a:r>
            <a:r>
              <a:rPr lang="en-US" sz="1400" dirty="0" err="1"/>
              <a:t>venados</a:t>
            </a:r>
            <a:r>
              <a:rPr lang="en-US" sz="1400" dirty="0"/>
              <a:t>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9F4F4B3-F089-9373-BA62-632E7825E5C9}"/>
              </a:ext>
            </a:extLst>
          </p:cNvPr>
          <p:cNvSpPr txBox="1"/>
          <p:nvPr/>
        </p:nvSpPr>
        <p:spPr>
          <a:xfrm>
            <a:off x="8780103" y="3207858"/>
            <a:ext cx="61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NCP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F59662D-3809-E59B-03CE-4A82D39EDBBA}"/>
              </a:ext>
            </a:extLst>
          </p:cNvPr>
          <p:cNvSpPr txBox="1"/>
          <p:nvPr/>
        </p:nvSpPr>
        <p:spPr>
          <a:xfrm>
            <a:off x="9395927" y="3207858"/>
            <a:ext cx="56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GP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4633C4-7E43-6019-635E-A3E43C887EAC}"/>
              </a:ext>
            </a:extLst>
          </p:cNvPr>
          <p:cNvSpPr txBox="1"/>
          <p:nvPr/>
        </p:nvSpPr>
        <p:spPr>
          <a:xfrm>
            <a:off x="9965091" y="3207858"/>
            <a:ext cx="57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CP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3FD451-A314-7DCA-207D-B9B00C9E42DB}"/>
              </a:ext>
            </a:extLst>
          </p:cNvPr>
          <p:cNvSpPr txBox="1"/>
          <p:nvPr/>
        </p:nvSpPr>
        <p:spPr>
          <a:xfrm>
            <a:off x="10543589" y="3207858"/>
            <a:ext cx="615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M&amp;P</a:t>
            </a:r>
          </a:p>
        </p:txBody>
      </p:sp>
    </p:spTree>
    <p:extLst>
      <p:ext uri="{BB962C8B-B14F-4D97-AF65-F5344CB8AC3E}">
        <p14:creationId xmlns:p14="http://schemas.microsoft.com/office/powerpoint/2010/main" val="368172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Comparte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con la </a:t>
            </a:r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clase</a:t>
            </a:r>
            <a:br>
              <a:rPr lang="en-US" dirty="0">
                <a:solidFill>
                  <a:schemeClr val="bg1"/>
                </a:solidFill>
                <a:latin typeface="Gotham Medium"/>
              </a:rPr>
            </a:br>
            <a:r>
              <a:rPr lang="en-US" sz="4400" dirty="0" err="1">
                <a:solidFill>
                  <a:schemeClr val="bg1"/>
                </a:solidFill>
                <a:latin typeface="Gotham Medium"/>
              </a:rPr>
              <a:t>Calentamiento</a:t>
            </a:r>
            <a:r>
              <a:rPr lang="en-US" sz="4400" dirty="0">
                <a:solidFill>
                  <a:schemeClr val="bg1"/>
                </a:solidFill>
                <a:latin typeface="Gotham Medium"/>
              </a:rPr>
              <a:t> Dia 1</a:t>
            </a:r>
            <a:endParaRPr lang="en-US" sz="2800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59F008-7EEC-2B33-BA5B-D33396B3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41954" y="3476209"/>
            <a:ext cx="925793" cy="925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CA3EA1-1001-B7A5-A421-32610B193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114603" y="1959430"/>
            <a:ext cx="1071092" cy="107109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8EE2F8C-2D85-FAC7-AB6D-6DE476A140B6}"/>
              </a:ext>
            </a:extLst>
          </p:cNvPr>
          <p:cNvSpPr/>
          <p:nvPr/>
        </p:nvSpPr>
        <p:spPr>
          <a:xfrm>
            <a:off x="2754087" y="1883229"/>
            <a:ext cx="8523513" cy="2340428"/>
          </a:xfrm>
          <a:prstGeom prst="wedgeRoundRectCallout">
            <a:avLst>
              <a:gd name="adj1" fmla="val -52190"/>
              <a:gd name="adj2" fmla="val 90748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indent="31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n-US" sz="4400" dirty="0" err="1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tribus</a:t>
            </a:r>
            <a:r>
              <a:rPr lang="en-US" sz="4400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tendrian</a:t>
            </a:r>
            <a:r>
              <a:rPr lang="en-US" sz="4400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 </a:t>
            </a:r>
            <a:r>
              <a:rPr lang="en-US" sz="4400" dirty="0" err="1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probabilidades</a:t>
            </a:r>
            <a:r>
              <a:rPr lang="en-US" sz="4400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_________ </a:t>
            </a:r>
            <a:r>
              <a:rPr lang="en-US" sz="4400" dirty="0" err="1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400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_______ region</a:t>
            </a:r>
            <a:endParaRPr lang="en-US" sz="4400" dirty="0">
              <a:solidFill>
                <a:srgbClr val="C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BACD64-9386-8056-1EFA-A1EF9055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1997" y="2494976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2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CE043-7D6D-0005-11A2-0CC564E0D17E}"/>
              </a:ext>
            </a:extLst>
          </p:cNvPr>
          <p:cNvSpPr txBox="1"/>
          <p:nvPr/>
        </p:nvSpPr>
        <p:spPr>
          <a:xfrm>
            <a:off x="1709057" y="1828800"/>
            <a:ext cx="91984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</a:rPr>
              <a:t>Cuales</a:t>
            </a:r>
            <a:r>
              <a:rPr lang="en-US" sz="6000" dirty="0">
                <a:solidFill>
                  <a:srgbClr val="C00000"/>
                </a:solidFill>
              </a:rPr>
              <a:t> son las </a:t>
            </a:r>
            <a:r>
              <a:rPr lang="en-US" sz="6000" dirty="0" err="1">
                <a:solidFill>
                  <a:srgbClr val="C00000"/>
                </a:solidFill>
              </a:rPr>
              <a:t>caracteristicas</a:t>
            </a:r>
            <a:r>
              <a:rPr lang="en-US" sz="6000" dirty="0">
                <a:solidFill>
                  <a:srgbClr val="C00000"/>
                </a:solidFill>
              </a:rPr>
              <a:t> de </a:t>
            </a:r>
            <a:r>
              <a:rPr lang="en-US" sz="6000" dirty="0" err="1">
                <a:solidFill>
                  <a:srgbClr val="C00000"/>
                </a:solidFill>
              </a:rPr>
              <a:t>varias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tribus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indigenas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americanas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tempranas</a:t>
            </a:r>
            <a:r>
              <a:rPr lang="en-US" sz="6000" dirty="0">
                <a:solidFill>
                  <a:srgbClr val="C00000"/>
                </a:solidFill>
              </a:rPr>
              <a:t> de Texas ? </a:t>
            </a:r>
          </a:p>
        </p:txBody>
      </p:sp>
    </p:spTree>
    <p:extLst>
      <p:ext uri="{BB962C8B-B14F-4D97-AF65-F5344CB8AC3E}">
        <p14:creationId xmlns:p14="http://schemas.microsoft.com/office/powerpoint/2010/main" val="317410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6CC9DF-77CB-675E-BB9A-652A235CC7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latin typeface="Gotham Medium"/>
              </a:rPr>
              <a:t>En la </a:t>
            </a:r>
            <a:r>
              <a:rPr lang="en-US" sz="6600" dirty="0" err="1">
                <a:solidFill>
                  <a:schemeClr val="bg1"/>
                </a:solidFill>
                <a:latin typeface="Gotham Medium"/>
              </a:rPr>
              <a:t>leccion</a:t>
            </a:r>
            <a:r>
              <a:rPr lang="en-US" sz="6600" dirty="0">
                <a:solidFill>
                  <a:schemeClr val="bg1"/>
                </a:solidFill>
                <a:latin typeface="Gotham Medium"/>
              </a:rPr>
              <a:t> de hoy…</a:t>
            </a:r>
            <a:br>
              <a:rPr lang="en-US" sz="8800" dirty="0">
                <a:solidFill>
                  <a:schemeClr val="bg1"/>
                </a:solidFill>
                <a:latin typeface="Gotham Medium"/>
              </a:rPr>
            </a:br>
            <a:r>
              <a:rPr lang="en-US" sz="1800" dirty="0">
                <a:solidFill>
                  <a:schemeClr val="bg1"/>
                </a:solidFill>
                <a:latin typeface="Gotham Medium"/>
              </a:rPr>
              <a:t>Dia 1</a:t>
            </a:r>
            <a:endParaRPr lang="en-US" sz="88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8F755-2814-BAC0-DB9A-A059B16CACA3}"/>
              </a:ext>
            </a:extLst>
          </p:cNvPr>
          <p:cNvSpPr txBox="1"/>
          <p:nvPr/>
        </p:nvSpPr>
        <p:spPr>
          <a:xfrm>
            <a:off x="1164771" y="1785257"/>
            <a:ext cx="102761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i="1" u="sng" dirty="0" err="1">
                <a:solidFill>
                  <a:schemeClr val="accent1">
                    <a:lumMod val="50000"/>
                  </a:schemeClr>
                </a:solidFill>
              </a:rPr>
              <a:t>Estudiaremos</a:t>
            </a:r>
            <a:r>
              <a:rPr lang="en-US" sz="4000" b="1" i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tribus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indigenas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americanas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tempranas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que 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vivieron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diferentes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regiones de Texas.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/>
          </a:p>
          <a:p>
            <a:pPr marL="742950" indent="-742950">
              <a:buFont typeface="+mj-lt"/>
              <a:buAutoNum type="arabicPeriod"/>
            </a:pPr>
            <a:r>
              <a:rPr lang="en-US" sz="4000" b="1" i="1" u="sng" dirty="0" err="1">
                <a:solidFill>
                  <a:srgbClr val="C00000"/>
                </a:solidFill>
              </a:rPr>
              <a:t>Tomares</a:t>
            </a:r>
            <a:r>
              <a:rPr lang="en-US" sz="4000" b="1" i="1" u="sng" dirty="0">
                <a:solidFill>
                  <a:srgbClr val="C00000"/>
                </a:solidFill>
              </a:rPr>
              <a:t> 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notas</a:t>
            </a:r>
            <a:r>
              <a:rPr lang="en-US" sz="4000" dirty="0">
                <a:solidFill>
                  <a:srgbClr val="C00000"/>
                </a:solidFill>
              </a:rPr>
              <a:t> que </a:t>
            </a:r>
            <a:r>
              <a:rPr lang="en-US" sz="4000" dirty="0" err="1">
                <a:solidFill>
                  <a:srgbClr val="C00000"/>
                </a:solidFill>
              </a:rPr>
              <a:t>resuman</a:t>
            </a:r>
            <a:r>
              <a:rPr lang="en-US" sz="4000" dirty="0">
                <a:solidFill>
                  <a:srgbClr val="C00000"/>
                </a:solidFill>
              </a:rPr>
              <a:t> la </a:t>
            </a:r>
            <a:r>
              <a:rPr lang="en-US" sz="4000" dirty="0" err="1">
                <a:solidFill>
                  <a:srgbClr val="C00000"/>
                </a:solidFill>
              </a:rPr>
              <a:t>informacion</a:t>
            </a:r>
            <a:r>
              <a:rPr lang="en-US" sz="4000" dirty="0">
                <a:solidFill>
                  <a:srgbClr val="C00000"/>
                </a:solidFill>
              </a:rPr>
              <a:t> significative </a:t>
            </a:r>
            <a:r>
              <a:rPr lang="en-US" sz="4000" dirty="0" err="1">
                <a:solidFill>
                  <a:srgbClr val="C00000"/>
                </a:solidFill>
              </a:rPr>
              <a:t>sobre</a:t>
            </a:r>
            <a:r>
              <a:rPr lang="en-US" sz="4000" dirty="0">
                <a:solidFill>
                  <a:srgbClr val="C00000"/>
                </a:solidFill>
              </a:rPr>
              <a:t> la </a:t>
            </a:r>
            <a:r>
              <a:rPr lang="en-US" sz="4000" dirty="0" err="1">
                <a:solidFill>
                  <a:srgbClr val="C00000"/>
                </a:solidFill>
              </a:rPr>
              <a:t>vivienda</a:t>
            </a:r>
            <a:r>
              <a:rPr lang="en-US" sz="4000" dirty="0">
                <a:solidFill>
                  <a:srgbClr val="C00000"/>
                </a:solidFill>
              </a:rPr>
              <a:t>, comida, </a:t>
            </a:r>
            <a:r>
              <a:rPr lang="en-US" sz="4000" dirty="0" err="1">
                <a:solidFill>
                  <a:srgbClr val="C00000"/>
                </a:solidFill>
              </a:rPr>
              <a:t>movilidad</a:t>
            </a:r>
            <a:r>
              <a:rPr lang="en-US" sz="4000" dirty="0">
                <a:solidFill>
                  <a:srgbClr val="C00000"/>
                </a:solidFill>
              </a:rPr>
              <a:t>, </a:t>
            </a:r>
            <a:r>
              <a:rPr lang="en-US" sz="4000" dirty="0" err="1">
                <a:solidFill>
                  <a:srgbClr val="C00000"/>
                </a:solidFill>
              </a:rPr>
              <a:t>cultura</a:t>
            </a:r>
            <a:r>
              <a:rPr lang="en-US" sz="4000" dirty="0">
                <a:solidFill>
                  <a:srgbClr val="C00000"/>
                </a:solidFill>
              </a:rPr>
              <a:t> y </a:t>
            </a:r>
            <a:r>
              <a:rPr lang="en-US" sz="4000" dirty="0" err="1">
                <a:solidFill>
                  <a:srgbClr val="C00000"/>
                </a:solidFill>
              </a:rPr>
              <a:t>ubicacion</a:t>
            </a:r>
            <a:r>
              <a:rPr lang="en-US" sz="4000" dirty="0">
                <a:solidFill>
                  <a:srgbClr val="C00000"/>
                </a:solidFill>
              </a:rPr>
              <a:t> de la </a:t>
            </a:r>
            <a:r>
              <a:rPr lang="en-US" sz="4000" dirty="0" err="1">
                <a:solidFill>
                  <a:srgbClr val="C00000"/>
                </a:solidFill>
              </a:rPr>
              <a:t>tribu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>
                <a:solidFill>
                  <a:srgbClr val="C00000"/>
                </a:solidFill>
              </a:rPr>
              <a:t>de Texas.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7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802DDDC-09F0-8CAC-A2A7-BDEB8A2DE7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7509" y="35666"/>
            <a:ext cx="9864090" cy="17242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i="1" dirty="0" err="1">
                <a:latin typeface="Gotham Medium"/>
              </a:rPr>
              <a:t>Calentamiento</a:t>
            </a:r>
            <a:r>
              <a:rPr lang="en-US" sz="7200" b="1" i="1" dirty="0">
                <a:latin typeface="Gotham Medium"/>
              </a:rPr>
              <a:t>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Dia 2</a:t>
            </a:r>
            <a:r>
              <a:rPr lang="en-US" sz="7200" b="1" i="1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:</a:t>
            </a:r>
            <a:br>
              <a:rPr lang="en-US" sz="4400" dirty="0">
                <a:latin typeface="Gotham Medium"/>
              </a:rPr>
            </a:br>
            <a:r>
              <a:rPr lang="en-US" sz="3200" dirty="0">
                <a:latin typeface="Gotham Medium"/>
              </a:rPr>
              <a:t>Sigue las </a:t>
            </a:r>
            <a:r>
              <a:rPr lang="en-US" sz="3200" dirty="0" err="1">
                <a:latin typeface="Gotham Medium"/>
              </a:rPr>
              <a:t>instrucciones</a:t>
            </a:r>
            <a:r>
              <a:rPr lang="en-US" sz="3200" dirty="0">
                <a:latin typeface="Gotham Medium"/>
              </a:rPr>
              <a:t> a </a:t>
            </a:r>
            <a:r>
              <a:rPr lang="en-US" sz="3200" dirty="0" err="1">
                <a:latin typeface="Gotham Medium"/>
              </a:rPr>
              <a:t>continuacion</a:t>
            </a:r>
            <a:r>
              <a:rPr lang="en-US" sz="3200" dirty="0">
                <a:latin typeface="Gotham Medium"/>
              </a:rPr>
              <a:t> para completer </a:t>
            </a:r>
            <a:r>
              <a:rPr lang="en-US" sz="3200" dirty="0" err="1">
                <a:latin typeface="Gotham Medium"/>
              </a:rPr>
              <a:t>tu</a:t>
            </a:r>
            <a:r>
              <a:rPr lang="en-US" sz="3200" dirty="0">
                <a:latin typeface="Gotham Medium"/>
              </a:rPr>
              <a:t> </a:t>
            </a:r>
            <a:r>
              <a:rPr lang="en-US" sz="3200" dirty="0" err="1">
                <a:latin typeface="Gotham Medium"/>
              </a:rPr>
              <a:t>calentamiento</a:t>
            </a:r>
            <a:endParaRPr lang="en-US" sz="4400" dirty="0">
              <a:latin typeface="Gotham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4E3A17-A466-0524-A7DA-085588BE184A}"/>
              </a:ext>
            </a:extLst>
          </p:cNvPr>
          <p:cNvSpPr txBox="1"/>
          <p:nvPr/>
        </p:nvSpPr>
        <p:spPr>
          <a:xfrm>
            <a:off x="3341914" y="2002971"/>
            <a:ext cx="84522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Instrucciones</a:t>
            </a: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Imagina que </a:t>
            </a:r>
            <a:r>
              <a:rPr lang="en-US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eres</a:t>
            </a: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antiguo</a:t>
            </a: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indigena</a:t>
            </a: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americano de </a:t>
            </a:r>
            <a:r>
              <a:rPr lang="en-US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tribus</a:t>
            </a: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las que </a:t>
            </a:r>
            <a:r>
              <a:rPr lang="en-US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aprendiste</a:t>
            </a: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ayer</a:t>
            </a: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que vives </a:t>
            </a:r>
            <a:r>
              <a:rPr lang="en-US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Texas </a:t>
            </a:r>
            <a:r>
              <a:rPr lang="en-US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</a:t>
            </a: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ciento</a:t>
            </a: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anos</a:t>
            </a: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Cuenta</a:t>
            </a:r>
            <a:r>
              <a:rPr lang="en-US" sz="2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poco </a:t>
            </a:r>
            <a:r>
              <a:rPr lang="en-US" sz="280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US" sz="2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80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2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tipico</a:t>
            </a:r>
            <a:r>
              <a:rPr lang="en-US" sz="2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A20083-5DE8-58E1-49B1-858727AC2DC7}"/>
              </a:ext>
            </a:extLst>
          </p:cNvPr>
          <p:cNvSpPr txBox="1"/>
          <p:nvPr/>
        </p:nvSpPr>
        <p:spPr>
          <a:xfrm>
            <a:off x="3341914" y="4061859"/>
            <a:ext cx="84522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Aptos" panose="020B0004020202020204" pitchFamily="34" charset="0"/>
                <a:cs typeface="Times New Roman" panose="02020603050405020304" pitchFamily="18" charset="0"/>
              </a:rPr>
              <a:t>Discute</a:t>
            </a:r>
            <a:r>
              <a:rPr lang="en-US" sz="28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 con un </a:t>
            </a:r>
            <a:r>
              <a:rPr lang="en-US" sz="2800" b="1" i="1" dirty="0" err="1">
                <a:latin typeface="Aptos" panose="020B0004020202020204" pitchFamily="34" charset="0"/>
                <a:cs typeface="Times New Roman" panose="02020603050405020304" pitchFamily="18" charset="0"/>
              </a:rPr>
              <a:t>companero</a:t>
            </a:r>
            <a:r>
              <a:rPr lang="en-US" sz="28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Aptos" panose="020B0004020202020204" pitchFamily="34" charset="0"/>
                <a:cs typeface="Times New Roman" panose="02020603050405020304" pitchFamily="18" charset="0"/>
              </a:rPr>
              <a:t>Comparte</a:t>
            </a:r>
            <a:r>
              <a:rPr lang="en-US" sz="28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ptos" panose="020B0004020202020204" pitchFamily="34" charset="0"/>
                <a:cs typeface="Times New Roman" panose="02020603050405020304" pitchFamily="18" charset="0"/>
              </a:rPr>
              <a:t>respuesta</a:t>
            </a:r>
            <a:r>
              <a:rPr lang="en-US" sz="2800" dirty="0">
                <a:latin typeface="Aptos" panose="020B0004020202020204" pitchFamily="34" charset="0"/>
                <a:cs typeface="Times New Roman" panose="02020603050405020304" pitchFamily="18" charset="0"/>
              </a:rPr>
              <a:t> con un </a:t>
            </a:r>
            <a:r>
              <a:rPr lang="en-US" sz="2800" dirty="0" err="1">
                <a:latin typeface="Aptos" panose="020B0004020202020204" pitchFamily="34" charset="0"/>
                <a:cs typeface="Times New Roman" panose="02020603050405020304" pitchFamily="18" charset="0"/>
              </a:rPr>
              <a:t>companero</a:t>
            </a:r>
            <a:r>
              <a:rPr lang="en-US" sz="2800" dirty="0">
                <a:latin typeface="Aptos" panose="020B0004020202020204" pitchFamily="34" charset="0"/>
                <a:cs typeface="Times New Roman" panose="02020603050405020304" pitchFamily="18" charset="0"/>
              </a:rPr>
              <a:t>. No les </a:t>
            </a:r>
            <a:r>
              <a:rPr lang="en-US" sz="2800" dirty="0" err="1">
                <a:latin typeface="Aptos" panose="020B0004020202020204" pitchFamily="34" charset="0"/>
                <a:cs typeface="Times New Roman" panose="02020603050405020304" pitchFamily="18" charset="0"/>
              </a:rPr>
              <a:t>digas</a:t>
            </a:r>
            <a:r>
              <a:rPr lang="en-US" sz="28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ptos" panose="020B0004020202020204" pitchFamily="34" charset="0"/>
                <a:cs typeface="Times New Roman" panose="02020603050405020304" pitchFamily="18" charset="0"/>
              </a:rPr>
              <a:t>tribu</a:t>
            </a:r>
            <a:r>
              <a:rPr lang="en-US" sz="2800" dirty="0">
                <a:latin typeface="Aptos" panose="020B0004020202020204" pitchFamily="34" charset="0"/>
                <a:cs typeface="Times New Roman" panose="02020603050405020304" pitchFamily="18" charset="0"/>
              </a:rPr>
              <a:t> o region. Ve </a:t>
            </a:r>
            <a:r>
              <a:rPr lang="en-US" sz="2800" dirty="0" err="1">
                <a:latin typeface="Aptos" panose="020B0004020202020204" pitchFamily="34" charset="0"/>
                <a:cs typeface="Times New Roman" panose="02020603050405020304" pitchFamily="18" charset="0"/>
              </a:rPr>
              <a:t>si</a:t>
            </a:r>
            <a:r>
              <a:rPr lang="en-US" sz="28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ptos" panose="020B0004020202020204" pitchFamily="34" charset="0"/>
                <a:cs typeface="Times New Roman" panose="02020603050405020304" pitchFamily="18" charset="0"/>
              </a:rPr>
              <a:t>pueden</a:t>
            </a:r>
            <a:r>
              <a:rPr lang="en-US" sz="2800" dirty="0">
                <a:latin typeface="Aptos" panose="020B0004020202020204" pitchFamily="34" charset="0"/>
                <a:cs typeface="Times New Roman" panose="02020603050405020304" pitchFamily="18" charset="0"/>
              </a:rPr>
              <a:t> usar </a:t>
            </a:r>
            <a:r>
              <a:rPr lang="en-US" sz="2800" dirty="0" err="1">
                <a:latin typeface="Aptos" panose="020B0004020202020204" pitchFamily="34" charset="0"/>
                <a:cs typeface="Times New Roman" panose="02020603050405020304" pitchFamily="18" charset="0"/>
              </a:rPr>
              <a:t>pistas</a:t>
            </a:r>
            <a:r>
              <a:rPr lang="en-US" sz="28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latin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ptos" panose="020B0004020202020204" pitchFamily="34" charset="0"/>
                <a:cs typeface="Times New Roman" panose="02020603050405020304" pitchFamily="18" charset="0"/>
              </a:rPr>
              <a:t>respuesta</a:t>
            </a:r>
            <a:r>
              <a:rPr lang="en-US" sz="2800" dirty="0">
                <a:latin typeface="Aptos" panose="020B0004020202020204" pitchFamily="34" charset="0"/>
                <a:cs typeface="Times New Roman" panose="02020603050405020304" pitchFamily="18" charset="0"/>
              </a:rPr>
              <a:t> para </a:t>
            </a:r>
            <a:r>
              <a:rPr lang="en-US" sz="2800" dirty="0" err="1">
                <a:latin typeface="Aptos" panose="020B0004020202020204" pitchFamily="34" charset="0"/>
                <a:cs typeface="Times New Roman" panose="02020603050405020304" pitchFamily="18" charset="0"/>
              </a:rPr>
              <a:t>adivinar</a:t>
            </a:r>
            <a:r>
              <a:rPr lang="en-US" sz="2800" dirty="0">
                <a:latin typeface="Aptos" panose="020B0004020202020204" pitchFamily="34" charset="0"/>
                <a:cs typeface="Times New Roman" panose="02020603050405020304" pitchFamily="18" charset="0"/>
              </a:rPr>
              <a:t> la region y la </a:t>
            </a:r>
            <a:r>
              <a:rPr lang="en-US" sz="2800" dirty="0" err="1">
                <a:latin typeface="Aptos" panose="020B0004020202020204" pitchFamily="34" charset="0"/>
                <a:cs typeface="Times New Roman" panose="02020603050405020304" pitchFamily="18" charset="0"/>
              </a:rPr>
              <a:t>tribu</a:t>
            </a:r>
            <a:r>
              <a:rPr lang="en-US" sz="28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ptos" panose="020B0004020202020204" pitchFamily="34" charset="0"/>
                <a:cs typeface="Times New Roman" panose="02020603050405020304" pitchFamily="18" charset="0"/>
              </a:rPr>
              <a:t>correctas</a:t>
            </a:r>
            <a:r>
              <a:rPr lang="en-US" sz="2800" dirty="0"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A753AEA-CC43-AEF5-0569-02657C7D1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416394" y="2822949"/>
            <a:ext cx="1071092" cy="107109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82785AA-A636-B960-FC7D-807436E57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392452" y="3985428"/>
            <a:ext cx="925793" cy="92579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B722A35-902E-6B85-272E-9EF6031B0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396086" y="5090230"/>
            <a:ext cx="842453" cy="84245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9E36684-393C-32B3-4733-B23761043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513156" y="1574845"/>
            <a:ext cx="1208326" cy="120832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B6B5DD9-C1D3-3224-0ECF-A751C4765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90661" y="1938337"/>
            <a:ext cx="1071092" cy="107109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AFC797C-2346-2F72-2F8B-AB0F225F7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90661" y="3025169"/>
            <a:ext cx="925793" cy="92579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9A9A5D6-692D-4905-1BD3-163FC4EF3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11731" y="4489994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30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5757" y="178867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</a:t>
            </a:r>
            <a:br>
              <a:rPr lang="en-US" sz="8000" dirty="0">
                <a:solidFill>
                  <a:schemeClr val="bg1"/>
                </a:solidFill>
                <a:latin typeface="Gotham Medium"/>
              </a:rPr>
            </a:br>
            <a:r>
              <a:rPr lang="en-US" sz="4000" dirty="0">
                <a:solidFill>
                  <a:schemeClr val="bg1"/>
                </a:solidFill>
                <a:latin typeface="Gotham Medium"/>
              </a:rPr>
              <a:t>Dia 2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CE043-7D6D-0005-11A2-0CC564E0D17E}"/>
              </a:ext>
            </a:extLst>
          </p:cNvPr>
          <p:cNvSpPr txBox="1"/>
          <p:nvPr/>
        </p:nvSpPr>
        <p:spPr>
          <a:xfrm>
            <a:off x="729343" y="1828800"/>
            <a:ext cx="108421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</a:rPr>
              <a:t>Como </a:t>
            </a:r>
            <a:r>
              <a:rPr lang="en-US" sz="6000" dirty="0" err="1">
                <a:solidFill>
                  <a:srgbClr val="C00000"/>
                </a:solidFill>
              </a:rPr>
              <a:t>afectan</a:t>
            </a:r>
            <a:r>
              <a:rPr lang="en-US" sz="6000" dirty="0">
                <a:solidFill>
                  <a:srgbClr val="C00000"/>
                </a:solidFill>
              </a:rPr>
              <a:t> las </a:t>
            </a:r>
            <a:r>
              <a:rPr lang="en-US" sz="6000" dirty="0" err="1">
                <a:solidFill>
                  <a:srgbClr val="C00000"/>
                </a:solidFill>
              </a:rPr>
              <a:t>diferencias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ambientales</a:t>
            </a:r>
            <a:r>
              <a:rPr lang="en-US" sz="6000" dirty="0">
                <a:solidFill>
                  <a:srgbClr val="C00000"/>
                </a:solidFill>
              </a:rPr>
              <a:t> entre las regiones la forma </a:t>
            </a:r>
            <a:r>
              <a:rPr lang="en-US" sz="6000" dirty="0" err="1">
                <a:solidFill>
                  <a:srgbClr val="C00000"/>
                </a:solidFill>
              </a:rPr>
              <a:t>en</a:t>
            </a:r>
            <a:r>
              <a:rPr lang="en-US" sz="6000" dirty="0">
                <a:solidFill>
                  <a:srgbClr val="C00000"/>
                </a:solidFill>
              </a:rPr>
              <a:t> que Vivian las </a:t>
            </a:r>
            <a:r>
              <a:rPr lang="en-US" sz="6000" dirty="0" err="1">
                <a:solidFill>
                  <a:srgbClr val="C00000"/>
                </a:solidFill>
              </a:rPr>
              <a:t>tribus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indigenas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americanas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en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todo</a:t>
            </a:r>
            <a:r>
              <a:rPr lang="en-US" sz="6000" dirty="0">
                <a:solidFill>
                  <a:srgbClr val="C00000"/>
                </a:solidFill>
              </a:rPr>
              <a:t> Texas? </a:t>
            </a:r>
          </a:p>
        </p:txBody>
      </p:sp>
    </p:spTree>
    <p:extLst>
      <p:ext uri="{BB962C8B-B14F-4D97-AF65-F5344CB8AC3E}">
        <p14:creationId xmlns:p14="http://schemas.microsoft.com/office/powerpoint/2010/main" val="262680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6CC9DF-77CB-675E-BB9A-652A235CC7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Gotham Medium"/>
              </a:rPr>
              <a:t>In today’s lesson…</a:t>
            </a:r>
            <a:br>
              <a:rPr lang="en-US" sz="8800" dirty="0">
                <a:solidFill>
                  <a:schemeClr val="bg1"/>
                </a:solidFill>
                <a:latin typeface="Gotham Medium"/>
              </a:rPr>
            </a:br>
            <a:r>
              <a:rPr lang="en-US" sz="2700" dirty="0">
                <a:solidFill>
                  <a:schemeClr val="bg1"/>
                </a:solidFill>
                <a:latin typeface="Gotham Medium"/>
              </a:rPr>
              <a:t>Day 2</a:t>
            </a:r>
            <a:endParaRPr lang="en-US" sz="88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8F755-2814-BAC0-DB9A-A059B16CACA3}"/>
              </a:ext>
            </a:extLst>
          </p:cNvPr>
          <p:cNvSpPr txBox="1"/>
          <p:nvPr/>
        </p:nvSpPr>
        <p:spPr>
          <a:xfrm>
            <a:off x="1164771" y="1785257"/>
            <a:ext cx="10276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i="1" u="sng" dirty="0" err="1">
                <a:solidFill>
                  <a:schemeClr val="accent1">
                    <a:lumMod val="50000"/>
                  </a:schemeClr>
                </a:solidFill>
              </a:rPr>
              <a:t>Analizaremos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como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diferencias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geograficas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las regiones de Texas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influyeron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de las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tribus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indigenas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americanas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tempranas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/>
          </a:p>
          <a:p>
            <a:pPr marL="742950" indent="-742950">
              <a:buFont typeface="+mj-lt"/>
              <a:buAutoNum type="arabicPeriod"/>
            </a:pPr>
            <a:r>
              <a:rPr lang="en-US" sz="4000" b="1" i="1" u="sng" dirty="0" err="1">
                <a:solidFill>
                  <a:srgbClr val="C00000"/>
                </a:solidFill>
              </a:rPr>
              <a:t>Comparare</a:t>
            </a:r>
            <a:r>
              <a:rPr lang="en-US" sz="4000" b="1" i="1" u="sng" dirty="0">
                <a:solidFill>
                  <a:srgbClr val="C00000"/>
                </a:solidFill>
              </a:rPr>
              <a:t> </a:t>
            </a:r>
            <a:r>
              <a:rPr lang="en-US" sz="4000" dirty="0">
                <a:solidFill>
                  <a:srgbClr val="C00000"/>
                </a:solidFill>
              </a:rPr>
              <a:t>las </a:t>
            </a:r>
            <a:r>
              <a:rPr lang="en-US" sz="4000" dirty="0" err="1">
                <a:solidFill>
                  <a:srgbClr val="C00000"/>
                </a:solidFill>
              </a:rPr>
              <a:t>caracteristicas</a:t>
            </a:r>
            <a:r>
              <a:rPr lang="en-US" sz="4000" dirty="0">
                <a:solidFill>
                  <a:srgbClr val="C00000"/>
                </a:solidFill>
              </a:rPr>
              <a:t> de dos </a:t>
            </a:r>
            <a:r>
              <a:rPr lang="en-US" sz="4000" dirty="0" err="1">
                <a:solidFill>
                  <a:srgbClr val="C00000"/>
                </a:solidFill>
              </a:rPr>
              <a:t>tribu</a:t>
            </a:r>
            <a:r>
              <a:rPr lang="en-US" sz="4000" dirty="0">
                <a:solidFill>
                  <a:srgbClr val="C00000"/>
                </a:solidFill>
              </a:rPr>
              <a:t> de </a:t>
            </a:r>
            <a:r>
              <a:rPr lang="en-US" sz="4000" dirty="0" err="1">
                <a:solidFill>
                  <a:srgbClr val="C00000"/>
                </a:solidFill>
              </a:rPr>
              <a:t>diferentes</a:t>
            </a:r>
            <a:r>
              <a:rPr lang="en-US" sz="4000" dirty="0">
                <a:solidFill>
                  <a:srgbClr val="C00000"/>
                </a:solidFill>
              </a:rPr>
              <a:t> regiones.</a:t>
            </a:r>
          </a:p>
        </p:txBody>
      </p:sp>
    </p:spTree>
    <p:extLst>
      <p:ext uri="{BB962C8B-B14F-4D97-AF65-F5344CB8AC3E}">
        <p14:creationId xmlns:p14="http://schemas.microsoft.com/office/powerpoint/2010/main" val="1352743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7c63615015382758a6d0a335afa0978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eed60e9fed7c1dff8be74a8f08c53ae5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Props1.xml><?xml version="1.0" encoding="utf-8"?>
<ds:datastoreItem xmlns:ds="http://schemas.openxmlformats.org/officeDocument/2006/customXml" ds:itemID="{06310A60-C6BF-4F83-BD26-F44C23351E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97E0E3-6833-4ABE-B578-A5EF359C36F1}"/>
</file>

<file path=customXml/itemProps3.xml><?xml version="1.0" encoding="utf-8"?>
<ds:datastoreItem xmlns:ds="http://schemas.openxmlformats.org/officeDocument/2006/customXml" ds:itemID="{13D5BFCD-240B-475C-8BDB-0393F80F883B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3212</Words>
  <Application>Microsoft Office PowerPoint</Application>
  <PresentationFormat>Widescreen</PresentationFormat>
  <Paragraphs>164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Josefin Sans</vt:lpstr>
      <vt:lpstr>Open Sans</vt:lpstr>
      <vt:lpstr>Times New Roman</vt:lpstr>
      <vt:lpstr>Office Theme</vt:lpstr>
      <vt:lpstr>1_Office Theme</vt:lpstr>
      <vt:lpstr>Unidad 1:  Texas Natural y su Gente</vt:lpstr>
      <vt:lpstr>Las tribus indigenas Americanas de Texas Calentamiento</vt:lpstr>
      <vt:lpstr>Calentamiento Dia 1: Sigue las instrucciones a continuacion para completer tu calentamiento</vt:lpstr>
      <vt:lpstr>Comparte con la clase Calentamiento Dia 1</vt:lpstr>
      <vt:lpstr>Pregunta Esencial</vt:lpstr>
      <vt:lpstr>En la leccion de hoy… Dia 1</vt:lpstr>
      <vt:lpstr>Calentamiento Dia 2: Sigue las instrucciones a continuacion para completer tu calentamiento</vt:lpstr>
      <vt:lpstr>Pregunta Esencial Dia 2</vt:lpstr>
      <vt:lpstr>In today’s lesson… Day 2</vt:lpstr>
      <vt:lpstr>Haz una prediccion</vt:lpstr>
      <vt:lpstr>Caddo</vt:lpstr>
      <vt:lpstr>Wichita</vt:lpstr>
      <vt:lpstr>Atakapa</vt:lpstr>
      <vt:lpstr>Karankawa</vt:lpstr>
      <vt:lpstr>Coahuiltecan</vt:lpstr>
      <vt:lpstr>Comanche</vt:lpstr>
      <vt:lpstr>Apache</vt:lpstr>
      <vt:lpstr>Kiowa</vt:lpstr>
      <vt:lpstr>Jumano</vt:lpstr>
      <vt:lpstr>Tigua</vt:lpstr>
      <vt:lpstr>Boleto de Salida Dia 1</vt:lpstr>
      <vt:lpstr>Comparte con la clase Boleto de Salida Dia 1</vt:lpstr>
      <vt:lpstr>Boleto de Salida Dia 2</vt:lpstr>
      <vt:lpstr>Comparte con la clase Boleto de Salida Dia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 Natural Texas and Its People</dc:title>
  <dc:creator>Abubakar, Courtney</dc:creator>
  <cp:lastModifiedBy>Wilkinson, Ulises</cp:lastModifiedBy>
  <cp:revision>12</cp:revision>
  <dcterms:created xsi:type="dcterms:W3CDTF">2024-07-05T17:19:04Z</dcterms:created>
  <dcterms:modified xsi:type="dcterms:W3CDTF">2025-10-09T23:18:36Z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