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1"/>
  </p:notesMasterIdLst>
  <p:sldIdLst>
    <p:sldId id="257" r:id="rId6"/>
    <p:sldId id="312" r:id="rId7"/>
    <p:sldId id="306" r:id="rId8"/>
    <p:sldId id="298" r:id="rId9"/>
    <p:sldId id="313" r:id="rId10"/>
    <p:sldId id="299" r:id="rId11"/>
    <p:sldId id="314" r:id="rId12"/>
    <p:sldId id="315" r:id="rId13"/>
    <p:sldId id="316" r:id="rId14"/>
    <p:sldId id="318" r:id="rId15"/>
    <p:sldId id="319" r:id="rId16"/>
    <p:sldId id="317" r:id="rId17"/>
    <p:sldId id="320" r:id="rId18"/>
    <p:sldId id="292" r:id="rId19"/>
    <p:sldId id="321" r:id="rId20"/>
    <p:sldId id="322" r:id="rId21"/>
    <p:sldId id="274" r:id="rId22"/>
    <p:sldId id="323" r:id="rId23"/>
    <p:sldId id="259" r:id="rId24"/>
    <p:sldId id="326" r:id="rId25"/>
    <p:sldId id="327" r:id="rId26"/>
    <p:sldId id="300" r:id="rId27"/>
    <p:sldId id="328" r:id="rId28"/>
    <p:sldId id="330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C2"/>
    <a:srgbClr val="0B61B7"/>
    <a:srgbClr val="CD3809"/>
    <a:srgbClr val="A2D7F8"/>
    <a:srgbClr val="569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5380A-1B6C-4982-B5EC-C5BBD5B2D07B}" v="15" dt="2025-10-15T04:57:57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1" autoAdjust="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redo custSel modSld">
      <pc:chgData name="Wilkinson, Ulises" userId="aece8d85-eb83-4e23-bf28-c30077cba893" providerId="ADAL" clId="{884F47B1-B553-4192-9126-1C112833296C}" dt="2025-10-15T23:59:44.007" v="6070" actId="255"/>
      <pc:docMkLst>
        <pc:docMk/>
      </pc:docMkLst>
      <pc:sldChg chg="modSp mod">
        <pc:chgData name="Wilkinson, Ulises" userId="aece8d85-eb83-4e23-bf28-c30077cba893" providerId="ADAL" clId="{884F47B1-B553-4192-9126-1C112833296C}" dt="2025-10-15T00:28:52.107" v="101" actId="20577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0-15T00:28:26.285" v="34" actId="20577"/>
          <ac:spMkLst>
            <pc:docMk/>
            <pc:sldMk cId="3688110141" sldId="257"/>
            <ac:spMk id="2" creationId="{67C0AF97-B1C7-ACDC-AA84-18DD3E14F324}"/>
          </ac:spMkLst>
        </pc:spChg>
        <pc:spChg chg="mod">
          <ac:chgData name="Wilkinson, Ulises" userId="aece8d85-eb83-4e23-bf28-c30077cba893" providerId="ADAL" clId="{884F47B1-B553-4192-9126-1C112833296C}" dt="2025-10-15T00:28:52.107" v="101" actId="20577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0-15T23:45:38.504" v="5124" actId="255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0-15T23:45:38.504" v="5124" actId="255"/>
          <ac:spMkLst>
            <pc:docMk/>
            <pc:sldMk cId="3405640079" sldId="259"/>
            <ac:spMk id="5" creationId="{3ACB53BD-CB9D-37A7-3174-C5B942267896}"/>
          </ac:spMkLst>
        </pc:spChg>
      </pc:sldChg>
      <pc:sldChg chg="modSp mod">
        <pc:chgData name="Wilkinson, Ulises" userId="aece8d85-eb83-4e23-bf28-c30077cba893" providerId="ADAL" clId="{884F47B1-B553-4192-9126-1C112833296C}" dt="2025-10-15T23:39:57.390" v="4839" actId="20577"/>
        <pc:sldMkLst>
          <pc:docMk/>
          <pc:sldMk cId="3821383616" sldId="274"/>
        </pc:sldMkLst>
        <pc:spChg chg="mod">
          <ac:chgData name="Wilkinson, Ulises" userId="aece8d85-eb83-4e23-bf28-c30077cba893" providerId="ADAL" clId="{884F47B1-B553-4192-9126-1C112833296C}" dt="2025-10-15T23:39:57.390" v="4839" actId="20577"/>
          <ac:spMkLst>
            <pc:docMk/>
            <pc:sldMk cId="3821383616" sldId="274"/>
            <ac:spMk id="2" creationId="{253161D9-CE88-5B48-8469-451D5C733377}"/>
          </ac:spMkLst>
        </pc:spChg>
        <pc:spChg chg="mod">
          <ac:chgData name="Wilkinson, Ulises" userId="aece8d85-eb83-4e23-bf28-c30077cba893" providerId="ADAL" clId="{884F47B1-B553-4192-9126-1C112833296C}" dt="2025-10-15T23:29:01.487" v="4432" actId="20577"/>
          <ac:spMkLst>
            <pc:docMk/>
            <pc:sldMk cId="3821383616" sldId="274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14:36.852" v="3536" actId="20577"/>
        <pc:sldMkLst>
          <pc:docMk/>
          <pc:sldMk cId="102683515" sldId="292"/>
        </pc:sldMkLst>
        <pc:spChg chg="mod">
          <ac:chgData name="Wilkinson, Ulises" userId="aece8d85-eb83-4e23-bf28-c30077cba893" providerId="ADAL" clId="{884F47B1-B553-4192-9126-1C112833296C}" dt="2025-10-15T23:13:31.736" v="3421" actId="20577"/>
          <ac:spMkLst>
            <pc:docMk/>
            <pc:sldMk cId="102683515" sldId="292"/>
            <ac:spMk id="4" creationId="{301B8FB5-8138-E692-5E61-D9741103A176}"/>
          </ac:spMkLst>
        </pc:spChg>
        <pc:spChg chg="mod">
          <ac:chgData name="Wilkinson, Ulises" userId="aece8d85-eb83-4e23-bf28-c30077cba893" providerId="ADAL" clId="{884F47B1-B553-4192-9126-1C112833296C}" dt="2025-10-15T23:14:36.852" v="3536" actId="20577"/>
          <ac:spMkLst>
            <pc:docMk/>
            <pc:sldMk cId="102683515" sldId="292"/>
            <ac:spMk id="9" creationId="{B9623A94-4B96-D7C3-0FED-33CBECD582DF}"/>
          </ac:spMkLst>
        </pc:spChg>
      </pc:sldChg>
      <pc:sldChg chg="modSp mod">
        <pc:chgData name="Wilkinson, Ulises" userId="aece8d85-eb83-4e23-bf28-c30077cba893" providerId="ADAL" clId="{884F47B1-B553-4192-9126-1C112833296C}" dt="2025-10-15T00:39:08.315" v="885" actId="20577"/>
        <pc:sldMkLst>
          <pc:docMk/>
          <pc:sldMk cId="1980097663" sldId="298"/>
        </pc:sldMkLst>
        <pc:spChg chg="mod">
          <ac:chgData name="Wilkinson, Ulises" userId="aece8d85-eb83-4e23-bf28-c30077cba893" providerId="ADAL" clId="{884F47B1-B553-4192-9126-1C112833296C}" dt="2025-10-15T00:37:52.120" v="687" actId="20577"/>
          <ac:spMkLst>
            <pc:docMk/>
            <pc:sldMk cId="1980097663" sldId="298"/>
            <ac:spMk id="2" creationId="{925F575F-42F6-3E68-E2C9-7B1D8BC7A6E6}"/>
          </ac:spMkLst>
        </pc:spChg>
        <pc:spChg chg="mod">
          <ac:chgData name="Wilkinson, Ulises" userId="aece8d85-eb83-4e23-bf28-c30077cba893" providerId="ADAL" clId="{884F47B1-B553-4192-9126-1C112833296C}" dt="2025-10-15T00:35:05.907" v="571" actId="20577"/>
          <ac:spMkLst>
            <pc:docMk/>
            <pc:sldMk cId="1980097663" sldId="298"/>
            <ac:spMk id="9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5T00:39:08.315" v="885" actId="20577"/>
          <ac:spMkLst>
            <pc:docMk/>
            <pc:sldMk cId="1980097663" sldId="298"/>
            <ac:spMk id="13" creationId="{B1473FAB-525E-0AD2-E307-0EA74FAB004C}"/>
          </ac:spMkLst>
        </pc:spChg>
      </pc:sldChg>
      <pc:sldChg chg="modSp mod">
        <pc:chgData name="Wilkinson, Ulises" userId="aece8d85-eb83-4e23-bf28-c30077cba893" providerId="ADAL" clId="{884F47B1-B553-4192-9126-1C112833296C}" dt="2025-10-15T00:49:18.542" v="1365" actId="255"/>
        <pc:sldMkLst>
          <pc:docMk/>
          <pc:sldMk cId="3401320799" sldId="299"/>
        </pc:sldMkLst>
        <pc:spChg chg="mod">
          <ac:chgData name="Wilkinson, Ulises" userId="aece8d85-eb83-4e23-bf28-c30077cba893" providerId="ADAL" clId="{884F47B1-B553-4192-9126-1C112833296C}" dt="2025-10-15T00:49:18.542" v="1365" actId="255"/>
          <ac:spMkLst>
            <pc:docMk/>
            <pc:sldMk cId="3401320799" sldId="299"/>
            <ac:spMk id="2" creationId="{2CF52184-6002-559C-4F98-CFA7DE13003E}"/>
          </ac:spMkLst>
        </pc:spChg>
        <pc:spChg chg="mod">
          <ac:chgData name="Wilkinson, Ulises" userId="aece8d85-eb83-4e23-bf28-c30077cba893" providerId="ADAL" clId="{884F47B1-B553-4192-9126-1C112833296C}" dt="2025-10-15T00:45:03.528" v="1080" actId="27636"/>
          <ac:spMkLst>
            <pc:docMk/>
            <pc:sldMk cId="3401320799" sldId="299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50:53.195" v="5558" actId="255"/>
        <pc:sldMkLst>
          <pc:docMk/>
          <pc:sldMk cId="3999667345" sldId="300"/>
        </pc:sldMkLst>
        <pc:spChg chg="mod">
          <ac:chgData name="Wilkinson, Ulises" userId="aece8d85-eb83-4e23-bf28-c30077cba893" providerId="ADAL" clId="{884F47B1-B553-4192-9126-1C112833296C}" dt="2025-10-15T23:49:19.841" v="5437" actId="20577"/>
          <ac:spMkLst>
            <pc:docMk/>
            <pc:sldMk cId="3999667345" sldId="300"/>
            <ac:spMk id="4" creationId="{463C9A6E-7ED8-10B5-EE6E-1E5A101D7504}"/>
          </ac:spMkLst>
        </pc:spChg>
        <pc:spChg chg="mod">
          <ac:chgData name="Wilkinson, Ulises" userId="aece8d85-eb83-4e23-bf28-c30077cba893" providerId="ADAL" clId="{884F47B1-B553-4192-9126-1C112833296C}" dt="2025-10-15T23:48:19.607" v="5388" actId="27636"/>
          <ac:spMkLst>
            <pc:docMk/>
            <pc:sldMk cId="3999667345" sldId="300"/>
            <ac:spMk id="8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5T23:49:56.921" v="5485" actId="255"/>
          <ac:spMkLst>
            <pc:docMk/>
            <pc:sldMk cId="3999667345" sldId="300"/>
            <ac:spMk id="12" creationId="{352B8502-D151-AE05-B83E-F5AAF4769FF1}"/>
          </ac:spMkLst>
        </pc:spChg>
        <pc:spChg chg="mod">
          <ac:chgData name="Wilkinson, Ulises" userId="aece8d85-eb83-4e23-bf28-c30077cba893" providerId="ADAL" clId="{884F47B1-B553-4192-9126-1C112833296C}" dt="2025-10-15T23:50:53.195" v="5558" actId="255"/>
          <ac:spMkLst>
            <pc:docMk/>
            <pc:sldMk cId="3999667345" sldId="300"/>
            <ac:spMk id="13" creationId="{46892572-E945-C844-F135-70E964B0E6A1}"/>
          </ac:spMkLst>
        </pc:spChg>
      </pc:sldChg>
      <pc:sldChg chg="modSp mod">
        <pc:chgData name="Wilkinson, Ulises" userId="aece8d85-eb83-4e23-bf28-c30077cba893" providerId="ADAL" clId="{884F47B1-B553-4192-9126-1C112833296C}" dt="2025-10-15T00:34:02.613" v="478" actId="20577"/>
        <pc:sldMkLst>
          <pc:docMk/>
          <pc:sldMk cId="2344106025" sldId="306"/>
        </pc:sldMkLst>
        <pc:spChg chg="mod">
          <ac:chgData name="Wilkinson, Ulises" userId="aece8d85-eb83-4e23-bf28-c30077cba893" providerId="ADAL" clId="{884F47B1-B553-4192-9126-1C112833296C}" dt="2025-10-15T00:30:38.506" v="179" actId="2711"/>
          <ac:spMkLst>
            <pc:docMk/>
            <pc:sldMk cId="2344106025" sldId="306"/>
            <ac:spMk id="4" creationId="{55B2E23A-763B-EDCA-D730-4F3F0477AD56}"/>
          </ac:spMkLst>
        </pc:spChg>
        <pc:spChg chg="mod">
          <ac:chgData name="Wilkinson, Ulises" userId="aece8d85-eb83-4e23-bf28-c30077cba893" providerId="ADAL" clId="{884F47B1-B553-4192-9126-1C112833296C}" dt="2025-10-15T00:34:02.613" v="478" actId="20577"/>
          <ac:spMkLst>
            <pc:docMk/>
            <pc:sldMk cId="2344106025" sldId="306"/>
            <ac:spMk id="15" creationId="{74883A00-8B79-16BD-B89B-C1F6CDEB6CC7}"/>
          </ac:spMkLst>
        </pc:spChg>
      </pc:sldChg>
      <pc:sldChg chg="modSp mod">
        <pc:chgData name="Wilkinson, Ulises" userId="aece8d85-eb83-4e23-bf28-c30077cba893" providerId="ADAL" clId="{884F47B1-B553-4192-9126-1C112833296C}" dt="2025-10-15T00:29:23.773" v="145" actId="20577"/>
        <pc:sldMkLst>
          <pc:docMk/>
          <pc:sldMk cId="2239848907" sldId="312"/>
        </pc:sldMkLst>
        <pc:spChg chg="mod">
          <ac:chgData name="Wilkinson, Ulises" userId="aece8d85-eb83-4e23-bf28-c30077cba893" providerId="ADAL" clId="{884F47B1-B553-4192-9126-1C112833296C}" dt="2025-10-15T00:29:23.773" v="145" actId="20577"/>
          <ac:spMkLst>
            <pc:docMk/>
            <pc:sldMk cId="2239848907" sldId="312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0-15T00:41:24.147" v="1036" actId="20577"/>
        <pc:sldMkLst>
          <pc:docMk/>
          <pc:sldMk cId="3329305581" sldId="313"/>
        </pc:sldMkLst>
        <pc:spChg chg="mod">
          <ac:chgData name="Wilkinson, Ulises" userId="aece8d85-eb83-4e23-bf28-c30077cba893" providerId="ADAL" clId="{884F47B1-B553-4192-9126-1C112833296C}" dt="2025-10-15T00:41:05.142" v="1019" actId="20577"/>
          <ac:spMkLst>
            <pc:docMk/>
            <pc:sldMk cId="3329305581" sldId="313"/>
            <ac:spMk id="2" creationId="{75242008-2039-048E-D2A9-EABA35196BF4}"/>
          </ac:spMkLst>
        </pc:spChg>
        <pc:spChg chg="mod">
          <ac:chgData name="Wilkinson, Ulises" userId="aece8d85-eb83-4e23-bf28-c30077cba893" providerId="ADAL" clId="{884F47B1-B553-4192-9126-1C112833296C}" dt="2025-10-15T00:41:24.147" v="1036" actId="20577"/>
          <ac:spMkLst>
            <pc:docMk/>
            <pc:sldMk cId="3329305581" sldId="313"/>
            <ac:spMk id="4" creationId="{3E42B272-73D2-D710-E730-57612FB92F8E}"/>
          </ac:spMkLst>
        </pc:spChg>
        <pc:spChg chg="mod">
          <ac:chgData name="Wilkinson, Ulises" userId="aece8d85-eb83-4e23-bf28-c30077cba893" providerId="ADAL" clId="{884F47B1-B553-4192-9126-1C112833296C}" dt="2025-10-15T00:39:41.669" v="904" actId="20577"/>
          <ac:spMkLst>
            <pc:docMk/>
            <pc:sldMk cId="3329305581" sldId="313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0:49:53.466" v="1401" actId="20577"/>
        <pc:sldMkLst>
          <pc:docMk/>
          <pc:sldMk cId="453899606" sldId="314"/>
        </pc:sldMkLst>
        <pc:spChg chg="mod">
          <ac:chgData name="Wilkinson, Ulises" userId="aece8d85-eb83-4e23-bf28-c30077cba893" providerId="ADAL" clId="{884F47B1-B553-4192-9126-1C112833296C}" dt="2025-10-15T00:49:53.466" v="1401" actId="20577"/>
          <ac:spMkLst>
            <pc:docMk/>
            <pc:sldMk cId="453899606" sldId="314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1:03:03.062" v="1830" actId="20577"/>
        <pc:sldMkLst>
          <pc:docMk/>
          <pc:sldMk cId="3188789182" sldId="315"/>
        </pc:sldMkLst>
        <pc:spChg chg="mod">
          <ac:chgData name="Wilkinson, Ulises" userId="aece8d85-eb83-4e23-bf28-c30077cba893" providerId="ADAL" clId="{884F47B1-B553-4192-9126-1C112833296C}" dt="2025-10-15T01:03:03.062" v="1830" actId="20577"/>
          <ac:spMkLst>
            <pc:docMk/>
            <pc:sldMk cId="3188789182" sldId="315"/>
            <ac:spMk id="2" creationId="{ACFC5B59-78D1-6BDA-FE42-822483BDE2B5}"/>
          </ac:spMkLst>
        </pc:spChg>
        <pc:spChg chg="mod">
          <ac:chgData name="Wilkinson, Ulises" userId="aece8d85-eb83-4e23-bf28-c30077cba893" providerId="ADAL" clId="{884F47B1-B553-4192-9126-1C112833296C}" dt="2025-10-15T00:59:30.849" v="1431" actId="20577"/>
          <ac:spMkLst>
            <pc:docMk/>
            <pc:sldMk cId="3188789182" sldId="315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1:17:38.412" v="2151" actId="20577"/>
        <pc:sldMkLst>
          <pc:docMk/>
          <pc:sldMk cId="3389680588" sldId="316"/>
        </pc:sldMkLst>
        <pc:spChg chg="mod">
          <ac:chgData name="Wilkinson, Ulises" userId="aece8d85-eb83-4e23-bf28-c30077cba893" providerId="ADAL" clId="{884F47B1-B553-4192-9126-1C112833296C}" dt="2025-10-15T01:17:00.078" v="2106" actId="20577"/>
          <ac:spMkLst>
            <pc:docMk/>
            <pc:sldMk cId="3389680588" sldId="316"/>
            <ac:spMk id="4" creationId="{3245A73A-FFD8-88A8-5AEF-6CA58EEC5BCF}"/>
          </ac:spMkLst>
        </pc:spChg>
        <pc:spChg chg="mod">
          <ac:chgData name="Wilkinson, Ulises" userId="aece8d85-eb83-4e23-bf28-c30077cba893" providerId="ADAL" clId="{884F47B1-B553-4192-9126-1C112833296C}" dt="2025-10-15T01:03:16.961" v="1841" actId="20577"/>
          <ac:spMkLst>
            <pc:docMk/>
            <pc:sldMk cId="3389680588" sldId="316"/>
            <ac:spMk id="8" creationId="{00000000-0000-0000-0000-000000000000}"/>
          </ac:spMkLst>
        </pc:spChg>
        <pc:spChg chg="mod">
          <ac:chgData name="Wilkinson, Ulises" userId="aece8d85-eb83-4e23-bf28-c30077cba893" providerId="ADAL" clId="{884F47B1-B553-4192-9126-1C112833296C}" dt="2025-10-15T01:15:39.078" v="1906" actId="20577"/>
          <ac:spMkLst>
            <pc:docMk/>
            <pc:sldMk cId="3389680588" sldId="316"/>
            <ac:spMk id="11" creationId="{FECD63AB-9553-E9F0-6228-6ED838467CBF}"/>
          </ac:spMkLst>
        </pc:spChg>
        <pc:spChg chg="mod">
          <ac:chgData name="Wilkinson, Ulises" userId="aece8d85-eb83-4e23-bf28-c30077cba893" providerId="ADAL" clId="{884F47B1-B553-4192-9126-1C112833296C}" dt="2025-10-15T01:17:38.412" v="2151" actId="20577"/>
          <ac:spMkLst>
            <pc:docMk/>
            <pc:sldMk cId="3389680588" sldId="316"/>
            <ac:spMk id="12" creationId="{73E5AD5D-A0B8-0D49-EB13-527D144B5696}"/>
          </ac:spMkLst>
        </pc:spChg>
      </pc:sldChg>
      <pc:sldChg chg="modSp mod">
        <pc:chgData name="Wilkinson, Ulises" userId="aece8d85-eb83-4e23-bf28-c30077cba893" providerId="ADAL" clId="{884F47B1-B553-4192-9126-1C112833296C}" dt="2025-10-15T05:00:01.187" v="3050" actId="255"/>
        <pc:sldMkLst>
          <pc:docMk/>
          <pc:sldMk cId="1878152271" sldId="317"/>
        </pc:sldMkLst>
        <pc:spChg chg="mod">
          <ac:chgData name="Wilkinson, Ulises" userId="aece8d85-eb83-4e23-bf28-c30077cba893" providerId="ADAL" clId="{884F47B1-B553-4192-9126-1C112833296C}" dt="2025-10-15T01:25:18.592" v="2912" actId="20577"/>
          <ac:spMkLst>
            <pc:docMk/>
            <pc:sldMk cId="1878152271" sldId="317"/>
            <ac:spMk id="2" creationId="{3965F57C-CC30-970D-E6C0-0F0F4292222E}"/>
          </ac:spMkLst>
        </pc:spChg>
        <pc:spChg chg="mod">
          <ac:chgData name="Wilkinson, Ulises" userId="aece8d85-eb83-4e23-bf28-c30077cba893" providerId="ADAL" clId="{884F47B1-B553-4192-9126-1C112833296C}" dt="2025-10-15T04:58:10.046" v="2957" actId="255"/>
          <ac:spMkLst>
            <pc:docMk/>
            <pc:sldMk cId="1878152271" sldId="317"/>
            <ac:spMk id="4" creationId="{3245A73A-FFD8-88A8-5AEF-6CA58EEC5BCF}"/>
          </ac:spMkLst>
        </pc:spChg>
        <pc:spChg chg="mod">
          <ac:chgData name="Wilkinson, Ulises" userId="aece8d85-eb83-4e23-bf28-c30077cba893" providerId="ADAL" clId="{884F47B1-B553-4192-9126-1C112833296C}" dt="2025-10-15T05:00:01.187" v="3050" actId="255"/>
          <ac:spMkLst>
            <pc:docMk/>
            <pc:sldMk cId="1878152271" sldId="317"/>
            <ac:spMk id="6" creationId="{204B20BB-B5F1-4DC1-7AD8-E4CB6E7C9E68}"/>
          </ac:spMkLst>
        </pc:spChg>
        <pc:spChg chg="mod">
          <ac:chgData name="Wilkinson, Ulises" userId="aece8d85-eb83-4e23-bf28-c30077cba893" providerId="ADAL" clId="{884F47B1-B553-4192-9126-1C112833296C}" dt="2025-10-15T01:24:53.100" v="2876" actId="20577"/>
          <ac:spMkLst>
            <pc:docMk/>
            <pc:sldMk cId="1878152271" sldId="317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1:21:26.911" v="2517" actId="20577"/>
        <pc:sldMkLst>
          <pc:docMk/>
          <pc:sldMk cId="658521701" sldId="318"/>
        </pc:sldMkLst>
        <pc:spChg chg="mod">
          <ac:chgData name="Wilkinson, Ulises" userId="aece8d85-eb83-4e23-bf28-c30077cba893" providerId="ADAL" clId="{884F47B1-B553-4192-9126-1C112833296C}" dt="2025-10-15T01:19:50.429" v="2442" actId="20577"/>
          <ac:spMkLst>
            <pc:docMk/>
            <pc:sldMk cId="658521701" sldId="318"/>
            <ac:spMk id="2" creationId="{A778F868-0536-FE41-3A43-1742BBBA4918}"/>
          </ac:spMkLst>
        </pc:spChg>
        <pc:spChg chg="mod">
          <ac:chgData name="Wilkinson, Ulises" userId="aece8d85-eb83-4e23-bf28-c30077cba893" providerId="ADAL" clId="{884F47B1-B553-4192-9126-1C112833296C}" dt="2025-10-15T01:20:06.863" v="2451" actId="20577"/>
          <ac:spMkLst>
            <pc:docMk/>
            <pc:sldMk cId="658521701" sldId="318"/>
            <ac:spMk id="3" creationId="{150F701C-8DF3-47A2-03E3-B2ED9EC36E92}"/>
          </ac:spMkLst>
        </pc:spChg>
        <pc:spChg chg="mod">
          <ac:chgData name="Wilkinson, Ulises" userId="aece8d85-eb83-4e23-bf28-c30077cba893" providerId="ADAL" clId="{884F47B1-B553-4192-9126-1C112833296C}" dt="2025-10-15T01:21:26.911" v="2517" actId="20577"/>
          <ac:spMkLst>
            <pc:docMk/>
            <pc:sldMk cId="658521701" sldId="318"/>
            <ac:spMk id="4" creationId="{05E85B0C-355A-A606-8C1A-3D6ACDF52666}"/>
          </ac:spMkLst>
        </pc:spChg>
        <pc:spChg chg="mod">
          <ac:chgData name="Wilkinson, Ulises" userId="aece8d85-eb83-4e23-bf28-c30077cba893" providerId="ADAL" clId="{884F47B1-B553-4192-9126-1C112833296C}" dt="2025-10-15T01:18:07.596" v="2218" actId="20577"/>
          <ac:spMkLst>
            <pc:docMk/>
            <pc:sldMk cId="658521701" sldId="318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1:24:20.652" v="2845" actId="20577"/>
        <pc:sldMkLst>
          <pc:docMk/>
          <pc:sldMk cId="2002357560" sldId="319"/>
        </pc:sldMkLst>
        <pc:spChg chg="mod">
          <ac:chgData name="Wilkinson, Ulises" userId="aece8d85-eb83-4e23-bf28-c30077cba893" providerId="ADAL" clId="{884F47B1-B553-4192-9126-1C112833296C}" dt="2025-10-15T01:22:34.136" v="2624" actId="20577"/>
          <ac:spMkLst>
            <pc:docMk/>
            <pc:sldMk cId="2002357560" sldId="319"/>
            <ac:spMk id="2" creationId="{A778F868-0536-FE41-3A43-1742BBBA4918}"/>
          </ac:spMkLst>
        </pc:spChg>
        <pc:spChg chg="mod">
          <ac:chgData name="Wilkinson, Ulises" userId="aece8d85-eb83-4e23-bf28-c30077cba893" providerId="ADAL" clId="{884F47B1-B553-4192-9126-1C112833296C}" dt="2025-10-15T01:24:20.652" v="2845" actId="20577"/>
          <ac:spMkLst>
            <pc:docMk/>
            <pc:sldMk cId="2002357560" sldId="319"/>
            <ac:spMk id="3" creationId="{150F701C-8DF3-47A2-03E3-B2ED9EC36E92}"/>
          </ac:spMkLst>
        </pc:spChg>
        <pc:spChg chg="mod">
          <ac:chgData name="Wilkinson, Ulises" userId="aece8d85-eb83-4e23-bf28-c30077cba893" providerId="ADAL" clId="{884F47B1-B553-4192-9126-1C112833296C}" dt="2025-10-15T01:21:41.627" v="2522" actId="20577"/>
          <ac:spMkLst>
            <pc:docMk/>
            <pc:sldMk cId="2002357560" sldId="319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05:59:37.127" v="3365" actId="20577"/>
        <pc:sldMkLst>
          <pc:docMk/>
          <pc:sldMk cId="1417078176" sldId="320"/>
        </pc:sldMkLst>
        <pc:spChg chg="mod">
          <ac:chgData name="Wilkinson, Ulises" userId="aece8d85-eb83-4e23-bf28-c30077cba893" providerId="ADAL" clId="{884F47B1-B553-4192-9126-1C112833296C}" dt="2025-10-15T05:58:12.869" v="3231" actId="20577"/>
          <ac:spMkLst>
            <pc:docMk/>
            <pc:sldMk cId="1417078176" sldId="320"/>
            <ac:spMk id="2" creationId="{A778F868-0536-FE41-3A43-1742BBBA4918}"/>
          </ac:spMkLst>
        </pc:spChg>
        <pc:spChg chg="mod">
          <ac:chgData name="Wilkinson, Ulises" userId="aece8d85-eb83-4e23-bf28-c30077cba893" providerId="ADAL" clId="{884F47B1-B553-4192-9126-1C112833296C}" dt="2025-10-15T05:58:48.312" v="3299" actId="20577"/>
          <ac:spMkLst>
            <pc:docMk/>
            <pc:sldMk cId="1417078176" sldId="320"/>
            <ac:spMk id="3" creationId="{150F701C-8DF3-47A2-03E3-B2ED9EC36E92}"/>
          </ac:spMkLst>
        </pc:spChg>
        <pc:spChg chg="mod">
          <ac:chgData name="Wilkinson, Ulises" userId="aece8d85-eb83-4e23-bf28-c30077cba893" providerId="ADAL" clId="{884F47B1-B553-4192-9126-1C112833296C}" dt="2025-10-15T05:59:37.127" v="3365" actId="20577"/>
          <ac:spMkLst>
            <pc:docMk/>
            <pc:sldMk cId="1417078176" sldId="320"/>
            <ac:spMk id="4" creationId="{05E85B0C-355A-A606-8C1A-3D6ACDF52666}"/>
          </ac:spMkLst>
        </pc:spChg>
        <pc:spChg chg="mod">
          <ac:chgData name="Wilkinson, Ulises" userId="aece8d85-eb83-4e23-bf28-c30077cba893" providerId="ADAL" clId="{884F47B1-B553-4192-9126-1C112833296C}" dt="2025-10-15T05:56:56.040" v="3080" actId="20577"/>
          <ac:spMkLst>
            <pc:docMk/>
            <pc:sldMk cId="1417078176" sldId="320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19:32.583" v="3839" actId="20577"/>
        <pc:sldMkLst>
          <pc:docMk/>
          <pc:sldMk cId="2953589357" sldId="321"/>
        </pc:sldMkLst>
        <pc:spChg chg="mod">
          <ac:chgData name="Wilkinson, Ulises" userId="aece8d85-eb83-4e23-bf28-c30077cba893" providerId="ADAL" clId="{884F47B1-B553-4192-9126-1C112833296C}" dt="2025-10-15T23:15:10.979" v="3602" actId="20577"/>
          <ac:spMkLst>
            <pc:docMk/>
            <pc:sldMk cId="2953589357" sldId="321"/>
            <ac:spMk id="3" creationId="{150F701C-8DF3-47A2-03E3-B2ED9EC36E92}"/>
          </ac:spMkLst>
        </pc:spChg>
        <pc:spChg chg="mod">
          <ac:chgData name="Wilkinson, Ulises" userId="aece8d85-eb83-4e23-bf28-c30077cba893" providerId="ADAL" clId="{884F47B1-B553-4192-9126-1C112833296C}" dt="2025-10-15T23:16:02.623" v="3767" actId="20577"/>
          <ac:spMkLst>
            <pc:docMk/>
            <pc:sldMk cId="2953589357" sldId="321"/>
            <ac:spMk id="4" creationId="{F328756B-D703-7F5B-7BBD-BAD521EF7A51}"/>
          </ac:spMkLst>
        </pc:spChg>
        <pc:spChg chg="mod">
          <ac:chgData name="Wilkinson, Ulises" userId="aece8d85-eb83-4e23-bf28-c30077cba893" providerId="ADAL" clId="{884F47B1-B553-4192-9126-1C112833296C}" dt="2025-10-15T23:19:32.583" v="3839" actId="20577"/>
          <ac:spMkLst>
            <pc:docMk/>
            <pc:sldMk cId="2953589357" sldId="321"/>
            <ac:spMk id="9" creationId="{645EE71E-E329-B2A5-3275-A9172FFB10B9}"/>
          </ac:spMkLst>
        </pc:spChg>
        <pc:spChg chg="mod">
          <ac:chgData name="Wilkinson, Ulises" userId="aece8d85-eb83-4e23-bf28-c30077cba893" providerId="ADAL" clId="{884F47B1-B553-4192-9126-1C112833296C}" dt="2025-10-15T23:14:52.608" v="3579" actId="20577"/>
          <ac:spMkLst>
            <pc:docMk/>
            <pc:sldMk cId="2953589357" sldId="321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28:31.759" v="4396" actId="20577"/>
        <pc:sldMkLst>
          <pc:docMk/>
          <pc:sldMk cId="3766597986" sldId="322"/>
        </pc:sldMkLst>
        <pc:spChg chg="mod">
          <ac:chgData name="Wilkinson, Ulises" userId="aece8d85-eb83-4e23-bf28-c30077cba893" providerId="ADAL" clId="{884F47B1-B553-4192-9126-1C112833296C}" dt="2025-10-15T23:20:11.151" v="3910" actId="20577"/>
          <ac:spMkLst>
            <pc:docMk/>
            <pc:sldMk cId="3766597986" sldId="322"/>
            <ac:spMk id="8" creationId="{00000000-0000-0000-0000-000000000000}"/>
          </ac:spMkLst>
        </pc:spChg>
        <pc:graphicFrameChg chg="modGraphic">
          <ac:chgData name="Wilkinson, Ulises" userId="aece8d85-eb83-4e23-bf28-c30077cba893" providerId="ADAL" clId="{884F47B1-B553-4192-9126-1C112833296C}" dt="2025-10-15T23:28:31.759" v="4396" actId="20577"/>
          <ac:graphicFrameMkLst>
            <pc:docMk/>
            <pc:sldMk cId="3766597986" sldId="322"/>
            <ac:graphicFrameMk id="2" creationId="{C4788ED3-8255-D1CF-565D-5DC31F3332AA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0-15T23:44:42.934" v="5055" actId="20577"/>
        <pc:sldMkLst>
          <pc:docMk/>
          <pc:sldMk cId="2964150475" sldId="323"/>
        </pc:sldMkLst>
        <pc:spChg chg="mod">
          <ac:chgData name="Wilkinson, Ulises" userId="aece8d85-eb83-4e23-bf28-c30077cba893" providerId="ADAL" clId="{884F47B1-B553-4192-9126-1C112833296C}" dt="2025-10-15T23:44:42.934" v="5055" actId="20577"/>
          <ac:spMkLst>
            <pc:docMk/>
            <pc:sldMk cId="2964150475" sldId="323"/>
            <ac:spMk id="2" creationId="{29D8BB4D-8D06-5D28-FACB-92EDD136D826}"/>
          </ac:spMkLst>
        </pc:spChg>
        <pc:spChg chg="mod">
          <ac:chgData name="Wilkinson, Ulises" userId="aece8d85-eb83-4e23-bf28-c30077cba893" providerId="ADAL" clId="{884F47B1-B553-4192-9126-1C112833296C}" dt="2025-10-15T23:42:41.242" v="4884" actId="20577"/>
          <ac:spMkLst>
            <pc:docMk/>
            <pc:sldMk cId="2964150475" sldId="323"/>
            <ac:spMk id="10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46:50.867" v="5246" actId="20577"/>
        <pc:sldMkLst>
          <pc:docMk/>
          <pc:sldMk cId="2523342271" sldId="326"/>
        </pc:sldMkLst>
        <pc:spChg chg="mod">
          <ac:chgData name="Wilkinson, Ulises" userId="aece8d85-eb83-4e23-bf28-c30077cba893" providerId="ADAL" clId="{884F47B1-B553-4192-9126-1C112833296C}" dt="2025-10-15T23:46:50.867" v="5246" actId="20577"/>
          <ac:spMkLst>
            <pc:docMk/>
            <pc:sldMk cId="2523342271" sldId="326"/>
            <ac:spMk id="4" creationId="{F24D2625-CE90-BB7F-CCC7-0A236990BB27}"/>
          </ac:spMkLst>
        </pc:spChg>
      </pc:sldChg>
      <pc:sldChg chg="modSp mod">
        <pc:chgData name="Wilkinson, Ulises" userId="aece8d85-eb83-4e23-bf28-c30077cba893" providerId="ADAL" clId="{884F47B1-B553-4192-9126-1C112833296C}" dt="2025-10-15T23:48:04.594" v="5362" actId="255"/>
        <pc:sldMkLst>
          <pc:docMk/>
          <pc:sldMk cId="3259725180" sldId="327"/>
        </pc:sldMkLst>
        <pc:spChg chg="mod">
          <ac:chgData name="Wilkinson, Ulises" userId="aece8d85-eb83-4e23-bf28-c30077cba893" providerId="ADAL" clId="{884F47B1-B553-4192-9126-1C112833296C}" dt="2025-10-15T23:48:04.594" v="5362" actId="255"/>
          <ac:spMkLst>
            <pc:docMk/>
            <pc:sldMk cId="3259725180" sldId="327"/>
            <ac:spMk id="4" creationId="{F24D2625-CE90-BB7F-CCC7-0A236990BB27}"/>
          </ac:spMkLst>
        </pc:spChg>
      </pc:sldChg>
      <pc:sldChg chg="modSp mod">
        <pc:chgData name="Wilkinson, Ulises" userId="aece8d85-eb83-4e23-bf28-c30077cba893" providerId="ADAL" clId="{884F47B1-B553-4192-9126-1C112833296C}" dt="2025-10-15T23:52:45.452" v="5770" actId="20577"/>
        <pc:sldMkLst>
          <pc:docMk/>
          <pc:sldMk cId="3730394609" sldId="328"/>
        </pc:sldMkLst>
        <pc:spChg chg="mod">
          <ac:chgData name="Wilkinson, Ulises" userId="aece8d85-eb83-4e23-bf28-c30077cba893" providerId="ADAL" clId="{884F47B1-B553-4192-9126-1C112833296C}" dt="2025-10-15T23:52:45.452" v="5770" actId="20577"/>
          <ac:spMkLst>
            <pc:docMk/>
            <pc:sldMk cId="3730394609" sldId="328"/>
            <ac:spMk id="2" creationId="{87B9CE69-32CA-A1C9-0DD1-ADDBE555AAE1}"/>
          </ac:spMkLst>
        </pc:spChg>
        <pc:spChg chg="mod">
          <ac:chgData name="Wilkinson, Ulises" userId="aece8d85-eb83-4e23-bf28-c30077cba893" providerId="ADAL" clId="{884F47B1-B553-4192-9126-1C112833296C}" dt="2025-10-15T23:52:03.115" v="5686" actId="20577"/>
          <ac:spMkLst>
            <pc:docMk/>
            <pc:sldMk cId="3730394609" sldId="328"/>
            <ac:spMk id="4" creationId="{463C9A6E-7ED8-10B5-EE6E-1E5A101D7504}"/>
          </ac:spMkLst>
        </pc:spChg>
        <pc:spChg chg="mod">
          <ac:chgData name="Wilkinson, Ulises" userId="aece8d85-eb83-4e23-bf28-c30077cba893" providerId="ADAL" clId="{884F47B1-B553-4192-9126-1C112833296C}" dt="2025-10-15T23:51:16.289" v="5583" actId="20577"/>
          <ac:spMkLst>
            <pc:docMk/>
            <pc:sldMk cId="3730394609" sldId="328"/>
            <ac:spMk id="8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0-15T23:59:44.007" v="6070" actId="255"/>
        <pc:sldMkLst>
          <pc:docMk/>
          <pc:sldMk cId="3331381976" sldId="329"/>
        </pc:sldMkLst>
        <pc:spChg chg="mod">
          <ac:chgData name="Wilkinson, Ulises" userId="aece8d85-eb83-4e23-bf28-c30077cba893" providerId="ADAL" clId="{884F47B1-B553-4192-9126-1C112833296C}" dt="2025-10-15T23:59:44.007" v="6070" actId="255"/>
          <ac:spMkLst>
            <pc:docMk/>
            <pc:sldMk cId="3331381976" sldId="329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0-15T23:58:42.168" v="6010" actId="255"/>
        <pc:sldMkLst>
          <pc:docMk/>
          <pc:sldMk cId="2960740072" sldId="330"/>
        </pc:sldMkLst>
        <pc:spChg chg="mod">
          <ac:chgData name="Wilkinson, Ulises" userId="aece8d85-eb83-4e23-bf28-c30077cba893" providerId="ADAL" clId="{884F47B1-B553-4192-9126-1C112833296C}" dt="2025-10-15T23:55:08.121" v="5906" actId="20577"/>
          <ac:spMkLst>
            <pc:docMk/>
            <pc:sldMk cId="2960740072" sldId="330"/>
            <ac:spMk id="4" creationId="{463C9A6E-7ED8-10B5-EE6E-1E5A101D7504}"/>
          </ac:spMkLst>
        </pc:spChg>
        <pc:spChg chg="mod">
          <ac:chgData name="Wilkinson, Ulises" userId="aece8d85-eb83-4e23-bf28-c30077cba893" providerId="ADAL" clId="{884F47B1-B553-4192-9126-1C112833296C}" dt="2025-10-15T23:58:42.168" v="6010" actId="255"/>
          <ac:spMkLst>
            <pc:docMk/>
            <pc:sldMk cId="2960740072" sldId="330"/>
            <ac:spMk id="6" creationId="{095A28DB-4B4A-4493-C48A-36F0A50204F5}"/>
          </ac:spMkLst>
        </pc:spChg>
        <pc:spChg chg="mod">
          <ac:chgData name="Wilkinson, Ulises" userId="aece8d85-eb83-4e23-bf28-c30077cba893" providerId="ADAL" clId="{884F47B1-B553-4192-9126-1C112833296C}" dt="2025-10-15T23:53:06.617" v="5795" actId="20577"/>
          <ac:spMkLst>
            <pc:docMk/>
            <pc:sldMk cId="2960740072" sldId="33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F988-6FB6-405E-8A3F-57DF7952DD5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FF47-4B32-4877-95BA-00C4BEAB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34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84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0097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349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921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Pair of beaded moccasins.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https://texashistory.unt.edu/ark:/67531/metapth8340/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Zavala, Lorenzo de. “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Expediente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Lorenzo de Zavala’s 1829 Colonization Contract.” The Portal to Texas History, August 25, 2005.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https://texashistory.unt.edu/ark:/67531/metapth5849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Galloway, John, and Emily Galloway. “Bill of Sale for Negro Boy from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Galaway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.” The Portal to Texas History, September 15, 2017. https://texashistory.unt.edu/ark:/67531/metapth880958/.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Petroglyphs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1968. Photograph, 3.5 x 3.5 in. (8.89 x 8.89 cm). The Portal to Texas History. </a:t>
            </a:r>
            <a:r>
              <a:rPr lang="en-US" sz="1800" u="sng" kern="0" dirty="0">
                <a:solidFill>
                  <a:srgbClr val="1155CC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https://texashistory.unt.edu/ark:/67531/metapth40097/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Elongated, rectangular buckskin beaded Indian bag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Leather, 23 x 10.7.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https://texashistory.unt.edu/ark:/67531/metapth8349/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Artifacts from the Buddy Webb Family.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1968. Photograph, 3.5 x 3.5 in (8.89 x 8.89 cm).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https://texashistory.unt.edu/ark:/67531/metapth89212/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1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4.emf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438676"/>
          </a:xfrm>
        </p:spPr>
        <p:txBody>
          <a:bodyPr>
            <a:normAutofit/>
          </a:bodyPr>
          <a:lstStyle/>
          <a:p>
            <a:pPr algn="l"/>
            <a:r>
              <a:rPr lang="en-US" sz="4400" b="1" i="1" dirty="0">
                <a:solidFill>
                  <a:schemeClr val="bg2">
                    <a:lumMod val="50000"/>
                  </a:schemeClr>
                </a:solidFill>
              </a:rPr>
              <a:t>Unidad 1: </a:t>
            </a:r>
            <a:br>
              <a:rPr lang="en-US" sz="4400" b="1" i="1" dirty="0"/>
            </a:br>
            <a:r>
              <a:rPr lang="en-US" sz="6600" b="1" dirty="0">
                <a:solidFill>
                  <a:srgbClr val="0073C2"/>
                </a:solidFill>
              </a:rPr>
              <a:t>Texas Natural y </a:t>
            </a:r>
            <a:r>
              <a:rPr lang="en-US" sz="6600" b="1" dirty="0" err="1">
                <a:solidFill>
                  <a:srgbClr val="0073C2"/>
                </a:solidFill>
              </a:rPr>
              <a:t>su</a:t>
            </a:r>
            <a:r>
              <a:rPr lang="en-US" sz="6600" b="1" dirty="0">
                <a:solidFill>
                  <a:srgbClr val="0073C2"/>
                </a:solidFill>
              </a:rPr>
              <a:t> </a:t>
            </a:r>
            <a:r>
              <a:rPr lang="en-US" sz="6600" b="1" dirty="0" err="1">
                <a:solidFill>
                  <a:srgbClr val="0073C2"/>
                </a:solidFill>
              </a:rPr>
              <a:t>Gente</a:t>
            </a:r>
            <a:endParaRPr lang="en-US" sz="4400" b="1" dirty="0">
              <a:solidFill>
                <a:srgbClr val="0073C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365171"/>
            <a:ext cx="4886476" cy="1849362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50000"/>
                  </a:schemeClr>
                </a:solidFill>
              </a:rPr>
              <a:t>Leccion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 2: </a:t>
            </a:r>
          </a:p>
          <a:p>
            <a:pPr algn="l"/>
            <a:r>
              <a:rPr lang="en-US" sz="4000" b="1" i="1" dirty="0">
                <a:solidFill>
                  <a:srgbClr val="0073C2"/>
                </a:solidFill>
              </a:rPr>
              <a:t>Como </a:t>
            </a:r>
            <a:r>
              <a:rPr lang="en-US" sz="4000" b="1" i="1" dirty="0" err="1">
                <a:solidFill>
                  <a:srgbClr val="0073C2"/>
                </a:solidFill>
              </a:rPr>
              <a:t>sabemos</a:t>
            </a:r>
            <a:r>
              <a:rPr lang="en-US" sz="4000" b="1" i="1" dirty="0">
                <a:solidFill>
                  <a:srgbClr val="0073C2"/>
                </a:solidFill>
              </a:rPr>
              <a:t> lo que </a:t>
            </a:r>
            <a:r>
              <a:rPr lang="en-US" sz="4000" b="1" i="1" dirty="0" err="1">
                <a:solidFill>
                  <a:srgbClr val="0073C2"/>
                </a:solidFill>
              </a:rPr>
              <a:t>sabemos</a:t>
            </a:r>
            <a:r>
              <a:rPr lang="en-US" sz="4000" b="1" i="1" dirty="0">
                <a:solidFill>
                  <a:srgbClr val="0073C2"/>
                </a:solidFill>
              </a:rPr>
              <a:t>?</a:t>
            </a:r>
          </a:p>
        </p:txBody>
      </p:sp>
      <p:pic>
        <p:nvPicPr>
          <p:cNvPr id="1026" name="Picture 2" descr="A rock wall with drawings of people and a person">
            <a:extLst>
              <a:ext uri="{FF2B5EF4-FFF2-40B4-BE49-F238E27FC236}">
                <a16:creationId xmlns:a16="http://schemas.microsoft.com/office/drawing/2014/main" id="{F171A88E-B6CA-F60D-DB18-D711A558C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6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Estudiando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la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historia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con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artefactos</a:t>
            </a:r>
            <a:endParaRPr lang="en-US" sz="5400" b="1" i="1" dirty="0">
              <a:solidFill>
                <a:srgbClr val="0B61B7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948544" y="1281080"/>
            <a:ext cx="9231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Instrucciones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Lee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el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pasaje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artefactos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y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responde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las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preguntas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siguen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. Preparate para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compartir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tus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respuestas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con la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clase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2230093" y="3031778"/>
            <a:ext cx="6532907" cy="887079"/>
          </a:xfrm>
          <a:prstGeom prst="wedgeRoundRectCallout">
            <a:avLst>
              <a:gd name="adj1" fmla="val -52725"/>
              <a:gd name="adj2" fmla="val 9214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“Un </a:t>
            </a:r>
            <a:r>
              <a:rPr lang="en-US" sz="3600" b="1" i="1" dirty="0" err="1">
                <a:solidFill>
                  <a:schemeClr val="tx1"/>
                </a:solidFill>
              </a:rPr>
              <a:t>artefacto</a:t>
            </a:r>
            <a:r>
              <a:rPr lang="en-US" sz="3600" dirty="0">
                <a:solidFill>
                  <a:schemeClr val="tx1"/>
                </a:solidFill>
              </a:rPr>
              <a:t> es __________.”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5E85B0C-355A-A606-8C1A-3D6ACDF52666}"/>
              </a:ext>
            </a:extLst>
          </p:cNvPr>
          <p:cNvSpPr/>
          <p:nvPr/>
        </p:nvSpPr>
        <p:spPr>
          <a:xfrm>
            <a:off x="4023283" y="4463142"/>
            <a:ext cx="7358744" cy="1350463"/>
          </a:xfrm>
          <a:prstGeom prst="wedgeRoundRectCallout">
            <a:avLst>
              <a:gd name="adj1" fmla="val 56595"/>
              <a:gd name="adj2" fmla="val 8879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“Un </a:t>
            </a:r>
            <a:r>
              <a:rPr lang="en-US" sz="3600" dirty="0" err="1">
                <a:solidFill>
                  <a:schemeClr val="tx1"/>
                </a:solidFill>
              </a:rPr>
              <a:t>ejemplo</a:t>
            </a:r>
            <a:r>
              <a:rPr lang="en-US" sz="3600" dirty="0">
                <a:solidFill>
                  <a:schemeClr val="tx1"/>
                </a:solidFill>
              </a:rPr>
              <a:t> de un </a:t>
            </a:r>
            <a:r>
              <a:rPr lang="en-US" sz="3600" b="1" i="1" dirty="0" err="1">
                <a:solidFill>
                  <a:schemeClr val="tx1"/>
                </a:solidFill>
              </a:rPr>
              <a:t>artefacto</a:t>
            </a:r>
            <a:r>
              <a:rPr lang="en-US" sz="3600" dirty="0">
                <a:solidFill>
                  <a:schemeClr val="tx1"/>
                </a:solidFill>
              </a:rPr>
              <a:t> de la </a:t>
            </a:r>
            <a:r>
              <a:rPr lang="en-US" sz="3600" dirty="0" err="1">
                <a:solidFill>
                  <a:schemeClr val="tx1"/>
                </a:solidFill>
              </a:rPr>
              <a:t>actividad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lectura</a:t>
            </a:r>
            <a:r>
              <a:rPr lang="en-US" sz="3600" dirty="0">
                <a:solidFill>
                  <a:schemeClr val="tx1"/>
                </a:solidFill>
              </a:rPr>
              <a:t> es __________”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49A339-649A-00C8-F8E1-68672EB81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3202" y="4637314"/>
            <a:ext cx="1176292" cy="11762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6853" y="3006992"/>
            <a:ext cx="1025054" cy="10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Artefactos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in your life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948544" y="1281080"/>
            <a:ext cx="9231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Instrucciones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Comparte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tu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respuesta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a la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pregunta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numero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tres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los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artefactos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tu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vida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3145971" y="2470169"/>
            <a:ext cx="8534399" cy="3106751"/>
          </a:xfrm>
          <a:prstGeom prst="wedgeRoundRectCallout">
            <a:avLst>
              <a:gd name="adj1" fmla="val -50590"/>
              <a:gd name="adj2" fmla="val 7182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“Un </a:t>
            </a:r>
            <a:r>
              <a:rPr lang="en-US" sz="4000" dirty="0" err="1">
                <a:solidFill>
                  <a:schemeClr val="tx1"/>
                </a:solidFill>
              </a:rPr>
              <a:t>articulo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en</a:t>
            </a:r>
            <a:r>
              <a:rPr lang="en-US" sz="4000" dirty="0">
                <a:solidFill>
                  <a:schemeClr val="tx1"/>
                </a:solidFill>
              </a:rPr>
              <a:t> mi </a:t>
            </a:r>
            <a:r>
              <a:rPr lang="en-US" sz="4000" dirty="0" err="1">
                <a:solidFill>
                  <a:schemeClr val="tx1"/>
                </a:solidFill>
              </a:rPr>
              <a:t>vida</a:t>
            </a:r>
            <a:r>
              <a:rPr lang="en-US" sz="4000" dirty="0">
                <a:solidFill>
                  <a:schemeClr val="tx1"/>
                </a:solidFill>
              </a:rPr>
              <a:t> que </a:t>
            </a:r>
            <a:r>
              <a:rPr lang="en-US" sz="4000" dirty="0" err="1">
                <a:solidFill>
                  <a:schemeClr val="tx1"/>
                </a:solidFill>
              </a:rPr>
              <a:t>podria</a:t>
            </a:r>
            <a:r>
              <a:rPr lang="en-US" sz="4000" dirty="0">
                <a:solidFill>
                  <a:schemeClr val="tx1"/>
                </a:solidFill>
              </a:rPr>
              <a:t> ser un </a:t>
            </a:r>
            <a:r>
              <a:rPr lang="en-US" sz="4000" dirty="0" err="1">
                <a:solidFill>
                  <a:schemeClr val="tx1"/>
                </a:solidFill>
              </a:rPr>
              <a:t>artefacto</a:t>
            </a:r>
            <a:r>
              <a:rPr lang="en-US" sz="4000" dirty="0">
                <a:solidFill>
                  <a:schemeClr val="tx1"/>
                </a:solidFill>
              </a:rPr>
              <a:t> para que la </a:t>
            </a:r>
            <a:r>
              <a:rPr lang="en-US" sz="4000" dirty="0" err="1">
                <a:solidFill>
                  <a:schemeClr val="tx1"/>
                </a:solidFill>
              </a:rPr>
              <a:t>gente</a:t>
            </a:r>
            <a:r>
              <a:rPr lang="en-US" sz="4000" dirty="0">
                <a:solidFill>
                  <a:schemeClr val="tx1"/>
                </a:solidFill>
              </a:rPr>
              <a:t> del future lo </a:t>
            </a:r>
            <a:r>
              <a:rPr lang="en-US" sz="4000" dirty="0" err="1">
                <a:solidFill>
                  <a:schemeClr val="tx1"/>
                </a:solidFill>
              </a:rPr>
              <a:t>estudie</a:t>
            </a:r>
            <a:r>
              <a:rPr lang="en-US" sz="4000" dirty="0">
                <a:solidFill>
                  <a:schemeClr val="tx1"/>
                </a:solidFill>
              </a:rPr>
              <a:t> es _______. La </a:t>
            </a:r>
            <a:r>
              <a:rPr lang="en-US" sz="4000" dirty="0" err="1">
                <a:solidFill>
                  <a:schemeClr val="tx1"/>
                </a:solidFill>
              </a:rPr>
              <a:t>gente</a:t>
            </a:r>
            <a:r>
              <a:rPr lang="en-US" sz="4000" dirty="0">
                <a:solidFill>
                  <a:schemeClr val="tx1"/>
                </a:solidFill>
              </a:rPr>
              <a:t> del future </a:t>
            </a:r>
            <a:r>
              <a:rPr lang="en-US" sz="4000" dirty="0" err="1">
                <a:solidFill>
                  <a:schemeClr val="tx1"/>
                </a:solidFill>
              </a:rPr>
              <a:t>podria</a:t>
            </a:r>
            <a:r>
              <a:rPr lang="en-US" sz="4000" dirty="0">
                <a:solidFill>
                  <a:schemeClr val="tx1"/>
                </a:solidFill>
              </a:rPr>
              <a:t> inferior que </a:t>
            </a:r>
            <a:r>
              <a:rPr lang="en-US" sz="4000" dirty="0" err="1">
                <a:solidFill>
                  <a:schemeClr val="tx1"/>
                </a:solidFill>
              </a:rPr>
              <a:t>yo</a:t>
            </a:r>
            <a:r>
              <a:rPr lang="en-US" sz="4000" dirty="0">
                <a:solidFill>
                  <a:schemeClr val="tx1"/>
                </a:solidFill>
              </a:rPr>
              <a:t> _______  </a:t>
            </a:r>
            <a:r>
              <a:rPr lang="en-US" sz="4000" dirty="0" err="1">
                <a:solidFill>
                  <a:schemeClr val="tx1"/>
                </a:solidFill>
              </a:rPr>
              <a:t>basado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este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articulo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0571" y="2703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33372" y="-5321566"/>
            <a:ext cx="1524002" cy="12193258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8240486" cy="135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Fuente Primaria</a:t>
            </a:r>
            <a:endParaRPr lang="en-US" sz="88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5F57C-CC30-970D-E6C0-0F0F4292222E}"/>
              </a:ext>
            </a:extLst>
          </p:cNvPr>
          <p:cNvSpPr txBox="1"/>
          <p:nvPr/>
        </p:nvSpPr>
        <p:spPr>
          <a:xfrm>
            <a:off x="859344" y="1684821"/>
            <a:ext cx="1047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B61B7"/>
                </a:solidFill>
              </a:rPr>
              <a:t>Haz </a:t>
            </a:r>
            <a:r>
              <a:rPr lang="en-US" sz="4000" b="1" i="1" dirty="0" err="1">
                <a:solidFill>
                  <a:srgbClr val="0B61B7"/>
                </a:solidFill>
              </a:rPr>
              <a:t>una</a:t>
            </a:r>
            <a:r>
              <a:rPr lang="en-US" sz="4000" b="1" i="1" dirty="0">
                <a:solidFill>
                  <a:srgbClr val="0B61B7"/>
                </a:solidFill>
              </a:rPr>
              <a:t> </a:t>
            </a:r>
            <a:r>
              <a:rPr lang="en-US" sz="4000" b="1" i="1" dirty="0" err="1">
                <a:solidFill>
                  <a:srgbClr val="0B61B7"/>
                </a:solidFill>
              </a:rPr>
              <a:t>prediccion</a:t>
            </a:r>
            <a:r>
              <a:rPr lang="en-US" sz="4000" b="1" i="1">
                <a:solidFill>
                  <a:srgbClr val="0B61B7"/>
                </a:solidFill>
              </a:rPr>
              <a:t> antes de leer. </a:t>
            </a:r>
            <a:r>
              <a:rPr lang="en-US" sz="4000" b="1" i="1" dirty="0">
                <a:solidFill>
                  <a:srgbClr val="0B61B7"/>
                </a:solidFill>
              </a:rPr>
              <a:t>. .</a:t>
            </a:r>
          </a:p>
        </p:txBody>
      </p:sp>
      <p:pic>
        <p:nvPicPr>
          <p:cNvPr id="2050" name="Picture 2" descr="Primary view of object titled 'Expediente of Lorenzo de Zavala's 1829 colonization contract'.">
            <a:extLst>
              <a:ext uri="{FF2B5EF4-FFF2-40B4-BE49-F238E27FC236}">
                <a16:creationId xmlns:a16="http://schemas.microsoft.com/office/drawing/2014/main" id="{DC3B8CC5-8C5C-9FE5-25E3-59CFD284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" y="2742028"/>
            <a:ext cx="5274235" cy="3842657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5A73A-FFD8-88A8-5AEF-6CA58EEC5BCF}"/>
              </a:ext>
            </a:extLst>
          </p:cNvPr>
          <p:cNvSpPr txBox="1"/>
          <p:nvPr/>
        </p:nvSpPr>
        <p:spPr>
          <a:xfrm>
            <a:off x="6095373" y="2397948"/>
            <a:ext cx="5631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Qué crees que significa el término</a:t>
            </a:r>
            <a:r>
              <a:rPr lang="en-US" sz="2800" dirty="0"/>
              <a:t> “</a:t>
            </a:r>
            <a:r>
              <a:rPr lang="en-US" sz="2800" b="1" dirty="0">
                <a:solidFill>
                  <a:srgbClr val="0B61B7"/>
                </a:solidFill>
              </a:rPr>
              <a:t>Fuente </a:t>
            </a:r>
            <a:r>
              <a:rPr lang="en-US" sz="2800" b="1" dirty="0" err="1">
                <a:solidFill>
                  <a:srgbClr val="0B61B7"/>
                </a:solidFill>
              </a:rPr>
              <a:t>primaria</a:t>
            </a:r>
            <a:r>
              <a:rPr lang="en-US" sz="2800" dirty="0"/>
              <a:t>” </a:t>
            </a:r>
            <a:r>
              <a:rPr lang="es-ES" sz="2800" dirty="0"/>
              <a:t>basándote en esta imagen y en lo que hemos hablado hasta ahora</a:t>
            </a:r>
            <a:r>
              <a:rPr lang="en-US" sz="2800" dirty="0"/>
              <a:t>?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04B20BB-B5F1-4DC1-7AD8-E4CB6E7C9E68}"/>
              </a:ext>
            </a:extLst>
          </p:cNvPr>
          <p:cNvSpPr/>
          <p:nvPr/>
        </p:nvSpPr>
        <p:spPr>
          <a:xfrm>
            <a:off x="6966856" y="4593771"/>
            <a:ext cx="4968863" cy="1208315"/>
          </a:xfrm>
          <a:prstGeom prst="wedgeRoundRectCallout">
            <a:avLst>
              <a:gd name="adj1" fmla="val -43760"/>
              <a:gd name="adj2" fmla="val 9591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“Creo que </a:t>
            </a:r>
            <a:r>
              <a:rPr lang="en-US" sz="2600" b="1" i="1" dirty="0" err="1">
                <a:solidFill>
                  <a:schemeClr val="tx1"/>
                </a:solidFill>
              </a:rPr>
              <a:t>fuente</a:t>
            </a:r>
            <a:r>
              <a:rPr lang="en-US" sz="2600" b="1" i="1" dirty="0">
                <a:solidFill>
                  <a:schemeClr val="tx1"/>
                </a:solidFill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</a:rPr>
              <a:t>primaria</a:t>
            </a:r>
            <a:r>
              <a:rPr lang="en-US" sz="2600" dirty="0">
                <a:solidFill>
                  <a:schemeClr val="tx1"/>
                </a:solidFill>
              </a:rPr>
              <a:t> means ________ </a:t>
            </a:r>
            <a:r>
              <a:rPr lang="en-US" sz="2600" dirty="0" err="1">
                <a:solidFill>
                  <a:schemeClr val="tx1"/>
                </a:solidFill>
              </a:rPr>
              <a:t>porque</a:t>
            </a:r>
            <a:r>
              <a:rPr lang="en-US" sz="2600" dirty="0">
                <a:solidFill>
                  <a:schemeClr val="tx1"/>
                </a:solidFill>
              </a:rPr>
              <a:t> ________”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C1A6D0-63AE-CC7C-E5CE-752A2B06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921" y="4823867"/>
            <a:ext cx="978219" cy="9782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454E53-C80E-EC7E-7DB2-FA2D37570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972" y="1604000"/>
            <a:ext cx="938785" cy="9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30829" y="0"/>
            <a:ext cx="10440657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Que es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una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fuente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primaria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?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730820" y="1036718"/>
            <a:ext cx="10067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Instrucciones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Lee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el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pasaje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sobre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fuentes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primarias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y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secundarias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Comparteen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ejemplo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una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fuente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primaria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secundaria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</a:rPr>
              <a:t>lista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..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2342653" y="2685821"/>
            <a:ext cx="6578323" cy="1342960"/>
          </a:xfrm>
          <a:prstGeom prst="wedgeRoundRectCallout">
            <a:avLst>
              <a:gd name="adj1" fmla="val -52725"/>
              <a:gd name="adj2" fmla="val 9214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“Un </a:t>
            </a:r>
            <a:r>
              <a:rPr lang="en-US" sz="3600" dirty="0" err="1">
                <a:solidFill>
                  <a:schemeClr val="tx1"/>
                </a:solidFill>
              </a:rPr>
              <a:t>ejemplo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una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fuente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primaria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es __________.”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5E85B0C-355A-A606-8C1A-3D6ACDF52666}"/>
              </a:ext>
            </a:extLst>
          </p:cNvPr>
          <p:cNvSpPr/>
          <p:nvPr/>
        </p:nvSpPr>
        <p:spPr>
          <a:xfrm>
            <a:off x="3960471" y="4497296"/>
            <a:ext cx="7358744" cy="1350463"/>
          </a:xfrm>
          <a:prstGeom prst="wedgeRoundRectCallout">
            <a:avLst>
              <a:gd name="adj1" fmla="val 56595"/>
              <a:gd name="adj2" fmla="val 8879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“Un </a:t>
            </a:r>
            <a:r>
              <a:rPr lang="en-US" sz="3600" dirty="0" err="1">
                <a:solidFill>
                  <a:schemeClr val="tx1"/>
                </a:solidFill>
              </a:rPr>
              <a:t>ejemplo</a:t>
            </a:r>
            <a:r>
              <a:rPr lang="en-US" sz="3600" dirty="0">
                <a:solidFill>
                  <a:schemeClr val="tx1"/>
                </a:solidFill>
              </a:rPr>
              <a:t> de </a:t>
            </a:r>
            <a:r>
              <a:rPr lang="en-US" sz="3600" dirty="0" err="1">
                <a:solidFill>
                  <a:schemeClr val="tx1"/>
                </a:solidFill>
              </a:rPr>
              <a:t>una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fuente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secundaria</a:t>
            </a:r>
            <a:r>
              <a:rPr lang="en-US" sz="3600" dirty="0">
                <a:solidFill>
                  <a:schemeClr val="tx1"/>
                </a:solidFill>
              </a:rPr>
              <a:t> es __________”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49A339-649A-00C8-F8E1-68672EB81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201" y="2685821"/>
            <a:ext cx="1176292" cy="11762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9823" y="3006992"/>
            <a:ext cx="1025054" cy="10250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D5B95DE-FA40-DAF9-FE0F-82C0A2A3F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7760" y="4671467"/>
            <a:ext cx="1176292" cy="11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01B8FB5-8138-E692-5E61-D9741103A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3741" y="119132"/>
            <a:ext cx="10527745" cy="1500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Usando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Fuentes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Primarias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para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Entender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un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Evento</a:t>
            </a:r>
            <a:endParaRPr lang="en-US" sz="5400" b="1" i="1" dirty="0">
              <a:solidFill>
                <a:srgbClr val="0B61B7"/>
              </a:solidFill>
              <a:latin typeface="Gotham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23A94-4B96-D7C3-0FED-33CBECD582DF}"/>
              </a:ext>
            </a:extLst>
          </p:cNvPr>
          <p:cNvSpPr txBox="1"/>
          <p:nvPr/>
        </p:nvSpPr>
        <p:spPr>
          <a:xfrm>
            <a:off x="1817914" y="1587394"/>
            <a:ext cx="9976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Lee </a:t>
            </a:r>
            <a:r>
              <a:rPr lang="en-US" sz="2800" i="1" dirty="0" err="1"/>
              <a:t>el</a:t>
            </a:r>
            <a:r>
              <a:rPr lang="en-US" sz="2800" i="1" dirty="0"/>
              <a:t> </a:t>
            </a:r>
            <a:r>
              <a:rPr lang="en-US" sz="2800" i="1" dirty="0" err="1"/>
              <a:t>pasaje</a:t>
            </a:r>
            <a:r>
              <a:rPr lang="en-US" sz="2800" i="1" dirty="0"/>
              <a:t> </a:t>
            </a:r>
            <a:r>
              <a:rPr lang="en-US" sz="2800" i="1" dirty="0" err="1"/>
              <a:t>sobre</a:t>
            </a:r>
            <a:r>
              <a:rPr lang="en-US" sz="2800" i="1" dirty="0"/>
              <a:t> un </a:t>
            </a:r>
            <a:r>
              <a:rPr lang="en-US" sz="2800" i="1" dirty="0" err="1"/>
              <a:t>evento</a:t>
            </a:r>
            <a:r>
              <a:rPr lang="en-US" sz="2800" i="1" dirty="0"/>
              <a:t> </a:t>
            </a:r>
            <a:r>
              <a:rPr lang="en-US" sz="2800" i="1" dirty="0" err="1"/>
              <a:t>especifico</a:t>
            </a:r>
            <a:r>
              <a:rPr lang="en-US" sz="2800" i="1" dirty="0"/>
              <a:t> que </a:t>
            </a:r>
            <a:r>
              <a:rPr lang="en-US" sz="2800" i="1" dirty="0" err="1"/>
              <a:t>ocurre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</a:t>
            </a:r>
            <a:r>
              <a:rPr lang="en-US" sz="2800" i="1" dirty="0" err="1"/>
              <a:t>una</a:t>
            </a:r>
            <a:r>
              <a:rPr lang="en-US" sz="2800" i="1" dirty="0"/>
              <a:t> </a:t>
            </a:r>
            <a:r>
              <a:rPr lang="en-US" sz="2800" i="1" dirty="0" err="1"/>
              <a:t>escuela</a:t>
            </a:r>
            <a:r>
              <a:rPr lang="en-US" sz="2800" i="1" dirty="0"/>
              <a:t>. </a:t>
            </a:r>
            <a:r>
              <a:rPr lang="en-US" sz="2800" i="1" dirty="0" err="1"/>
              <a:t>Responde</a:t>
            </a:r>
            <a:r>
              <a:rPr lang="en-US" sz="2800" i="1" dirty="0"/>
              <a:t> las </a:t>
            </a:r>
            <a:r>
              <a:rPr lang="en-US" sz="2800" i="1" dirty="0" err="1"/>
              <a:t>preguntas</a:t>
            </a:r>
            <a:r>
              <a:rPr lang="en-US" sz="2800" i="1" dirty="0"/>
              <a:t> que </a:t>
            </a:r>
            <a:r>
              <a:rPr lang="en-US" sz="2800" i="1" dirty="0" err="1"/>
              <a:t>siguen</a:t>
            </a:r>
            <a:r>
              <a:rPr lang="en-US" sz="2800" i="1" dirty="0"/>
              <a:t>.</a:t>
            </a:r>
          </a:p>
        </p:txBody>
      </p:sp>
      <p:pic>
        <p:nvPicPr>
          <p:cNvPr id="3074" name="Picture 2" descr="Primary source document with old cursive script on it. It is a bill of sale for an enslaved African American. Located on the Portal to Texas History">
            <a:extLst>
              <a:ext uri="{FF2B5EF4-FFF2-40B4-BE49-F238E27FC236}">
                <a16:creationId xmlns:a16="http://schemas.microsoft.com/office/drawing/2014/main" id="{352FFA32-035B-4870-D900-702176DB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10" y="2720118"/>
            <a:ext cx="4811486" cy="3886200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-up of a magnifying glass">
            <a:extLst>
              <a:ext uri="{FF2B5EF4-FFF2-40B4-BE49-F238E27FC236}">
                <a16:creationId xmlns:a16="http://schemas.microsoft.com/office/drawing/2014/main" id="{855A85B7-37A7-86F7-5411-D1C179507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5" y="1843818"/>
            <a:ext cx="4762500" cy="47625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88CC95D-2498-1629-F1C2-D88D2D2C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0478" y="526552"/>
            <a:ext cx="1208326" cy="12083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6AE9B71-FC8A-3064-6A69-20E4675E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96777" y="577692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Comparte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tus</a:t>
            </a:r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5400" b="1" i="1" dirty="0" err="1">
                <a:solidFill>
                  <a:srgbClr val="0B61B7"/>
                </a:solidFill>
                <a:latin typeface="Gotham Medium"/>
              </a:rPr>
              <a:t>respuestas</a:t>
            </a:r>
            <a:endParaRPr lang="en-US" sz="5400" b="1" i="1" dirty="0">
              <a:solidFill>
                <a:srgbClr val="0B61B7"/>
              </a:solidFill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1970315" y="1263326"/>
            <a:ext cx="5649685" cy="815845"/>
          </a:xfrm>
          <a:prstGeom prst="wedgeRoundRectCallout">
            <a:avLst>
              <a:gd name="adj1" fmla="val -48294"/>
              <a:gd name="adj2" fmla="val 10928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</a:rPr>
              <a:t>Sesgo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significa</a:t>
            </a:r>
            <a:r>
              <a:rPr lang="en-US" sz="3600" dirty="0">
                <a:solidFill>
                  <a:schemeClr val="tx1"/>
                </a:solidFill>
              </a:rPr>
              <a:t> ________”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6955" y="1119051"/>
            <a:ext cx="999547" cy="99954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328756B-D703-7F5B-7BBD-BAD521EF7A51}"/>
              </a:ext>
            </a:extLst>
          </p:cNvPr>
          <p:cNvSpPr/>
          <p:nvPr/>
        </p:nvSpPr>
        <p:spPr>
          <a:xfrm>
            <a:off x="3907970" y="2504159"/>
            <a:ext cx="7772400" cy="1427991"/>
          </a:xfrm>
          <a:prstGeom prst="wedgeRoundRectCallout">
            <a:avLst>
              <a:gd name="adj1" fmla="val 49308"/>
              <a:gd name="adj2" fmla="val 107000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i="1" dirty="0" err="1">
                <a:solidFill>
                  <a:schemeClr val="tx1"/>
                </a:solidFill>
              </a:rPr>
              <a:t>Sesgo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influyo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como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estudiantes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hablaron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sobre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incidente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el</a:t>
            </a:r>
            <a:r>
              <a:rPr lang="en-US" sz="3200" dirty="0">
                <a:solidFill>
                  <a:schemeClr val="tx1"/>
                </a:solidFill>
              </a:rPr>
              <a:t> pasillo </a:t>
            </a:r>
            <a:r>
              <a:rPr lang="en-US" sz="3200" dirty="0" err="1">
                <a:solidFill>
                  <a:schemeClr val="tx1"/>
                </a:solidFill>
              </a:rPr>
              <a:t>cuando</a:t>
            </a:r>
            <a:r>
              <a:rPr lang="en-US" sz="3200" dirty="0">
                <a:solidFill>
                  <a:schemeClr val="tx1"/>
                </a:solidFill>
              </a:rPr>
              <a:t> _____”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45EE71E-E329-B2A5-3275-A9172FFB10B9}"/>
              </a:ext>
            </a:extLst>
          </p:cNvPr>
          <p:cNvSpPr/>
          <p:nvPr/>
        </p:nvSpPr>
        <p:spPr>
          <a:xfrm>
            <a:off x="2036452" y="4436981"/>
            <a:ext cx="6796187" cy="1427991"/>
          </a:xfrm>
          <a:prstGeom prst="wedgeRoundRectCallout">
            <a:avLst>
              <a:gd name="adj1" fmla="val -48054"/>
              <a:gd name="adj2" fmla="val 8946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“Creo que </a:t>
            </a:r>
            <a:r>
              <a:rPr lang="en-US" sz="3200" dirty="0" err="1">
                <a:solidFill>
                  <a:schemeClr val="tx1"/>
                </a:solidFill>
              </a:rPr>
              <a:t>podria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obtener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relato</a:t>
            </a:r>
            <a:r>
              <a:rPr lang="en-US" sz="3200" dirty="0">
                <a:solidFill>
                  <a:schemeClr val="tx1"/>
                </a:solidFill>
              </a:rPr>
              <a:t> mas </a:t>
            </a:r>
            <a:r>
              <a:rPr lang="en-US" sz="3200" dirty="0" err="1">
                <a:solidFill>
                  <a:schemeClr val="tx1"/>
                </a:solidFill>
              </a:rPr>
              <a:t>preciso</a:t>
            </a:r>
            <a:r>
              <a:rPr lang="en-US" sz="3200" dirty="0">
                <a:solidFill>
                  <a:schemeClr val="tx1"/>
                </a:solidFill>
              </a:rPr>
              <a:t> do </a:t>
            </a:r>
            <a:r>
              <a:rPr lang="en-US" sz="3200" dirty="0" err="1">
                <a:solidFill>
                  <a:schemeClr val="tx1"/>
                </a:solidFill>
              </a:rPr>
              <a:t>los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eventos</a:t>
            </a:r>
            <a:r>
              <a:rPr lang="en-US" sz="3200" dirty="0">
                <a:solidFill>
                  <a:schemeClr val="tx1"/>
                </a:solidFill>
              </a:rPr>
              <a:t> al ______”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13D6C3-DF60-33CE-3BB7-6FE4A45AA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2441" y="2718380"/>
            <a:ext cx="999547" cy="99954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6A669F6-9B21-8048-83F2-D358B7D51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7314" y="4651203"/>
            <a:ext cx="999547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34628" y="-5295484"/>
            <a:ext cx="1524002" cy="12193258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89491"/>
            <a:ext cx="8240486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>
                <a:solidFill>
                  <a:schemeClr val="bg1"/>
                </a:solidFill>
                <a:latin typeface="Gotham Medium"/>
              </a:rPr>
              <a:t>Fuentes </a:t>
            </a:r>
            <a:r>
              <a:rPr lang="en-US" sz="6700" b="1" dirty="0" err="1">
                <a:solidFill>
                  <a:schemeClr val="bg1"/>
                </a:solidFill>
                <a:latin typeface="Gotham Medium"/>
              </a:rPr>
              <a:t>Primarias</a:t>
            </a:r>
            <a:br>
              <a:rPr lang="en-US" dirty="0">
                <a:solidFill>
                  <a:schemeClr val="bg1"/>
                </a:solidFill>
                <a:latin typeface="Gotham Medium"/>
              </a:rPr>
            </a:br>
            <a:r>
              <a:rPr lang="en-US" sz="4900" dirty="0" err="1">
                <a:solidFill>
                  <a:schemeClr val="bg1"/>
                </a:solidFill>
                <a:latin typeface="Gotham Medium"/>
              </a:rPr>
              <a:t>Beneficios</a:t>
            </a:r>
            <a:r>
              <a:rPr lang="en-US" sz="4900" dirty="0">
                <a:solidFill>
                  <a:schemeClr val="bg1"/>
                </a:solidFill>
                <a:latin typeface="Gotham Medium"/>
              </a:rPr>
              <a:t> y </a:t>
            </a:r>
            <a:r>
              <a:rPr lang="en-US" sz="4900" dirty="0" err="1">
                <a:solidFill>
                  <a:schemeClr val="bg1"/>
                </a:solidFill>
                <a:latin typeface="Gotham Medium"/>
              </a:rPr>
              <a:t>Inconvenientes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1371" y="65004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788ED3-8255-D1CF-565D-5DC31F333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41066"/>
              </p:ext>
            </p:extLst>
          </p:nvPr>
        </p:nvGraphicFramePr>
        <p:xfrm>
          <a:off x="772256" y="1816729"/>
          <a:ext cx="10635343" cy="504380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876979">
                  <a:extLst>
                    <a:ext uri="{9D8B030D-6E8A-4147-A177-3AD203B41FA5}">
                      <a16:colId xmlns:a16="http://schemas.microsoft.com/office/drawing/2014/main" val="246936178"/>
                    </a:ext>
                  </a:extLst>
                </a:gridCol>
                <a:gridCol w="1330839">
                  <a:extLst>
                    <a:ext uri="{9D8B030D-6E8A-4147-A177-3AD203B41FA5}">
                      <a16:colId xmlns:a16="http://schemas.microsoft.com/office/drawing/2014/main" val="739335001"/>
                    </a:ext>
                  </a:extLst>
                </a:gridCol>
                <a:gridCol w="1427525">
                  <a:extLst>
                    <a:ext uri="{9D8B030D-6E8A-4147-A177-3AD203B41FA5}">
                      <a16:colId xmlns:a16="http://schemas.microsoft.com/office/drawing/2014/main" val="3236806915"/>
                    </a:ext>
                  </a:extLst>
                </a:gridCol>
              </a:tblGrid>
              <a:tr h="728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Declaracion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</a:rPr>
                        <a:t>Beneficio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Inconviente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859285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00" dirty="0">
                          <a:effectLst/>
                        </a:rPr>
                        <a:t>Las </a:t>
                      </a:r>
                      <a:r>
                        <a:rPr lang="en-US" sz="2800" kern="100" dirty="0" err="1">
                          <a:effectLst/>
                        </a:rPr>
                        <a:t>fuentes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primarias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suelen</a:t>
                      </a:r>
                      <a:r>
                        <a:rPr lang="en-US" sz="2800" kern="100" dirty="0">
                          <a:effectLst/>
                        </a:rPr>
                        <a:t> presenter solo </a:t>
                      </a:r>
                      <a:r>
                        <a:rPr lang="en-US" sz="2800" kern="100" dirty="0" err="1">
                          <a:effectLst/>
                        </a:rPr>
                        <a:t>el</a:t>
                      </a:r>
                      <a:r>
                        <a:rPr lang="en-US" sz="2800" kern="100" dirty="0">
                          <a:effectLst/>
                        </a:rPr>
                        <a:t> punto de vista de </a:t>
                      </a:r>
                      <a:r>
                        <a:rPr lang="en-US" sz="2800" kern="100" dirty="0" err="1">
                          <a:effectLst/>
                        </a:rPr>
                        <a:t>una</a:t>
                      </a:r>
                      <a:r>
                        <a:rPr lang="en-US" sz="2800" kern="100" dirty="0">
                          <a:effectLst/>
                        </a:rPr>
                        <a:t> persona </a:t>
                      </a:r>
                      <a:r>
                        <a:rPr lang="en-US" sz="2800" kern="100" dirty="0" err="1">
                          <a:effectLst/>
                        </a:rPr>
                        <a:t>sobre</a:t>
                      </a:r>
                      <a:r>
                        <a:rPr lang="en-US" sz="2800" kern="100" dirty="0">
                          <a:effectLst/>
                        </a:rPr>
                        <a:t> un </a:t>
                      </a:r>
                      <a:r>
                        <a:rPr lang="en-US" sz="2800" kern="100" dirty="0" err="1">
                          <a:effectLst/>
                        </a:rPr>
                        <a:t>evento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historico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2788831"/>
                  </a:ext>
                </a:extLst>
              </a:tr>
              <a:tr h="8977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11912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2. Las </a:t>
                      </a:r>
                      <a:r>
                        <a:rPr lang="en-US" sz="2800" kern="100" dirty="0" err="1">
                          <a:effectLst/>
                        </a:rPr>
                        <a:t>fuentes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primarias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nos</a:t>
                      </a:r>
                      <a:r>
                        <a:rPr lang="en-US" sz="2800" kern="100" dirty="0">
                          <a:effectLst/>
                        </a:rPr>
                        <a:t> dan un </a:t>
                      </a:r>
                      <a:r>
                        <a:rPr lang="en-US" sz="2800" kern="100" dirty="0" err="1">
                          <a:effectLst/>
                        </a:rPr>
                        <a:t>relato</a:t>
                      </a:r>
                      <a:r>
                        <a:rPr lang="en-US" sz="2800" kern="100" dirty="0">
                          <a:effectLst/>
                        </a:rPr>
                        <a:t> de </a:t>
                      </a:r>
                      <a:r>
                        <a:rPr lang="en-US" sz="2800" kern="100" dirty="0" err="1">
                          <a:effectLst/>
                        </a:rPr>
                        <a:t>primera</a:t>
                      </a:r>
                      <a:r>
                        <a:rPr lang="en-US" sz="2800" kern="100" dirty="0">
                          <a:effectLst/>
                        </a:rPr>
                        <a:t> mano de un </a:t>
                      </a:r>
                      <a:r>
                        <a:rPr lang="en-US" sz="2800" kern="100" dirty="0" err="1">
                          <a:effectLst/>
                        </a:rPr>
                        <a:t>evento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49050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00" dirty="0">
                          <a:effectLst/>
                        </a:rPr>
                        <a:t>3. Las </a:t>
                      </a:r>
                      <a:r>
                        <a:rPr lang="en-US" sz="2800" kern="100" dirty="0" err="1">
                          <a:effectLst/>
                        </a:rPr>
                        <a:t>fuentes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primarias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nos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ayudan</a:t>
                      </a:r>
                      <a:r>
                        <a:rPr lang="en-US" sz="2800" kern="100" dirty="0">
                          <a:effectLst/>
                        </a:rPr>
                        <a:t> a </a:t>
                      </a:r>
                      <a:r>
                        <a:rPr lang="en-US" sz="2800" kern="100" dirty="0" err="1">
                          <a:effectLst/>
                        </a:rPr>
                        <a:t>entender</a:t>
                      </a:r>
                      <a:r>
                        <a:rPr lang="en-US" sz="2800" kern="100" dirty="0">
                          <a:effectLst/>
                        </a:rPr>
                        <a:t> las </a:t>
                      </a:r>
                      <a:r>
                        <a:rPr lang="en-US" sz="2800" kern="100" dirty="0" err="1">
                          <a:effectLst/>
                        </a:rPr>
                        <a:t>experiencias</a:t>
                      </a:r>
                      <a:r>
                        <a:rPr lang="en-US" sz="2800" kern="100" dirty="0">
                          <a:effectLst/>
                        </a:rPr>
                        <a:t> de las personas del </a:t>
                      </a:r>
                      <a:r>
                        <a:rPr lang="en-US" sz="2800" kern="100" dirty="0" err="1">
                          <a:effectLst/>
                        </a:rPr>
                        <a:t>pasado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956328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00" dirty="0">
                          <a:effectLst/>
                        </a:rPr>
                        <a:t>4. Las </a:t>
                      </a:r>
                      <a:r>
                        <a:rPr lang="en-US" sz="2800" kern="100" dirty="0" err="1">
                          <a:effectLst/>
                        </a:rPr>
                        <a:t>fuentes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primarias</a:t>
                      </a:r>
                      <a:r>
                        <a:rPr lang="en-US" sz="2800" kern="100" dirty="0">
                          <a:effectLst/>
                        </a:rPr>
                        <a:t> a menudo </a:t>
                      </a:r>
                      <a:r>
                        <a:rPr lang="en-US" sz="2800" kern="100" dirty="0" err="1">
                          <a:effectLst/>
                        </a:rPr>
                        <a:t>contienen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sesgos</a:t>
                      </a:r>
                      <a:r>
                        <a:rPr lang="en-US" sz="2800" kern="100" dirty="0">
                          <a:effectLst/>
                        </a:rPr>
                        <a:t> que no </a:t>
                      </a:r>
                      <a:r>
                        <a:rPr lang="en-US" sz="2800" kern="100" dirty="0" err="1">
                          <a:effectLst/>
                        </a:rPr>
                        <a:t>reflejan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toda</a:t>
                      </a:r>
                      <a:r>
                        <a:rPr lang="en-US" sz="2800" kern="100" dirty="0">
                          <a:effectLst/>
                        </a:rPr>
                        <a:t> la </a:t>
                      </a:r>
                      <a:r>
                        <a:rPr lang="en-US" sz="2800" kern="100" dirty="0" err="1">
                          <a:effectLst/>
                        </a:rPr>
                        <a:t>verdad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743413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EAD3EE0-19D6-89B0-33CD-805C0DB60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1491" y="349092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0716" y="-2652490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30600"/>
            <a:ext cx="12192000" cy="3327400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827" y="549773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375" y="5871539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805543" y="143691"/>
            <a:ext cx="10269832" cy="2795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 err="1">
                <a:latin typeface="Gotham Medium"/>
              </a:rPr>
              <a:t>Ejercicio</a:t>
            </a:r>
            <a:r>
              <a:rPr lang="en-US" sz="9600" b="1" i="1" dirty="0">
                <a:latin typeface="Gotham Medium"/>
              </a:rPr>
              <a:t> de Escritura</a:t>
            </a:r>
            <a:endParaRPr lang="en-US" sz="7200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877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161D9-CE88-5B48-8469-451D5C733377}"/>
              </a:ext>
            </a:extLst>
          </p:cNvPr>
          <p:cNvSpPr txBox="1"/>
          <p:nvPr/>
        </p:nvSpPr>
        <p:spPr>
          <a:xfrm>
            <a:off x="600286" y="3477795"/>
            <a:ext cx="108748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kern="100" dirty="0" err="1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Estructura</a:t>
            </a:r>
            <a:r>
              <a:rPr lang="en-US" sz="4400" b="1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4400" b="1" i="1" u="sng" kern="100" dirty="0" err="1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oracion</a:t>
            </a:r>
            <a:r>
              <a:rPr lang="en-US" sz="4400" b="1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4400" b="1" i="1" u="sng" kern="100" dirty="0" err="1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ejemplo</a:t>
            </a:r>
            <a:r>
              <a:rPr lang="en-US" sz="4400" b="1" i="1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400" i="1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Las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fuentes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primarias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utiles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porque</a:t>
            </a:r>
            <a:r>
              <a:rPr lang="en-US" sz="3200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nos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proporcionan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relato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mano de un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evento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sin embargo,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debemos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ser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conscientes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que </a:t>
            </a:r>
            <a:r>
              <a:rPr lang="en-US" sz="3200" b="1" kern="100" dirty="0" err="1">
                <a:solidFill>
                  <a:schemeClr val="bg1">
                    <a:lumMod val="9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tambien</a:t>
            </a:r>
            <a:r>
              <a:rPr lang="en-US" sz="3200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 err="1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presentar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solo un punto de vista</a:t>
            </a:r>
            <a:r>
              <a:rPr lang="en-US" sz="3200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47847A-2215-406D-3F84-EC84BC64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027" y="1676330"/>
            <a:ext cx="1151985" cy="11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2347" y="2310732"/>
            <a:ext cx="8556929" cy="2210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</a:br>
            <a:r>
              <a:rPr lang="en-US" sz="8800" b="1" dirty="0" err="1">
                <a:solidFill>
                  <a:schemeClr val="bg1"/>
                </a:solidFill>
                <a:latin typeface="Gotham Medium"/>
              </a:rPr>
              <a:t>Evaluando</a:t>
            </a:r>
            <a:r>
              <a:rPr lang="en-US" sz="8800" b="1" dirty="0">
                <a:solidFill>
                  <a:schemeClr val="bg1"/>
                </a:solidFill>
                <a:latin typeface="Gotham Medium"/>
              </a:rPr>
              <a:t> Fuentes </a:t>
            </a:r>
            <a:r>
              <a:rPr lang="en-US" sz="8800" b="1" dirty="0" err="1">
                <a:solidFill>
                  <a:schemeClr val="bg1"/>
                </a:solidFill>
                <a:latin typeface="Gotham Medium"/>
              </a:rPr>
              <a:t>Primarias</a:t>
            </a:r>
            <a:endParaRPr lang="en-US" sz="32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8BB4D-8D06-5D28-FACB-92EDD136D826}"/>
              </a:ext>
            </a:extLst>
          </p:cNvPr>
          <p:cNvSpPr txBox="1"/>
          <p:nvPr/>
        </p:nvSpPr>
        <p:spPr>
          <a:xfrm>
            <a:off x="374469" y="4612531"/>
            <a:ext cx="1121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Usa las </a:t>
            </a:r>
            <a:r>
              <a:rPr lang="en-US" sz="2800" dirty="0" err="1"/>
              <a:t>imagenes</a:t>
            </a:r>
            <a:r>
              <a:rPr lang="en-US" sz="2800" dirty="0"/>
              <a:t> de </a:t>
            </a:r>
            <a:r>
              <a:rPr lang="en-US" sz="2800" dirty="0" err="1"/>
              <a:t>tu</a:t>
            </a:r>
            <a:r>
              <a:rPr lang="en-US" sz="2800" dirty="0"/>
              <a:t> hoja de </a:t>
            </a:r>
            <a:r>
              <a:rPr lang="en-US" sz="2800" dirty="0" err="1"/>
              <a:t>trabajo</a:t>
            </a:r>
            <a:r>
              <a:rPr lang="en-US" sz="2800" dirty="0"/>
              <a:t> para completer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cuadro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/>
              <a:t>Las </a:t>
            </a:r>
            <a:r>
              <a:rPr lang="en-US" sz="2800" dirty="0" err="1"/>
              <a:t>imagenes</a:t>
            </a:r>
            <a:r>
              <a:rPr lang="en-US" sz="2800" dirty="0"/>
              <a:t> Tambien se </a:t>
            </a:r>
            <a:r>
              <a:rPr lang="en-US" sz="2800" dirty="0" err="1"/>
              <a:t>pueden</a:t>
            </a:r>
            <a:r>
              <a:rPr lang="en-US" sz="2800" dirty="0"/>
              <a:t> </a:t>
            </a:r>
            <a:r>
              <a:rPr lang="en-US" sz="2800" dirty="0" err="1"/>
              <a:t>encontrar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presentacion</a:t>
            </a:r>
            <a:r>
              <a:rPr lang="en-US" sz="2800" dirty="0"/>
              <a:t> para </a:t>
            </a:r>
            <a:r>
              <a:rPr lang="en-US" sz="2800" dirty="0" err="1"/>
              <a:t>verlas</a:t>
            </a:r>
            <a:r>
              <a:rPr lang="en-US" sz="2800" dirty="0"/>
              <a:t> </a:t>
            </a:r>
            <a:r>
              <a:rPr lang="en-US" sz="2800" dirty="0" err="1"/>
              <a:t>mejor</a:t>
            </a:r>
            <a:r>
              <a:rPr lang="en-US" sz="28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15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CB53BD-CB9D-37A7-3174-C5B9422678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93621" y="144588"/>
            <a:ext cx="858882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Petroglifos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El Portal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 la Historia de Texas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close-up of a cave painting. Image accessed at the Portal to Texas History">
            <a:extLst>
              <a:ext uri="{FF2B5EF4-FFF2-40B4-BE49-F238E27FC236}">
                <a16:creationId xmlns:a16="http://schemas.microsoft.com/office/drawing/2014/main" id="{1A0DD35E-463C-3F7D-3932-815808B16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30236" r="14625" b="25845"/>
          <a:stretch/>
        </p:blipFill>
        <p:spPr bwMode="auto">
          <a:xfrm>
            <a:off x="2124308" y="809098"/>
            <a:ext cx="9458142" cy="5526011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0B5FB3C-50F4-E67F-7FED-89E17AC29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8445" y="14665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Como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lo que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984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D2625-CE90-BB7F-CCC7-0A236990B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5496" y="89328"/>
            <a:ext cx="836691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 Bolsa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alargada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y rectangular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piel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Venado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cuentas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El Portal a la Historia de Texas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Elongated, rectangular buckskin beaded Indian bag. Image accessed at the Portal to Texas History">
            <a:extLst>
              <a:ext uri="{FF2B5EF4-FFF2-40B4-BE49-F238E27FC236}">
                <a16:creationId xmlns:a16="http://schemas.microsoft.com/office/drawing/2014/main" id="{255F1BD0-6ECD-E6E9-BE7B-78AB7B78A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8" y="1132765"/>
            <a:ext cx="10518736" cy="5271700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FB64D56-9370-73EE-DC03-95B38316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4853" y="103484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D2625-CE90-BB7F-CCC7-0A236990B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64713" y="39659"/>
            <a:ext cx="816428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Artefactos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herramientas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Piedra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indigenas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la familia Buddy Webb, El Portal a la Historia de Texas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dian artifacts including stone tools and arrowheads. Collection from the Buddy Webb family. Image accessed at the Portal to Texas History">
            <a:extLst>
              <a:ext uri="{FF2B5EF4-FFF2-40B4-BE49-F238E27FC236}">
                <a16:creationId xmlns:a16="http://schemas.microsoft.com/office/drawing/2014/main" id="{33254DD4-07E9-241A-3A7C-79BD20BFB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18545" r="4997" b="23033"/>
          <a:stretch/>
        </p:blipFill>
        <p:spPr bwMode="auto">
          <a:xfrm>
            <a:off x="2861946" y="993766"/>
            <a:ext cx="7986012" cy="5368966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BC6C14E-875D-0A96-1474-34069ACB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538" y="16323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200" b="1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200" b="1" dirty="0" err="1">
                <a:solidFill>
                  <a:schemeClr val="bg1"/>
                </a:solidFill>
                <a:latin typeface="Gotham Medium"/>
              </a:rPr>
              <a:t>clase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005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679270" y="1648683"/>
            <a:ext cx="22642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Primer </a:t>
            </a:r>
            <a:r>
              <a:rPr lang="en-US" sz="2400" b="1" u="sng" dirty="0" err="1"/>
              <a:t>articulo</a:t>
            </a:r>
            <a:r>
              <a:rPr lang="en-US" sz="2400" b="1" u="sng" dirty="0"/>
              <a:t>:</a:t>
            </a:r>
          </a:p>
          <a:p>
            <a:pPr algn="ctr"/>
            <a:r>
              <a:rPr lang="en-US" sz="2400" dirty="0" err="1"/>
              <a:t>Petroglifos</a:t>
            </a:r>
            <a:endParaRPr lang="en-US" sz="2400" dirty="0"/>
          </a:p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arte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bg1">
                    <a:lumMod val="50000"/>
                  </a:schemeClr>
                </a:solidFill>
              </a:rPr>
              <a:t>rupestre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endParaRPr lang="en-US" sz="32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479" y="4963503"/>
            <a:ext cx="999547" cy="999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2B8502-D151-AE05-B83E-F5AAF4769FF1}"/>
              </a:ext>
            </a:extLst>
          </p:cNvPr>
          <p:cNvSpPr txBox="1"/>
          <p:nvPr/>
        </p:nvSpPr>
        <p:spPr>
          <a:xfrm>
            <a:off x="4473164" y="1611608"/>
            <a:ext cx="2521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Segundo </a:t>
            </a:r>
            <a:r>
              <a:rPr lang="en-US" sz="2800" b="1" u="sng" dirty="0" err="1"/>
              <a:t>articulo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dirty="0"/>
              <a:t>Bolsa de </a:t>
            </a:r>
            <a:r>
              <a:rPr lang="en-US" sz="2800" dirty="0" err="1"/>
              <a:t>cuentas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92572-E945-C844-F135-70E964B0E6A1}"/>
              </a:ext>
            </a:extLst>
          </p:cNvPr>
          <p:cNvSpPr txBox="1"/>
          <p:nvPr/>
        </p:nvSpPr>
        <p:spPr>
          <a:xfrm>
            <a:off x="8523963" y="1570832"/>
            <a:ext cx="25211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/>
              <a:t>Tercer</a:t>
            </a:r>
            <a:r>
              <a:rPr lang="en-US" sz="2800" b="1" u="sng" dirty="0"/>
              <a:t> </a:t>
            </a:r>
            <a:r>
              <a:rPr lang="en-US" sz="2800" b="1" u="sng" dirty="0" err="1"/>
              <a:t>articulo</a:t>
            </a:r>
            <a:r>
              <a:rPr lang="en-US" sz="2800" b="1" u="sng" dirty="0"/>
              <a:t>:</a:t>
            </a:r>
          </a:p>
          <a:p>
            <a:pPr algn="ctr"/>
            <a:r>
              <a:rPr lang="en-US" sz="2800" dirty="0" err="1"/>
              <a:t>Herramientas</a:t>
            </a:r>
            <a:r>
              <a:rPr lang="en-US" sz="2800" dirty="0"/>
              <a:t> de </a:t>
            </a:r>
            <a:r>
              <a:rPr lang="en-US" sz="2800" dirty="0" err="1"/>
              <a:t>piedra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5A28DB-4B4A-4493-C48A-36F0A50204F5}"/>
              </a:ext>
            </a:extLst>
          </p:cNvPr>
          <p:cNvSpPr/>
          <p:nvPr/>
        </p:nvSpPr>
        <p:spPr>
          <a:xfrm>
            <a:off x="423914" y="3319943"/>
            <a:ext cx="8221484" cy="1221970"/>
          </a:xfrm>
          <a:prstGeom prst="wedgeRoundRectCallout">
            <a:avLst>
              <a:gd name="adj1" fmla="val -51938"/>
              <a:gd name="adj2" fmla="val 7948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“One thing I inferred about the </a:t>
            </a:r>
            <a:r>
              <a:rPr lang="en-US" sz="3200" i="1" dirty="0">
                <a:solidFill>
                  <a:schemeClr val="tx1"/>
                </a:solidFill>
              </a:rPr>
              <a:t>(name of item) </a:t>
            </a:r>
            <a:r>
              <a:rPr lang="en-US" sz="3200" b="1" i="1" dirty="0">
                <a:solidFill>
                  <a:schemeClr val="tx1"/>
                </a:solidFill>
              </a:rPr>
              <a:t>was that _________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0570F59-7A3E-231B-C618-D35018C84130}"/>
              </a:ext>
            </a:extLst>
          </p:cNvPr>
          <p:cNvSpPr/>
          <p:nvPr/>
        </p:nvSpPr>
        <p:spPr>
          <a:xfrm>
            <a:off x="3136046" y="4852292"/>
            <a:ext cx="8221484" cy="1221970"/>
          </a:xfrm>
          <a:prstGeom prst="wedgeRoundRectCallout">
            <a:avLst>
              <a:gd name="adj1" fmla="val 56740"/>
              <a:gd name="adj2" fmla="val 8162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“One question I had about the </a:t>
            </a:r>
            <a:r>
              <a:rPr lang="en-US" sz="3200" i="1" dirty="0">
                <a:solidFill>
                  <a:schemeClr val="tx1"/>
                </a:solidFill>
              </a:rPr>
              <a:t>(name of item) </a:t>
            </a:r>
            <a:r>
              <a:rPr lang="en-US" sz="3200" b="1" i="1" dirty="0">
                <a:solidFill>
                  <a:schemeClr val="tx1"/>
                </a:solidFill>
              </a:rPr>
              <a:t>was _________”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C68B61E-84D5-FE25-E772-9FDD4C10A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4982" y="3414956"/>
            <a:ext cx="999547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Gotham Medium"/>
              </a:rPr>
              <a:t>Nota </a:t>
            </a:r>
            <a:r>
              <a:rPr lang="en-US" sz="7200" b="1" dirty="0" err="1">
                <a:solidFill>
                  <a:schemeClr val="bg1"/>
                </a:solidFill>
                <a:latin typeface="Gotham Medium"/>
              </a:rPr>
              <a:t>Importante</a:t>
            </a:r>
            <a:r>
              <a:rPr lang="en-US" sz="7200" b="1" dirty="0">
                <a:solidFill>
                  <a:schemeClr val="bg1"/>
                </a:solidFill>
                <a:latin typeface="Gotham Medium"/>
              </a:rPr>
              <a:t>: 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236475" y="1929304"/>
            <a:ext cx="50077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B61B7"/>
                </a:solidFill>
              </a:rPr>
              <a:t>Por que no hay </a:t>
            </a:r>
            <a:r>
              <a:rPr lang="en-US" sz="4800" i="1" dirty="0" err="1">
                <a:solidFill>
                  <a:srgbClr val="0B61B7"/>
                </a:solidFill>
              </a:rPr>
              <a:t>mucha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informacion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escrita</a:t>
            </a:r>
            <a:r>
              <a:rPr lang="en-US" sz="4800" i="1" dirty="0">
                <a:solidFill>
                  <a:srgbClr val="0B61B7"/>
                </a:solidFill>
              </a:rPr>
              <a:t> de </a:t>
            </a:r>
            <a:r>
              <a:rPr lang="en-US" sz="4800" i="1" dirty="0" err="1">
                <a:solidFill>
                  <a:srgbClr val="0B61B7"/>
                </a:solidFill>
              </a:rPr>
              <a:t>los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indigenas</a:t>
            </a:r>
            <a:r>
              <a:rPr lang="en-US" sz="4800" i="1" dirty="0">
                <a:solidFill>
                  <a:srgbClr val="0B61B7"/>
                </a:solidFill>
              </a:rPr>
              <a:t> americanos </a:t>
            </a:r>
            <a:r>
              <a:rPr lang="en-US" sz="4800" i="1" dirty="0" err="1">
                <a:solidFill>
                  <a:srgbClr val="0B61B7"/>
                </a:solidFill>
              </a:rPr>
              <a:t>en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el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pasado</a:t>
            </a:r>
            <a:endParaRPr lang="en-US" sz="32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2026" y="4788163"/>
            <a:ext cx="1152630" cy="115263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7B9CE69-32CA-A1C9-0DD1-ADDBE555AAE1}"/>
              </a:ext>
            </a:extLst>
          </p:cNvPr>
          <p:cNvSpPr/>
          <p:nvPr/>
        </p:nvSpPr>
        <p:spPr>
          <a:xfrm>
            <a:off x="6946455" y="1929304"/>
            <a:ext cx="4810391" cy="3808736"/>
          </a:xfrm>
          <a:prstGeom prst="wedgeRoundRectCallout">
            <a:avLst>
              <a:gd name="adj1" fmla="val -64386"/>
              <a:gd name="adj2" fmla="val 4178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“No hay </a:t>
            </a:r>
            <a:r>
              <a:rPr lang="en-US" sz="3600" b="1" dirty="0" err="1">
                <a:solidFill>
                  <a:schemeClr val="tx1"/>
                </a:solidFill>
              </a:rPr>
              <a:t>mucha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informacion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escrita</a:t>
            </a:r>
            <a:r>
              <a:rPr lang="en-US" sz="3600" b="1" dirty="0">
                <a:solidFill>
                  <a:schemeClr val="tx1"/>
                </a:solidFill>
              </a:rPr>
              <a:t> de </a:t>
            </a:r>
            <a:r>
              <a:rPr lang="en-US" sz="3600" b="1" dirty="0" err="1">
                <a:solidFill>
                  <a:schemeClr val="tx1"/>
                </a:solidFill>
              </a:rPr>
              <a:t>los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indigenas</a:t>
            </a:r>
            <a:r>
              <a:rPr lang="en-US" sz="3600" b="1" dirty="0">
                <a:solidFill>
                  <a:schemeClr val="tx1"/>
                </a:solidFill>
              </a:rPr>
              <a:t> americanos </a:t>
            </a:r>
            <a:r>
              <a:rPr lang="en-US" sz="3600" b="1" dirty="0" err="1">
                <a:solidFill>
                  <a:schemeClr val="tx1"/>
                </a:solidFill>
              </a:rPr>
              <a:t>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el</a:t>
            </a:r>
            <a:r>
              <a:rPr lang="en-US" sz="3600" b="1" dirty="0">
                <a:solidFill>
                  <a:schemeClr val="tx1"/>
                </a:solidFill>
              </a:rPr>
              <a:t> passado </a:t>
            </a:r>
            <a:r>
              <a:rPr lang="en-US" sz="3600" b="1" dirty="0" err="1">
                <a:solidFill>
                  <a:schemeClr val="tx1"/>
                </a:solidFill>
              </a:rPr>
              <a:t>porque</a:t>
            </a:r>
            <a:r>
              <a:rPr lang="en-US" sz="3600" b="1" dirty="0">
                <a:solidFill>
                  <a:schemeClr val="tx1"/>
                </a:solidFill>
              </a:rPr>
              <a:t> _____” </a:t>
            </a:r>
          </a:p>
        </p:txBody>
      </p:sp>
    </p:spTree>
    <p:extLst>
      <p:ext uri="{BB962C8B-B14F-4D97-AF65-F5344CB8AC3E}">
        <p14:creationId xmlns:p14="http://schemas.microsoft.com/office/powerpoint/2010/main" val="373039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Gotham Medium"/>
              </a:rPr>
              <a:t>Nota </a:t>
            </a:r>
            <a:r>
              <a:rPr lang="en-US" sz="7200" b="1" dirty="0" err="1">
                <a:solidFill>
                  <a:schemeClr val="bg1"/>
                </a:solidFill>
                <a:latin typeface="Gotham Medium"/>
              </a:rPr>
              <a:t>Importante</a:t>
            </a:r>
            <a:r>
              <a:rPr lang="en-US" sz="7200" b="1" dirty="0">
                <a:solidFill>
                  <a:schemeClr val="bg1"/>
                </a:solidFill>
                <a:latin typeface="Gotham Medium"/>
              </a:rPr>
              <a:t>: </a:t>
            </a:r>
            <a:r>
              <a:rPr lang="en-US" sz="7200" b="1" dirty="0">
                <a:solidFill>
                  <a:srgbClr val="0073C2"/>
                </a:solidFill>
                <a:latin typeface="Gotham Medium"/>
              </a:rPr>
              <a:t>2</a:t>
            </a:r>
            <a:r>
              <a:rPr lang="en-US" sz="7200" b="1" dirty="0">
                <a:solidFill>
                  <a:schemeClr val="bg1"/>
                </a:solidFill>
                <a:latin typeface="Gotham Medium"/>
              </a:rPr>
              <a:t> 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435154" y="1662699"/>
            <a:ext cx="531250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>
                <a:solidFill>
                  <a:srgbClr val="0B61B7"/>
                </a:solidFill>
              </a:rPr>
              <a:t>Cuales</a:t>
            </a:r>
            <a:r>
              <a:rPr lang="en-US" sz="4800" i="1" dirty="0">
                <a:solidFill>
                  <a:srgbClr val="0B61B7"/>
                </a:solidFill>
              </a:rPr>
              <a:t> </a:t>
            </a:r>
            <a:r>
              <a:rPr lang="en-US" sz="4800" i="1" dirty="0" err="1">
                <a:solidFill>
                  <a:srgbClr val="0B61B7"/>
                </a:solidFill>
              </a:rPr>
              <a:t>crees</a:t>
            </a:r>
            <a:r>
              <a:rPr lang="en-US" sz="4800" i="1" dirty="0">
                <a:solidFill>
                  <a:srgbClr val="0B61B7"/>
                </a:solidFill>
              </a:rPr>
              <a:t> que </a:t>
            </a:r>
            <a:r>
              <a:rPr lang="en-US" sz="4800" i="1" dirty="0" err="1">
                <a:solidFill>
                  <a:srgbClr val="0B61B7"/>
                </a:solidFill>
              </a:rPr>
              <a:t>podrian</a:t>
            </a:r>
            <a:r>
              <a:rPr lang="en-US" sz="4800" i="1" dirty="0">
                <a:solidFill>
                  <a:srgbClr val="0B61B7"/>
                </a:solidFill>
              </a:rPr>
              <a:t> ser las </a:t>
            </a:r>
            <a:r>
              <a:rPr lang="en-US" sz="4800" i="1" dirty="0" err="1">
                <a:solidFill>
                  <a:srgbClr val="0B61B7"/>
                </a:solidFill>
              </a:rPr>
              <a:t>dificultades</a:t>
            </a:r>
            <a:r>
              <a:rPr lang="en-US" sz="4800" i="1" dirty="0">
                <a:solidFill>
                  <a:srgbClr val="0B61B7"/>
                </a:solidFill>
              </a:rPr>
              <a:t> de usar solo </a:t>
            </a:r>
            <a:r>
              <a:rPr lang="en-US" sz="4800" i="1" dirty="0" err="1">
                <a:solidFill>
                  <a:srgbClr val="0B61B7"/>
                </a:solidFill>
              </a:rPr>
              <a:t>artefactos</a:t>
            </a:r>
            <a:r>
              <a:rPr lang="en-US" sz="4800" i="1" dirty="0">
                <a:solidFill>
                  <a:srgbClr val="0B61B7"/>
                </a:solidFill>
              </a:rPr>
              <a:t> para </a:t>
            </a:r>
            <a:r>
              <a:rPr lang="en-US" sz="4800" i="1" dirty="0" err="1">
                <a:solidFill>
                  <a:srgbClr val="0B61B7"/>
                </a:solidFill>
              </a:rPr>
              <a:t>estudiar</a:t>
            </a:r>
            <a:r>
              <a:rPr lang="en-US" sz="4800" i="1" dirty="0">
                <a:solidFill>
                  <a:srgbClr val="0B61B7"/>
                </a:solidFill>
              </a:rPr>
              <a:t> a las personas del </a:t>
            </a:r>
            <a:r>
              <a:rPr lang="en-US" sz="4800" i="1" dirty="0" err="1">
                <a:solidFill>
                  <a:srgbClr val="0B61B7"/>
                </a:solidFill>
              </a:rPr>
              <a:t>pasado</a:t>
            </a:r>
            <a:r>
              <a:rPr lang="en-US" sz="4800" i="1" dirty="0">
                <a:solidFill>
                  <a:srgbClr val="0B61B7"/>
                </a:solidFill>
              </a:rPr>
              <a:t>? </a:t>
            </a:r>
          </a:p>
          <a:p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5A28DB-4B4A-4493-C48A-36F0A50204F5}"/>
              </a:ext>
            </a:extLst>
          </p:cNvPr>
          <p:cNvSpPr/>
          <p:nvPr/>
        </p:nvSpPr>
        <p:spPr>
          <a:xfrm>
            <a:off x="7365363" y="1900588"/>
            <a:ext cx="4197532" cy="3984171"/>
          </a:xfrm>
          <a:prstGeom prst="wedgeRoundRectCallout">
            <a:avLst>
              <a:gd name="adj1" fmla="val -64386"/>
              <a:gd name="adj2" fmla="val 4178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“Creo que </a:t>
            </a:r>
            <a:r>
              <a:rPr lang="en-US" sz="3200" b="1" dirty="0" err="1">
                <a:solidFill>
                  <a:schemeClr val="tx1"/>
                </a:solidFill>
              </a:rPr>
              <a:t>una</a:t>
            </a:r>
            <a:r>
              <a:rPr lang="en-US" sz="3200" b="1" dirty="0">
                <a:solidFill>
                  <a:schemeClr val="tx1"/>
                </a:solidFill>
              </a:rPr>
              <a:t> de las </a:t>
            </a:r>
            <a:r>
              <a:rPr lang="en-US" sz="3200" b="1" dirty="0" err="1">
                <a:solidFill>
                  <a:schemeClr val="tx1"/>
                </a:solidFill>
              </a:rPr>
              <a:t>dificultades</a:t>
            </a:r>
            <a:r>
              <a:rPr lang="en-US" sz="3200" b="1" dirty="0">
                <a:solidFill>
                  <a:schemeClr val="tx1"/>
                </a:solidFill>
              </a:rPr>
              <a:t> de usar solo </a:t>
            </a:r>
            <a:r>
              <a:rPr lang="en-US" sz="3200" b="1" dirty="0" err="1">
                <a:solidFill>
                  <a:schemeClr val="tx1"/>
                </a:solidFill>
              </a:rPr>
              <a:t>artefactos</a:t>
            </a:r>
            <a:r>
              <a:rPr lang="en-US" sz="3200" b="1" dirty="0">
                <a:solidFill>
                  <a:schemeClr val="tx1"/>
                </a:solidFill>
              </a:rPr>
              <a:t> para </a:t>
            </a:r>
            <a:r>
              <a:rPr lang="en-US" sz="3200" b="1" dirty="0" err="1">
                <a:solidFill>
                  <a:schemeClr val="tx1"/>
                </a:solidFill>
              </a:rPr>
              <a:t>estudiar</a:t>
            </a:r>
            <a:r>
              <a:rPr lang="en-US" sz="3200" b="1" dirty="0">
                <a:solidFill>
                  <a:schemeClr val="tx1"/>
                </a:solidFill>
              </a:rPr>
              <a:t> a las personas del </a:t>
            </a:r>
            <a:r>
              <a:rPr lang="en-US" sz="3200" b="1" dirty="0" err="1">
                <a:solidFill>
                  <a:schemeClr val="tx1"/>
                </a:solidFill>
              </a:rPr>
              <a:t>pasado</a:t>
            </a:r>
            <a:r>
              <a:rPr lang="en-US" sz="3200" b="1" dirty="0">
                <a:solidFill>
                  <a:schemeClr val="tx1"/>
                </a:solidFill>
              </a:rPr>
              <a:t> es _________” 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9685" y="4732129"/>
            <a:ext cx="1152630" cy="11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Como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lo que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9800" b="1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9800" b="1" dirty="0">
                <a:solidFill>
                  <a:schemeClr val="bg1"/>
                </a:solidFill>
                <a:latin typeface="Gotham Medium"/>
              </a:rPr>
              <a:t> de Salida</a:t>
            </a:r>
          </a:p>
        </p:txBody>
      </p:sp>
    </p:spTree>
    <p:extLst>
      <p:ext uri="{BB962C8B-B14F-4D97-AF65-F5344CB8AC3E}">
        <p14:creationId xmlns:p14="http://schemas.microsoft.com/office/powerpoint/2010/main" val="333138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88730" y="2712925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5B2E23A-763B-EDCA-D730-4F3F0477A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 err="1">
                <a:latin typeface="Gotham Medium"/>
              </a:rPr>
              <a:t>Calentamiento</a:t>
            </a:r>
            <a:r>
              <a:rPr lang="en-US" sz="7200" b="1" i="1" dirty="0">
                <a:latin typeface="Gotham Medium"/>
              </a:rPr>
              <a:t>:</a:t>
            </a:r>
            <a:br>
              <a:rPr lang="en-US" sz="4400" dirty="0">
                <a:latin typeface="Gotham Medium"/>
              </a:rPr>
            </a:br>
            <a:r>
              <a:rPr lang="es-ES" sz="3200" dirty="0">
                <a:latin typeface="Gotham Medium"/>
              </a:rPr>
              <a:t>Sigue las instrucciones a continuación para completar tu calentamiento</a:t>
            </a:r>
            <a:r>
              <a:rPr lang="en-US" sz="3200" dirty="0">
                <a:latin typeface="Gotham Medium"/>
              </a:rPr>
              <a:t> </a:t>
            </a:r>
            <a:endParaRPr lang="en-US" sz="4400" dirty="0">
              <a:latin typeface="Gotham Medium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4D64B3-0917-09B8-C575-659DFC0CE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F12BE2C-DB0C-E2AE-BBE4-2FE8C10D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CD4BB60-28CF-10C4-C0DE-DF52E000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17BB25-6B62-8054-8259-D62208459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883A00-8B79-16BD-B89B-C1F6CDEB6CC7}"/>
              </a:ext>
            </a:extLst>
          </p:cNvPr>
          <p:cNvSpPr txBox="1"/>
          <p:nvPr/>
        </p:nvSpPr>
        <p:spPr>
          <a:xfrm>
            <a:off x="3362592" y="1915079"/>
            <a:ext cx="56797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Lee </a:t>
            </a:r>
            <a:r>
              <a:rPr lang="en-US" sz="3200" dirty="0" err="1">
                <a:solidFill>
                  <a:srgbClr val="C00000"/>
                </a:solidFill>
              </a:rPr>
              <a:t>el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escenario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solidFill>
                  <a:srgbClr val="0070C0"/>
                </a:solidFill>
              </a:rPr>
              <a:t>Examina</a:t>
            </a:r>
            <a:r>
              <a:rPr lang="en-US" sz="3200" dirty="0">
                <a:solidFill>
                  <a:srgbClr val="0070C0"/>
                </a:solidFill>
              </a:rPr>
              <a:t> la </a:t>
            </a:r>
            <a:r>
              <a:rPr lang="en-US" sz="3200" dirty="0" err="1">
                <a:solidFill>
                  <a:srgbClr val="0070C0"/>
                </a:solidFill>
              </a:rPr>
              <a:t>lista</a:t>
            </a:r>
            <a:r>
              <a:rPr lang="en-US" sz="3200" dirty="0">
                <a:solidFill>
                  <a:srgbClr val="0070C0"/>
                </a:solidFill>
              </a:rPr>
              <a:t> de </a:t>
            </a:r>
            <a:r>
              <a:rPr lang="en-US" sz="3200" dirty="0" err="1">
                <a:solidFill>
                  <a:srgbClr val="0070C0"/>
                </a:solidFill>
              </a:rPr>
              <a:t>articulos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993366"/>
                </a:solidFill>
              </a:rPr>
              <a:t>Escribe </a:t>
            </a:r>
            <a:r>
              <a:rPr lang="en-US" sz="3200" dirty="0" err="1">
                <a:solidFill>
                  <a:srgbClr val="993366"/>
                </a:solidFill>
              </a:rPr>
              <a:t>tu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respuesta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en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el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cuadro</a:t>
            </a:r>
            <a:r>
              <a:rPr lang="en-US" sz="3200" dirty="0">
                <a:solidFill>
                  <a:srgbClr val="993366"/>
                </a:solidFill>
              </a:rPr>
              <a:t> </a:t>
            </a:r>
            <a:r>
              <a:rPr lang="en-US" sz="3200" dirty="0" err="1">
                <a:solidFill>
                  <a:srgbClr val="993366"/>
                </a:solidFill>
              </a:rPr>
              <a:t>provisto</a:t>
            </a:r>
            <a:r>
              <a:rPr lang="en-US" sz="3200" dirty="0">
                <a:solidFill>
                  <a:srgbClr val="993366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solidFill>
                  <a:srgbClr val="56901C"/>
                </a:solidFill>
              </a:rPr>
              <a:t>Mientras</a:t>
            </a:r>
            <a:r>
              <a:rPr lang="en-US" sz="3200" dirty="0">
                <a:solidFill>
                  <a:srgbClr val="56901C"/>
                </a:solidFill>
              </a:rPr>
              <a:t> </a:t>
            </a:r>
            <a:r>
              <a:rPr lang="en-US" sz="3200" dirty="0" err="1">
                <a:solidFill>
                  <a:srgbClr val="56901C"/>
                </a:solidFill>
              </a:rPr>
              <a:t>esperas</a:t>
            </a:r>
            <a:r>
              <a:rPr lang="en-US" sz="3200" dirty="0">
                <a:solidFill>
                  <a:srgbClr val="56901C"/>
                </a:solidFill>
              </a:rPr>
              <a:t> que </a:t>
            </a:r>
            <a:r>
              <a:rPr lang="en-US" sz="3200" dirty="0" err="1">
                <a:solidFill>
                  <a:srgbClr val="56901C"/>
                </a:solidFill>
              </a:rPr>
              <a:t>comience</a:t>
            </a:r>
            <a:r>
              <a:rPr lang="en-US" sz="3200" dirty="0">
                <a:solidFill>
                  <a:srgbClr val="56901C"/>
                </a:solidFill>
              </a:rPr>
              <a:t> la </a:t>
            </a:r>
            <a:r>
              <a:rPr lang="en-US" sz="3200" dirty="0" err="1">
                <a:solidFill>
                  <a:srgbClr val="56901C"/>
                </a:solidFill>
              </a:rPr>
              <a:t>clase</a:t>
            </a:r>
            <a:r>
              <a:rPr lang="en-US" sz="3200" dirty="0">
                <a:solidFill>
                  <a:srgbClr val="56901C"/>
                </a:solidFill>
              </a:rPr>
              <a:t>, </a:t>
            </a:r>
            <a:r>
              <a:rPr lang="en-US" sz="3200" dirty="0" err="1">
                <a:solidFill>
                  <a:srgbClr val="56901C"/>
                </a:solidFill>
              </a:rPr>
              <a:t>comparte</a:t>
            </a:r>
            <a:r>
              <a:rPr lang="en-US" sz="3200" dirty="0">
                <a:solidFill>
                  <a:srgbClr val="56901C"/>
                </a:solidFill>
              </a:rPr>
              <a:t> </a:t>
            </a:r>
            <a:r>
              <a:rPr lang="en-US" sz="3200" dirty="0" err="1">
                <a:solidFill>
                  <a:srgbClr val="56901C"/>
                </a:solidFill>
              </a:rPr>
              <a:t>tus</a:t>
            </a:r>
            <a:r>
              <a:rPr lang="en-US" sz="3200" dirty="0">
                <a:solidFill>
                  <a:srgbClr val="56901C"/>
                </a:solidFill>
              </a:rPr>
              <a:t> </a:t>
            </a:r>
            <a:r>
              <a:rPr lang="en-US" sz="3200" dirty="0" err="1">
                <a:solidFill>
                  <a:srgbClr val="56901C"/>
                </a:solidFill>
              </a:rPr>
              <a:t>respuestas</a:t>
            </a:r>
            <a:r>
              <a:rPr lang="en-US" sz="3200" dirty="0">
                <a:solidFill>
                  <a:srgbClr val="56901C"/>
                </a:solidFill>
              </a:rPr>
              <a:t> con un </a:t>
            </a:r>
            <a:r>
              <a:rPr lang="en-US" sz="3200" dirty="0" err="1">
                <a:solidFill>
                  <a:srgbClr val="56901C"/>
                </a:solidFill>
              </a:rPr>
              <a:t>companero</a:t>
            </a:r>
            <a:r>
              <a:rPr lang="en-US" sz="3200" dirty="0">
                <a:solidFill>
                  <a:srgbClr val="56901C"/>
                </a:solidFill>
              </a:rPr>
              <a:t> de al </a:t>
            </a:r>
            <a:r>
              <a:rPr lang="en-US" sz="3200" dirty="0" err="1">
                <a:solidFill>
                  <a:srgbClr val="56901C"/>
                </a:solidFill>
              </a:rPr>
              <a:t>lado</a:t>
            </a:r>
            <a:r>
              <a:rPr lang="en-US" sz="3200" dirty="0">
                <a:solidFill>
                  <a:srgbClr val="56901C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 No</a:t>
            </a:r>
            <a:r>
              <a:rPr lang="en-US" sz="3200" dirty="0"/>
              <a:t> completes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b="1" dirty="0" err="1"/>
              <a:t>Boleto</a:t>
            </a:r>
            <a:r>
              <a:rPr lang="en-US" sz="3200" b="1" dirty="0"/>
              <a:t> de Salida </a:t>
            </a:r>
            <a:r>
              <a:rPr lang="en-US" sz="3200" dirty="0" err="1"/>
              <a:t>todavia</a:t>
            </a:r>
            <a:r>
              <a:rPr lang="en-US" sz="3200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F22A66-937E-9465-3101-FC2AFDB49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3773" r="10115" b="5221"/>
          <a:stretch/>
        </p:blipFill>
        <p:spPr>
          <a:xfrm>
            <a:off x="9074315" y="1993473"/>
            <a:ext cx="2719892" cy="35513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B0A3F9-DE0D-B91F-E1A5-6D652AC2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47367" y="1548956"/>
            <a:ext cx="1208326" cy="12083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02BD18-F484-7E11-9A32-87377F7D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1135" y="2458246"/>
            <a:ext cx="1071092" cy="107109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C1B9E12-1545-B1A3-DFCA-81A63C7B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1135" y="3505753"/>
            <a:ext cx="925793" cy="9257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84E3DF1-C4BB-8373-FC80-F5D965A2D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4467" y="4431546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19435-EE01-EB44-B7D7-F1E67D10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004"/>
          <a:stretch/>
        </p:blipFill>
        <p:spPr>
          <a:xfrm>
            <a:off x="-14658" y="1524003"/>
            <a:ext cx="12206658" cy="53339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r>
              <a:rPr lang="en-US" sz="3200" b="1" dirty="0">
                <a:solidFill>
                  <a:schemeClr val="bg1"/>
                </a:solidFill>
                <a:latin typeface="Gotham Medium"/>
              </a:rPr>
              <a:t>:</a:t>
            </a:r>
            <a:r>
              <a:rPr lang="en-US" sz="4400" b="1" dirty="0">
                <a:solidFill>
                  <a:schemeClr val="bg1"/>
                </a:solidFill>
                <a:latin typeface="Gotham Medium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Gotham Medium"/>
              </a:rPr>
            </a:b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7300" dirty="0">
                <a:solidFill>
                  <a:schemeClr val="bg1"/>
                </a:solidFill>
                <a:latin typeface="Gotham Medium"/>
              </a:rPr>
              <a:t> con la </a:t>
            </a:r>
            <a:r>
              <a:rPr lang="en-US" sz="7300" dirty="0" err="1">
                <a:solidFill>
                  <a:schemeClr val="bg1"/>
                </a:solidFill>
                <a:latin typeface="Gotham Medium"/>
              </a:rPr>
              <a:t>clase</a:t>
            </a:r>
            <a:br>
              <a:rPr lang="en-US" sz="4400" dirty="0">
                <a:latin typeface="Gotham Medium"/>
              </a:rPr>
            </a:br>
            <a:endParaRPr lang="en-US" sz="4400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F575F-42F6-3E68-E2C9-7B1D8BC7A6E6}"/>
              </a:ext>
            </a:extLst>
          </p:cNvPr>
          <p:cNvSpPr txBox="1"/>
          <p:nvPr/>
        </p:nvSpPr>
        <p:spPr>
          <a:xfrm>
            <a:off x="855422" y="1849813"/>
            <a:ext cx="11069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Instrucciones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Usa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ejemplo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inicio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oracion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continuacion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compartir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respuesta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la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clase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D3EED4-F357-A926-51E0-BF2C208B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256" y="3563286"/>
            <a:ext cx="1337153" cy="133715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1473FAB-525E-0AD2-E307-0EA74FAB004C}"/>
              </a:ext>
            </a:extLst>
          </p:cNvPr>
          <p:cNvSpPr/>
          <p:nvPr/>
        </p:nvSpPr>
        <p:spPr>
          <a:xfrm>
            <a:off x="2517125" y="3129730"/>
            <a:ext cx="8819453" cy="2204267"/>
          </a:xfrm>
          <a:prstGeom prst="wedgeRoundRectCallout">
            <a:avLst>
              <a:gd name="adj1" fmla="val -42074"/>
              <a:gd name="adj2" fmla="val 74290"/>
              <a:gd name="adj3" fmla="val 16667"/>
            </a:avLst>
          </a:prstGeom>
          <a:solidFill>
            <a:srgbClr val="A2D7F8"/>
          </a:solidFill>
          <a:ln w="28575">
            <a:solidFill>
              <a:srgbClr val="0073C2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“</a:t>
            </a:r>
            <a:r>
              <a:rPr lang="en-US" sz="3600" b="1" dirty="0" err="1">
                <a:solidFill>
                  <a:schemeClr val="tx1"/>
                </a:solidFill>
              </a:rPr>
              <a:t>Basado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el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3600" b="1" i="1" u="sng" dirty="0" err="1">
                <a:solidFill>
                  <a:schemeClr val="bg2">
                    <a:lumMod val="50000"/>
                  </a:schemeClr>
                </a:solidFill>
              </a:rPr>
              <a:t>articulo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i="1" u="sng" dirty="0" err="1">
                <a:solidFill>
                  <a:schemeClr val="bg2">
                    <a:lumMod val="50000"/>
                  </a:schemeClr>
                </a:solidFill>
              </a:rPr>
              <a:t>especifico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b="1" i="1" u="sng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n-US" sz="3600" b="1" i="1" u="sng" dirty="0" err="1">
                <a:solidFill>
                  <a:schemeClr val="bg2">
                    <a:lumMod val="50000"/>
                  </a:schemeClr>
                </a:solidFill>
              </a:rPr>
              <a:t>lista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puedo</a:t>
            </a:r>
            <a:r>
              <a:rPr lang="en-US" sz="3600" b="1" dirty="0">
                <a:solidFill>
                  <a:schemeClr val="tx1"/>
                </a:solidFill>
              </a:rPr>
              <a:t> inferior que la persona que </a:t>
            </a:r>
            <a:r>
              <a:rPr lang="en-US" sz="3600" b="1" dirty="0" err="1">
                <a:solidFill>
                  <a:schemeClr val="tx1"/>
                </a:solidFill>
              </a:rPr>
              <a:t>enterro</a:t>
            </a:r>
            <a:r>
              <a:rPr lang="en-US" sz="3600" b="1" dirty="0">
                <a:solidFill>
                  <a:schemeClr val="tx1"/>
                </a:solidFill>
              </a:rPr>
              <a:t> la </a:t>
            </a:r>
            <a:r>
              <a:rPr lang="en-US" sz="3600" b="1" dirty="0" err="1">
                <a:solidFill>
                  <a:schemeClr val="tx1"/>
                </a:solidFill>
              </a:rPr>
              <a:t>caja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probablemente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__________.”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9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42008-2039-048E-D2A9-EABA35196BF4}"/>
              </a:ext>
            </a:extLst>
          </p:cNvPr>
          <p:cNvSpPr txBox="1"/>
          <p:nvPr/>
        </p:nvSpPr>
        <p:spPr>
          <a:xfrm>
            <a:off x="1164771" y="2133600"/>
            <a:ext cx="9870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0B61B7"/>
                </a:solidFill>
              </a:rPr>
              <a:t>Como </a:t>
            </a:r>
            <a:r>
              <a:rPr lang="en-US" sz="5400" b="1" i="1" dirty="0" err="1">
                <a:solidFill>
                  <a:srgbClr val="0B61B7"/>
                </a:solidFill>
              </a:rPr>
              <a:t>obtiene</a:t>
            </a:r>
            <a:r>
              <a:rPr lang="en-US" sz="5400" b="1" i="1" dirty="0">
                <a:solidFill>
                  <a:srgbClr val="0B61B7"/>
                </a:solidFill>
              </a:rPr>
              <a:t>*</a:t>
            </a:r>
            <a:r>
              <a:rPr lang="en-US" sz="5400" i="1" dirty="0">
                <a:solidFill>
                  <a:srgbClr val="0B61B7"/>
                </a:solidFill>
              </a:rPr>
              <a:t>  la </a:t>
            </a:r>
            <a:r>
              <a:rPr lang="en-US" sz="5400" i="1" dirty="0" err="1">
                <a:solidFill>
                  <a:srgbClr val="0B61B7"/>
                </a:solidFill>
              </a:rPr>
              <a:t>gente</a:t>
            </a:r>
            <a:r>
              <a:rPr lang="en-US" sz="5400" i="1" dirty="0">
                <a:solidFill>
                  <a:srgbClr val="0B61B7"/>
                </a:solidFill>
              </a:rPr>
              <a:t> hoy </a:t>
            </a:r>
            <a:r>
              <a:rPr lang="en-US" sz="5400" i="1" dirty="0" err="1">
                <a:solidFill>
                  <a:srgbClr val="0B61B7"/>
                </a:solidFill>
              </a:rPr>
              <a:t>en</a:t>
            </a:r>
            <a:r>
              <a:rPr lang="en-US" sz="5400" i="1" dirty="0">
                <a:solidFill>
                  <a:srgbClr val="0B61B7"/>
                </a:solidFill>
              </a:rPr>
              <a:t> </a:t>
            </a:r>
            <a:r>
              <a:rPr lang="en-US" sz="5400" i="1" dirty="0" err="1">
                <a:solidFill>
                  <a:srgbClr val="0B61B7"/>
                </a:solidFill>
              </a:rPr>
              <a:t>dia</a:t>
            </a:r>
            <a:r>
              <a:rPr lang="en-US" sz="5400" i="1" dirty="0">
                <a:solidFill>
                  <a:srgbClr val="0B61B7"/>
                </a:solidFill>
              </a:rPr>
              <a:t> </a:t>
            </a:r>
            <a:r>
              <a:rPr lang="en-US" sz="5400" i="1" dirty="0" err="1">
                <a:solidFill>
                  <a:srgbClr val="0B61B7"/>
                </a:solidFill>
              </a:rPr>
              <a:t>informacion</a:t>
            </a:r>
            <a:r>
              <a:rPr lang="en-US" sz="5400" i="1" dirty="0">
                <a:solidFill>
                  <a:srgbClr val="0B61B7"/>
                </a:solidFill>
              </a:rPr>
              <a:t> </a:t>
            </a:r>
            <a:r>
              <a:rPr lang="en-US" sz="5400" i="1" dirty="0" err="1">
                <a:solidFill>
                  <a:srgbClr val="0B61B7"/>
                </a:solidFill>
              </a:rPr>
              <a:t>sobre</a:t>
            </a:r>
            <a:r>
              <a:rPr lang="en-US" sz="5400" i="1" dirty="0">
                <a:solidFill>
                  <a:srgbClr val="0B61B7"/>
                </a:solidFill>
              </a:rPr>
              <a:t> </a:t>
            </a:r>
            <a:r>
              <a:rPr lang="en-US" sz="5400" i="1" dirty="0" err="1">
                <a:solidFill>
                  <a:srgbClr val="0B61B7"/>
                </a:solidFill>
              </a:rPr>
              <a:t>el</a:t>
            </a:r>
            <a:r>
              <a:rPr lang="en-US" sz="5400" i="1" dirty="0">
                <a:solidFill>
                  <a:srgbClr val="0B61B7"/>
                </a:solidFill>
              </a:rPr>
              <a:t> </a:t>
            </a:r>
            <a:r>
              <a:rPr lang="en-US" sz="5400" i="1" dirty="0" err="1">
                <a:solidFill>
                  <a:srgbClr val="0B61B7"/>
                </a:solidFill>
              </a:rPr>
              <a:t>pasado</a:t>
            </a:r>
            <a:r>
              <a:rPr lang="en-US" sz="5400" i="1" dirty="0">
                <a:solidFill>
                  <a:srgbClr val="0B61B7"/>
                </a:solidFill>
              </a:rPr>
              <a:t>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FFA3C8-FAB8-F46C-DE9D-2281547A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35" y="2475217"/>
            <a:ext cx="1071092" cy="1071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2B272-73D2-D710-E730-57612FB92F8E}"/>
              </a:ext>
            </a:extLst>
          </p:cNvPr>
          <p:cNvSpPr txBox="1"/>
          <p:nvPr/>
        </p:nvSpPr>
        <p:spPr>
          <a:xfrm>
            <a:off x="308142" y="6077415"/>
            <a:ext cx="836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Obtiene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3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conseguir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latin typeface="Gotham Medium"/>
              </a:rPr>
              <a:t>En la </a:t>
            </a:r>
            <a:r>
              <a:rPr lang="en-US" sz="7200" dirty="0" err="1">
                <a:solidFill>
                  <a:schemeClr val="bg1"/>
                </a:solidFill>
                <a:latin typeface="Gotham Medium"/>
              </a:rPr>
              <a:t>leccion</a:t>
            </a:r>
            <a:r>
              <a:rPr lang="en-US" sz="7200" dirty="0">
                <a:solidFill>
                  <a:schemeClr val="bg1"/>
                </a:solidFill>
                <a:latin typeface="Gotham Medium"/>
              </a:rPr>
              <a:t> de hoy…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52184-6002-559C-4F98-CFA7DE13003E}"/>
              </a:ext>
            </a:extLst>
          </p:cNvPr>
          <p:cNvSpPr txBox="1"/>
          <p:nvPr/>
        </p:nvSpPr>
        <p:spPr>
          <a:xfrm>
            <a:off x="1420121" y="1831085"/>
            <a:ext cx="102820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Examinaremos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categorizaremos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diferentes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tipos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fuentes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historicas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, dis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cutiendo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tanto sus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fortalezas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como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sus </a:t>
            </a:r>
            <a:r>
              <a:rPr lang="en-US" sz="3600" i="1" dirty="0" err="1">
                <a:solidFill>
                  <a:schemeClr val="accent5">
                    <a:lumMod val="75000"/>
                  </a:schemeClr>
                </a:solidFill>
              </a:rPr>
              <a:t>debilidades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914400" indent="-914400">
              <a:buFont typeface="+mj-lt"/>
              <a:buAutoNum type="arabicPeriod"/>
            </a:pPr>
            <a:endParaRPr lang="en-US" sz="4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i="1" dirty="0">
                <a:solidFill>
                  <a:srgbClr val="0B61B7"/>
                </a:solidFill>
              </a:rPr>
              <a:t>Hare </a:t>
            </a:r>
            <a:r>
              <a:rPr lang="en-US" sz="3600" i="1" dirty="0" err="1">
                <a:solidFill>
                  <a:srgbClr val="0B61B7"/>
                </a:solidFill>
              </a:rPr>
              <a:t>inferencias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sobre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los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antiguos</a:t>
            </a:r>
            <a:r>
              <a:rPr lang="en-US" sz="3600" i="1" dirty="0">
                <a:solidFill>
                  <a:srgbClr val="0B61B7"/>
                </a:solidFill>
              </a:rPr>
              <a:t> habitants de Texas </a:t>
            </a:r>
            <a:r>
              <a:rPr lang="en-US" sz="3600" i="1" dirty="0" err="1">
                <a:solidFill>
                  <a:srgbClr val="0B61B7"/>
                </a:solidFill>
              </a:rPr>
              <a:t>analizando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tres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artefactos</a:t>
            </a:r>
            <a:r>
              <a:rPr lang="en-US" sz="3600" i="1" dirty="0">
                <a:solidFill>
                  <a:srgbClr val="0B61B7"/>
                </a:solidFill>
              </a:rPr>
              <a:t> </a:t>
            </a:r>
            <a:r>
              <a:rPr lang="en-US" sz="3600" i="1" dirty="0" err="1">
                <a:solidFill>
                  <a:srgbClr val="0B61B7"/>
                </a:solidFill>
              </a:rPr>
              <a:t>indigenas</a:t>
            </a:r>
            <a:r>
              <a:rPr lang="en-US" sz="3600" i="1" dirty="0">
                <a:solidFill>
                  <a:srgbClr val="0B61B7"/>
                </a:solidFill>
              </a:rPr>
              <a:t> americanos.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FFFF6F-7835-E722-BAE9-C4A6E511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853" y="289345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2347" y="2310732"/>
            <a:ext cx="8556929" cy="2210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Como </a:t>
            </a:r>
            <a:r>
              <a:rPr lang="en-US" sz="4900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lo que </a:t>
            </a:r>
            <a:r>
              <a:rPr lang="en-US" sz="4900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sabemos</a:t>
            </a:r>
            <a:r>
              <a:rPr lang="en-US" sz="49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</a:t>
            </a:r>
            <a:br>
              <a:rPr lang="en-US" sz="44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</a:br>
            <a:r>
              <a:rPr lang="en-US" sz="12800" b="1" dirty="0" err="1">
                <a:solidFill>
                  <a:schemeClr val="bg1"/>
                </a:solidFill>
                <a:latin typeface="Gotham Medium"/>
              </a:rPr>
              <a:t>Leccion</a:t>
            </a:r>
            <a:endParaRPr lang="en-US" sz="44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9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30829" y="13062"/>
            <a:ext cx="10308771" cy="12178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 err="1">
                <a:solidFill>
                  <a:srgbClr val="0B61B7"/>
                </a:solidFill>
                <a:latin typeface="Gotham Medium"/>
              </a:rPr>
              <a:t>Alguna</a:t>
            </a:r>
            <a:r>
              <a:rPr lang="en-US" sz="66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6600" b="1" i="1" dirty="0" err="1">
                <a:solidFill>
                  <a:srgbClr val="0B61B7"/>
                </a:solidFill>
                <a:latin typeface="Gotham Medium"/>
              </a:rPr>
              <a:t>vez</a:t>
            </a:r>
            <a:r>
              <a:rPr lang="en-US" sz="6600" b="1" i="1" dirty="0">
                <a:solidFill>
                  <a:srgbClr val="0B61B7"/>
                </a:solidFill>
                <a:latin typeface="Gotham Medium"/>
              </a:rPr>
              <a:t> </a:t>
            </a:r>
            <a:r>
              <a:rPr lang="en-US" sz="6600" b="1" i="1" dirty="0" err="1">
                <a:solidFill>
                  <a:srgbClr val="0B61B7"/>
                </a:solidFill>
                <a:latin typeface="Gotham Medium"/>
              </a:rPr>
              <a:t>te</a:t>
            </a:r>
            <a:r>
              <a:rPr lang="en-US" sz="6600" b="1" i="1" dirty="0">
                <a:solidFill>
                  <a:srgbClr val="0B61B7"/>
                </a:solidFill>
                <a:latin typeface="Gotham Medium"/>
              </a:rPr>
              <a:t> ha </a:t>
            </a:r>
            <a:r>
              <a:rPr lang="en-US" sz="6600" b="1" i="1" dirty="0" err="1">
                <a:solidFill>
                  <a:srgbClr val="0B61B7"/>
                </a:solidFill>
                <a:latin typeface="Gotham Medium"/>
              </a:rPr>
              <a:t>pasado</a:t>
            </a:r>
            <a:r>
              <a:rPr lang="en-US" sz="6600" b="1" i="1" dirty="0">
                <a:solidFill>
                  <a:srgbClr val="0B61B7"/>
                </a:solidFill>
                <a:latin typeface="Gotham Medium"/>
              </a:rPr>
              <a:t>?	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252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FC5B59-78D1-6BDA-FE42-822483BD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4116" y="1587760"/>
            <a:ext cx="6204856" cy="4715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Estas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sentado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clase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estudios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sociales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escuchando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maestro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contarte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algo que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sucedio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hace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cientos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anos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Tu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piensas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Pero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b="1" i="1" kern="100" dirty="0" err="1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sabemos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realmente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?” </a:t>
            </a:r>
            <a:r>
              <a:rPr lang="en-US" sz="2800" i="1" kern="100" dirty="0">
                <a:solidFill>
                  <a:srgbClr val="3A3A3A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Tu maestro no </a:t>
            </a:r>
            <a:r>
              <a:rPr lang="en-US" sz="2800" i="1" kern="100" dirty="0" err="1">
                <a:solidFill>
                  <a:srgbClr val="3A3A3A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estuvo</a:t>
            </a:r>
            <a:r>
              <a:rPr lang="en-US" sz="2800" i="1" kern="100" dirty="0">
                <a:solidFill>
                  <a:srgbClr val="3A3A3A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alli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De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donde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sacamos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i="1" kern="100" dirty="0" err="1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informacion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Como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crees</a:t>
            </a: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descubrimos</a:t>
            </a: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informacion</a:t>
            </a: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2800" b="1" kern="100" dirty="0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B61B7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pasado</a:t>
            </a:r>
            <a:r>
              <a:rPr lang="en-US" sz="2800" b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solidFill>
                <a:srgbClr val="0B61B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Person wearing yellow">
            <a:extLst>
              <a:ext uri="{FF2B5EF4-FFF2-40B4-BE49-F238E27FC236}">
                <a16:creationId xmlns:a16="http://schemas.microsoft.com/office/drawing/2014/main" id="{86211462-E6F3-20C5-3F0C-A7F7080CD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0"/>
          <a:stretch/>
        </p:blipFill>
        <p:spPr>
          <a:xfrm>
            <a:off x="8378438" y="1733106"/>
            <a:ext cx="3325236" cy="442520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CB2A55-7228-D81C-2989-40600492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13350" y="4760567"/>
            <a:ext cx="1019346" cy="10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8240486" cy="135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err="1">
                <a:solidFill>
                  <a:schemeClr val="bg1"/>
                </a:solidFill>
                <a:latin typeface="Gotham Medium"/>
              </a:rPr>
              <a:t>Artrfactos</a:t>
            </a:r>
            <a:endParaRPr lang="en-US" sz="88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084" y="641883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air of beaded moccasins">
            <a:extLst>
              <a:ext uri="{FF2B5EF4-FFF2-40B4-BE49-F238E27FC236}">
                <a16:creationId xmlns:a16="http://schemas.microsoft.com/office/drawing/2014/main" id="{4C55CE9D-C5DE-1B82-5F1A-E73F0B22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419">
            <a:off x="56399" y="2164812"/>
            <a:ext cx="5332248" cy="3307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CD63AB-9553-E9F0-6228-6ED838467CBF}"/>
              </a:ext>
            </a:extLst>
          </p:cNvPr>
          <p:cNvSpPr txBox="1"/>
          <p:nvPr/>
        </p:nvSpPr>
        <p:spPr>
          <a:xfrm>
            <a:off x="4669971" y="1744482"/>
            <a:ext cx="752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B61B7"/>
                </a:solidFill>
              </a:rPr>
              <a:t>Haz </a:t>
            </a:r>
            <a:r>
              <a:rPr lang="en-US" sz="3600" b="1" dirty="0" err="1">
                <a:solidFill>
                  <a:srgbClr val="0B61B7"/>
                </a:solidFill>
              </a:rPr>
              <a:t>una</a:t>
            </a:r>
            <a:r>
              <a:rPr lang="en-US" sz="3600" b="1" dirty="0">
                <a:solidFill>
                  <a:srgbClr val="0B61B7"/>
                </a:solidFill>
              </a:rPr>
              <a:t> </a:t>
            </a:r>
            <a:r>
              <a:rPr lang="en-US" sz="3600" b="1" dirty="0" err="1">
                <a:solidFill>
                  <a:srgbClr val="0B61B7"/>
                </a:solidFill>
              </a:rPr>
              <a:t>prediccion</a:t>
            </a:r>
            <a:r>
              <a:rPr lang="en-US" sz="3600" b="1" dirty="0">
                <a:solidFill>
                  <a:srgbClr val="0B61B7"/>
                </a:solidFill>
              </a:rPr>
              <a:t> antes de leer.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5A73A-FFD8-88A8-5AEF-6CA58EEC5BCF}"/>
              </a:ext>
            </a:extLst>
          </p:cNvPr>
          <p:cNvSpPr txBox="1"/>
          <p:nvPr/>
        </p:nvSpPr>
        <p:spPr>
          <a:xfrm>
            <a:off x="4669971" y="2457749"/>
            <a:ext cx="7265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Que </a:t>
            </a:r>
            <a:r>
              <a:rPr lang="en-US" sz="3200" dirty="0" err="1"/>
              <a:t>crees</a:t>
            </a:r>
            <a:r>
              <a:rPr lang="en-US" sz="3200" dirty="0"/>
              <a:t> que </a:t>
            </a:r>
            <a:r>
              <a:rPr lang="en-US" sz="3200" dirty="0" err="1"/>
              <a:t>significa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termino</a:t>
            </a:r>
            <a:r>
              <a:rPr lang="en-US" sz="3200" dirty="0"/>
              <a:t> “</a:t>
            </a:r>
            <a:r>
              <a:rPr lang="en-US" sz="3200" b="1" dirty="0" err="1">
                <a:solidFill>
                  <a:srgbClr val="0B61B7"/>
                </a:solidFill>
              </a:rPr>
              <a:t>artefacto</a:t>
            </a:r>
            <a:r>
              <a:rPr lang="en-US" sz="3200" dirty="0"/>
              <a:t>” </a:t>
            </a:r>
            <a:r>
              <a:rPr lang="en-US" sz="3200" dirty="0" err="1"/>
              <a:t>basandote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esta</a:t>
            </a:r>
            <a:r>
              <a:rPr lang="en-US" sz="3200" dirty="0"/>
              <a:t> imagen y </a:t>
            </a:r>
            <a:r>
              <a:rPr lang="en-US" sz="3200" dirty="0" err="1"/>
              <a:t>en</a:t>
            </a:r>
            <a:r>
              <a:rPr lang="en-US" sz="3200" dirty="0"/>
              <a:t> lo que </a:t>
            </a:r>
            <a:r>
              <a:rPr lang="en-US" sz="3200" dirty="0" err="1"/>
              <a:t>hemos</a:t>
            </a:r>
            <a:r>
              <a:rPr lang="en-US" sz="3200" dirty="0"/>
              <a:t> </a:t>
            </a:r>
            <a:r>
              <a:rPr lang="en-US" sz="3200" dirty="0" err="1"/>
              <a:t>hablado</a:t>
            </a:r>
            <a:r>
              <a:rPr lang="en-US" sz="3200" dirty="0"/>
              <a:t> hasta </a:t>
            </a:r>
            <a:r>
              <a:rPr lang="en-US" sz="3200" dirty="0" err="1"/>
              <a:t>ahora</a:t>
            </a:r>
            <a:r>
              <a:rPr lang="en-US" sz="3200" dirty="0"/>
              <a:t>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B050C2-4A01-0525-1870-C6A5E04CD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3090" y="1604000"/>
            <a:ext cx="976881" cy="97688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3E5AD5D-A0B8-0D49-EB13-527D144B5696}"/>
              </a:ext>
            </a:extLst>
          </p:cNvPr>
          <p:cNvSpPr/>
          <p:nvPr/>
        </p:nvSpPr>
        <p:spPr>
          <a:xfrm>
            <a:off x="6770914" y="4593771"/>
            <a:ext cx="5164806" cy="1613507"/>
          </a:xfrm>
          <a:prstGeom prst="wedgeRoundRectCallout">
            <a:avLst>
              <a:gd name="adj1" fmla="val -42074"/>
              <a:gd name="adj2" fmla="val 74290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“Creo que </a:t>
            </a:r>
            <a:r>
              <a:rPr lang="en-US" sz="3200" b="1" i="1" dirty="0" err="1">
                <a:solidFill>
                  <a:schemeClr val="tx1"/>
                </a:solidFill>
              </a:rPr>
              <a:t>artefacto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significa</a:t>
            </a:r>
            <a:r>
              <a:rPr lang="en-US" sz="3200" dirty="0">
                <a:solidFill>
                  <a:schemeClr val="tx1"/>
                </a:solidFill>
              </a:rPr>
              <a:t> __________ </a:t>
            </a:r>
            <a:r>
              <a:rPr lang="en-US" sz="3200" dirty="0" err="1">
                <a:solidFill>
                  <a:schemeClr val="tx1"/>
                </a:solidFill>
              </a:rPr>
              <a:t>porque</a:t>
            </a:r>
            <a:r>
              <a:rPr lang="en-US" sz="3200" dirty="0">
                <a:solidFill>
                  <a:schemeClr val="tx1"/>
                </a:solidFill>
              </a:rPr>
              <a:t> __________”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B71AFE2-8CB1-B3A2-9F5F-5ADE6DF1B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3761" y="4683003"/>
            <a:ext cx="1203991" cy="12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A642A-448D-4A45-B01B-188FCF7B0ABC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352FDDFB-7C34-4DB1-AC1B-D3463C4CD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E73613-15A3-4E2F-8B67-338DC5659B8A}"/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1347</Words>
  <Application>Microsoft Office PowerPoint</Application>
  <PresentationFormat>Widescreen</PresentationFormat>
  <Paragraphs>129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Office Theme</vt:lpstr>
      <vt:lpstr>1_Office Theme</vt:lpstr>
      <vt:lpstr>Unidad 1:  Texas Natural y su Gente</vt:lpstr>
      <vt:lpstr>Como sabemos lo que sabemos?  Calentamiento</vt:lpstr>
      <vt:lpstr>Calentamiento: Sigue las instrucciones a continuación para completar tu calentamiento </vt:lpstr>
      <vt:lpstr>Calentamiento:  Comparte con la clase </vt:lpstr>
      <vt:lpstr>Pregunta Esencial</vt:lpstr>
      <vt:lpstr>En la leccion de hoy…</vt:lpstr>
      <vt:lpstr>Como sabemos lo que sabemos? Leccion</vt:lpstr>
      <vt:lpstr>Alguna vez te ha pasado? </vt:lpstr>
      <vt:lpstr>Artrfactos</vt:lpstr>
      <vt:lpstr>Estudiando la historia con artefactos</vt:lpstr>
      <vt:lpstr>Artefactos in your life</vt:lpstr>
      <vt:lpstr>Fuente Primaria</vt:lpstr>
      <vt:lpstr>Que es una fuente primaria?</vt:lpstr>
      <vt:lpstr>Usando Fuentes Primarias para Entender un Evento</vt:lpstr>
      <vt:lpstr>Comparte tus respuestas</vt:lpstr>
      <vt:lpstr>Fuentes Primarias Beneficios y Inconvenientes</vt:lpstr>
      <vt:lpstr>Ejercicio de Escritura</vt:lpstr>
      <vt:lpstr> Evaluando Fuentes Primarias</vt:lpstr>
      <vt:lpstr>Figura 1: Petroglifos indigenas, El Portal a la Historia de Texas</vt:lpstr>
      <vt:lpstr>Figura 2: Bolsa indigena alargada y rectangular de piel de Venado con cuentas, El Portal a la Historia de Texas</vt:lpstr>
      <vt:lpstr>Figura 3: Artefactos de herramientas de Piedra indigenas de la familia Buddy Webb, El Portal a la Historia de Texas</vt:lpstr>
      <vt:lpstr>Comparte con la clase</vt:lpstr>
      <vt:lpstr>Nota Importante: </vt:lpstr>
      <vt:lpstr>Nota Importante: 2 </vt:lpstr>
      <vt:lpstr>Como sabemos lo que sabemos?  Boleto de Salida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Natural Texas and Its People</dc:title>
  <dc:creator>Abubakar, Courtney</dc:creator>
  <cp:lastModifiedBy>Wilkinson, Ulises</cp:lastModifiedBy>
  <cp:revision>6</cp:revision>
  <dcterms:created xsi:type="dcterms:W3CDTF">2024-06-19T16:18:19Z</dcterms:created>
  <dcterms:modified xsi:type="dcterms:W3CDTF">2025-10-15T23:59:47Z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