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57" r:id="rId6"/>
    <p:sldId id="312" r:id="rId7"/>
    <p:sldId id="282" r:id="rId8"/>
    <p:sldId id="300" r:id="rId9"/>
    <p:sldId id="324" r:id="rId10"/>
    <p:sldId id="298" r:id="rId11"/>
    <p:sldId id="315" r:id="rId12"/>
    <p:sldId id="292" r:id="rId13"/>
    <p:sldId id="313" r:id="rId14"/>
    <p:sldId id="314" r:id="rId15"/>
    <p:sldId id="316" r:id="rId16"/>
    <p:sldId id="317" r:id="rId17"/>
    <p:sldId id="318" r:id="rId18"/>
    <p:sldId id="319" r:id="rId19"/>
    <p:sldId id="320" r:id="rId20"/>
    <p:sldId id="259" r:id="rId21"/>
    <p:sldId id="321" r:id="rId22"/>
    <p:sldId id="322" r:id="rId23"/>
    <p:sldId id="32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CE839-EC1C-4259-92A2-AE4EAFD67167}" v="5" dt="2025-10-17T23:47:42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redo custSel modSld">
      <pc:chgData name="Wilkinson, Ulises" userId="aece8d85-eb83-4e23-bf28-c30077cba893" providerId="ADAL" clId="{884F47B1-B553-4192-9126-1C112833296C}" dt="2025-10-18T00:51:47.129" v="4448" actId="20577"/>
      <pc:docMkLst>
        <pc:docMk/>
      </pc:docMkLst>
      <pc:sldChg chg="modSp mod">
        <pc:chgData name="Wilkinson, Ulises" userId="aece8d85-eb83-4e23-bf28-c30077cba893" providerId="ADAL" clId="{884F47B1-B553-4192-9126-1C112833296C}" dt="2025-10-17T04:57:59.795" v="67" actId="255"/>
        <pc:sldMkLst>
          <pc:docMk/>
          <pc:sldMk cId="3688110141" sldId="257"/>
        </pc:sldMkLst>
        <pc:spChg chg="mod">
          <ac:chgData name="Wilkinson, Ulises" userId="aece8d85-eb83-4e23-bf28-c30077cba893" providerId="ADAL" clId="{884F47B1-B553-4192-9126-1C112833296C}" dt="2025-10-17T04:57:24.205" v="28" actId="20577"/>
          <ac:spMkLst>
            <pc:docMk/>
            <pc:sldMk cId="3688110141" sldId="257"/>
            <ac:spMk id="2" creationId="{67C0AF97-B1C7-ACDC-AA84-18DD3E14F324}"/>
          </ac:spMkLst>
        </pc:spChg>
        <pc:spChg chg="mod">
          <ac:chgData name="Wilkinson, Ulises" userId="aece8d85-eb83-4e23-bf28-c30077cba893" providerId="ADAL" clId="{884F47B1-B553-4192-9126-1C112833296C}" dt="2025-10-17T04:57:59.795" v="67" actId="255"/>
          <ac:spMkLst>
            <pc:docMk/>
            <pc:sldMk cId="3688110141" sldId="257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884F47B1-B553-4192-9126-1C112833296C}" dt="2025-10-18T00:31:21.030" v="3798" actId="20577"/>
        <pc:sldMkLst>
          <pc:docMk/>
          <pc:sldMk cId="3405640079" sldId="259"/>
        </pc:sldMkLst>
        <pc:spChg chg="mod">
          <ac:chgData name="Wilkinson, Ulises" userId="aece8d85-eb83-4e23-bf28-c30077cba893" providerId="ADAL" clId="{884F47B1-B553-4192-9126-1C112833296C}" dt="2025-10-18T00:31:21.030" v="3798" actId="20577"/>
          <ac:spMkLst>
            <pc:docMk/>
            <pc:sldMk cId="3405640079" sldId="259"/>
            <ac:spMk id="3" creationId="{202D6E21-98DC-8437-0216-A4CCECB2B51B}"/>
          </ac:spMkLst>
        </pc:spChg>
        <pc:spChg chg="mod">
          <ac:chgData name="Wilkinson, Ulises" userId="aece8d85-eb83-4e23-bf28-c30077cba893" providerId="ADAL" clId="{884F47B1-B553-4192-9126-1C112833296C}" dt="2025-10-18T00:30:49.549" v="3714" actId="20577"/>
          <ac:spMkLst>
            <pc:docMk/>
            <pc:sldMk cId="3405640079" sldId="259"/>
            <ac:spMk id="9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7T23:17:10.652" v="462" actId="255"/>
        <pc:sldMkLst>
          <pc:docMk/>
          <pc:sldMk cId="1211131730" sldId="282"/>
        </pc:sldMkLst>
        <pc:spChg chg="mod">
          <ac:chgData name="Wilkinson, Ulises" userId="aece8d85-eb83-4e23-bf28-c30077cba893" providerId="ADAL" clId="{884F47B1-B553-4192-9126-1C112833296C}" dt="2025-10-17T23:15:40.350" v="233" actId="255"/>
          <ac:spMkLst>
            <pc:docMk/>
            <pc:sldMk cId="1211131730" sldId="282"/>
            <ac:spMk id="4" creationId="{325BCB29-5674-B430-860C-55F49D1C3635}"/>
          </ac:spMkLst>
        </pc:spChg>
        <pc:spChg chg="mod">
          <ac:chgData name="Wilkinson, Ulises" userId="aece8d85-eb83-4e23-bf28-c30077cba893" providerId="ADAL" clId="{884F47B1-B553-4192-9126-1C112833296C}" dt="2025-10-17T23:17:10.652" v="462" actId="255"/>
          <ac:spMkLst>
            <pc:docMk/>
            <pc:sldMk cId="1211131730" sldId="282"/>
            <ac:spMk id="13" creationId="{78B8DAAB-9B47-1F80-BF47-61B84BBE2D59}"/>
          </ac:spMkLst>
        </pc:spChg>
      </pc:sldChg>
      <pc:sldChg chg="modSp mod">
        <pc:chgData name="Wilkinson, Ulises" userId="aece8d85-eb83-4e23-bf28-c30077cba893" providerId="ADAL" clId="{884F47B1-B553-4192-9126-1C112833296C}" dt="2025-10-17T23:44:01.575" v="1640" actId="114"/>
        <pc:sldMkLst>
          <pc:docMk/>
          <pc:sldMk cId="102683515" sldId="292"/>
        </pc:sldMkLst>
        <pc:spChg chg="mod">
          <ac:chgData name="Wilkinson, Ulises" userId="aece8d85-eb83-4e23-bf28-c30077cba893" providerId="ADAL" clId="{884F47B1-B553-4192-9126-1C112833296C}" dt="2025-10-17T23:43:44.575" v="1638" actId="20577"/>
          <ac:spMkLst>
            <pc:docMk/>
            <pc:sldMk cId="102683515" sldId="292"/>
            <ac:spMk id="3" creationId="{7DE090C5-DD6F-2E32-5EAB-EF4270FFC64B}"/>
          </ac:spMkLst>
        </pc:spChg>
        <pc:spChg chg="mod">
          <ac:chgData name="Wilkinson, Ulises" userId="aece8d85-eb83-4e23-bf28-c30077cba893" providerId="ADAL" clId="{884F47B1-B553-4192-9126-1C112833296C}" dt="2025-10-17T23:44:01.575" v="1640" actId="114"/>
          <ac:spMkLst>
            <pc:docMk/>
            <pc:sldMk cId="102683515" sldId="292"/>
            <ac:spMk id="4" creationId="{BAC3E434-7938-1DDF-D0AA-FF1897325A2F}"/>
          </ac:spMkLst>
        </pc:spChg>
        <pc:spChg chg="mod">
          <ac:chgData name="Wilkinson, Ulises" userId="aece8d85-eb83-4e23-bf28-c30077cba893" providerId="ADAL" clId="{884F47B1-B553-4192-9126-1C112833296C}" dt="2025-10-17T23:30:09.890" v="1236" actId="20577"/>
          <ac:spMkLst>
            <pc:docMk/>
            <pc:sldMk cId="102683515" sldId="292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7T23:25:21.034" v="1188" actId="20577"/>
        <pc:sldMkLst>
          <pc:docMk/>
          <pc:sldMk cId="1980097663" sldId="298"/>
        </pc:sldMkLst>
        <pc:spChg chg="mod">
          <ac:chgData name="Wilkinson, Ulises" userId="aece8d85-eb83-4e23-bf28-c30077cba893" providerId="ADAL" clId="{884F47B1-B553-4192-9126-1C112833296C}" dt="2025-10-17T23:21:54.087" v="735" actId="20577"/>
          <ac:spMkLst>
            <pc:docMk/>
            <pc:sldMk cId="1980097663" sldId="298"/>
            <ac:spMk id="12" creationId="{AA0FBFBF-DF50-12F8-85CD-D1AB10083F91}"/>
          </ac:spMkLst>
        </pc:spChg>
        <pc:spChg chg="mod">
          <ac:chgData name="Wilkinson, Ulises" userId="aece8d85-eb83-4e23-bf28-c30077cba893" providerId="ADAL" clId="{884F47B1-B553-4192-9126-1C112833296C}" dt="2025-10-17T23:25:21.034" v="1188" actId="20577"/>
          <ac:spMkLst>
            <pc:docMk/>
            <pc:sldMk cId="1980097663" sldId="298"/>
            <ac:spMk id="13" creationId="{0CF76A14-8E8E-BC23-58D9-55992D4E1090}"/>
          </ac:spMkLst>
        </pc:spChg>
      </pc:sldChg>
      <pc:sldChg chg="modSp mod">
        <pc:chgData name="Wilkinson, Ulises" userId="aece8d85-eb83-4e23-bf28-c30077cba893" providerId="ADAL" clId="{884F47B1-B553-4192-9126-1C112833296C}" dt="2025-10-17T23:18:10.938" v="517" actId="20577"/>
        <pc:sldMkLst>
          <pc:docMk/>
          <pc:sldMk cId="3999667345" sldId="300"/>
        </pc:sldMkLst>
        <pc:spChg chg="mod">
          <ac:chgData name="Wilkinson, Ulises" userId="aece8d85-eb83-4e23-bf28-c30077cba893" providerId="ADAL" clId="{884F47B1-B553-4192-9126-1C112833296C}" dt="2025-10-17T23:17:51.134" v="487" actId="27636"/>
          <ac:spMkLst>
            <pc:docMk/>
            <pc:sldMk cId="3999667345" sldId="300"/>
            <ac:spMk id="4" creationId="{A52D3365-16D0-417F-C853-E14AE1005F32}"/>
          </ac:spMkLst>
        </pc:spChg>
        <pc:spChg chg="mod">
          <ac:chgData name="Wilkinson, Ulises" userId="aece8d85-eb83-4e23-bf28-c30077cba893" providerId="ADAL" clId="{884F47B1-B553-4192-9126-1C112833296C}" dt="2025-10-17T23:18:10.938" v="517" actId="20577"/>
          <ac:spMkLst>
            <pc:docMk/>
            <pc:sldMk cId="3999667345" sldId="300"/>
            <ac:spMk id="11" creationId="{A5A5C167-17E1-EF35-A851-5EA1F0870124}"/>
          </ac:spMkLst>
        </pc:spChg>
      </pc:sldChg>
      <pc:sldChg chg="modSp mod">
        <pc:chgData name="Wilkinson, Ulises" userId="aece8d85-eb83-4e23-bf28-c30077cba893" providerId="ADAL" clId="{884F47B1-B553-4192-9126-1C112833296C}" dt="2025-10-17T04:59:02.557" v="136" actId="20577"/>
        <pc:sldMkLst>
          <pc:docMk/>
          <pc:sldMk cId="2239848907" sldId="312"/>
        </pc:sldMkLst>
        <pc:spChg chg="mod">
          <ac:chgData name="Wilkinson, Ulises" userId="aece8d85-eb83-4e23-bf28-c30077cba893" providerId="ADAL" clId="{884F47B1-B553-4192-9126-1C112833296C}" dt="2025-10-17T04:59:02.557" v="136" actId="20577"/>
          <ac:spMkLst>
            <pc:docMk/>
            <pc:sldMk cId="2239848907" sldId="312"/>
            <ac:spMk id="4" creationId="{1613CDAD-4F96-E86B-FC64-FCFDE28625B8}"/>
          </ac:spMkLst>
        </pc:spChg>
      </pc:sldChg>
      <pc:sldChg chg="modSp mod">
        <pc:chgData name="Wilkinson, Ulises" userId="aece8d85-eb83-4e23-bf28-c30077cba893" providerId="ADAL" clId="{884F47B1-B553-4192-9126-1C112833296C}" dt="2025-10-17T23:47:50.773" v="1946" actId="255"/>
        <pc:sldMkLst>
          <pc:docMk/>
          <pc:sldMk cId="605608066" sldId="313"/>
        </pc:sldMkLst>
        <pc:spChg chg="mod">
          <ac:chgData name="Wilkinson, Ulises" userId="aece8d85-eb83-4e23-bf28-c30077cba893" providerId="ADAL" clId="{884F47B1-B553-4192-9126-1C112833296C}" dt="2025-10-17T23:47:25.393" v="1943" actId="255"/>
          <ac:spMkLst>
            <pc:docMk/>
            <pc:sldMk cId="605608066" sldId="313"/>
            <ac:spMk id="3" creationId="{7DE090C5-DD6F-2E32-5EAB-EF4270FFC64B}"/>
          </ac:spMkLst>
        </pc:spChg>
        <pc:spChg chg="mod">
          <ac:chgData name="Wilkinson, Ulises" userId="aece8d85-eb83-4e23-bf28-c30077cba893" providerId="ADAL" clId="{884F47B1-B553-4192-9126-1C112833296C}" dt="2025-10-17T23:47:50.773" v="1946" actId="255"/>
          <ac:spMkLst>
            <pc:docMk/>
            <pc:sldMk cId="605608066" sldId="313"/>
            <ac:spMk id="9" creationId="{81EF9F41-D0CD-43BE-DDED-CB33397DAF0E}"/>
          </ac:spMkLst>
        </pc:spChg>
        <pc:spChg chg="mod">
          <ac:chgData name="Wilkinson, Ulises" userId="aece8d85-eb83-4e23-bf28-c30077cba893" providerId="ADAL" clId="{884F47B1-B553-4192-9126-1C112833296C}" dt="2025-10-17T23:44:24.965" v="1646"/>
          <ac:spMkLst>
            <pc:docMk/>
            <pc:sldMk cId="605608066" sldId="313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7T23:51:40.365" v="2216" actId="20577"/>
        <pc:sldMkLst>
          <pc:docMk/>
          <pc:sldMk cId="3275654700" sldId="314"/>
        </pc:sldMkLst>
        <pc:spChg chg="mod">
          <ac:chgData name="Wilkinson, Ulises" userId="aece8d85-eb83-4e23-bf28-c30077cba893" providerId="ADAL" clId="{884F47B1-B553-4192-9126-1C112833296C}" dt="2025-10-17T23:51:04.754" v="2130" actId="255"/>
          <ac:spMkLst>
            <pc:docMk/>
            <pc:sldMk cId="3275654700" sldId="314"/>
            <ac:spMk id="2" creationId="{04523C3F-1B89-2CEF-4037-A93EA27C5E35}"/>
          </ac:spMkLst>
        </pc:spChg>
        <pc:spChg chg="mod">
          <ac:chgData name="Wilkinson, Ulises" userId="aece8d85-eb83-4e23-bf28-c30077cba893" providerId="ADAL" clId="{884F47B1-B553-4192-9126-1C112833296C}" dt="2025-10-17T23:51:40.365" v="2216" actId="20577"/>
          <ac:spMkLst>
            <pc:docMk/>
            <pc:sldMk cId="3275654700" sldId="314"/>
            <ac:spMk id="3" creationId="{49BC70BE-8167-60B3-5EB7-B9D728B45669}"/>
          </ac:spMkLst>
        </pc:spChg>
        <pc:spChg chg="mod">
          <ac:chgData name="Wilkinson, Ulises" userId="aece8d85-eb83-4e23-bf28-c30077cba893" providerId="ADAL" clId="{884F47B1-B553-4192-9126-1C112833296C}" dt="2025-10-17T23:50:29.645" v="2057" actId="20577"/>
          <ac:spMkLst>
            <pc:docMk/>
            <pc:sldMk cId="3275654700" sldId="314"/>
            <ac:spMk id="11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7T23:29:38.260" v="1206" actId="20577"/>
        <pc:sldMkLst>
          <pc:docMk/>
          <pc:sldMk cId="1941015075" sldId="315"/>
        </pc:sldMkLst>
        <pc:spChg chg="mod">
          <ac:chgData name="Wilkinson, Ulises" userId="aece8d85-eb83-4e23-bf28-c30077cba893" providerId="ADAL" clId="{884F47B1-B553-4192-9126-1C112833296C}" dt="2025-10-17T23:29:38.260" v="1206" actId="20577"/>
          <ac:spMkLst>
            <pc:docMk/>
            <pc:sldMk cId="1941015075" sldId="315"/>
            <ac:spMk id="4" creationId="{1613CDAD-4F96-E86B-FC64-FCFDE28625B8}"/>
          </ac:spMkLst>
        </pc:spChg>
      </pc:sldChg>
      <pc:sldChg chg="modSp mod">
        <pc:chgData name="Wilkinson, Ulises" userId="aece8d85-eb83-4e23-bf28-c30077cba893" providerId="ADAL" clId="{884F47B1-B553-4192-9126-1C112833296C}" dt="2025-10-17T23:52:03.261" v="2234" actId="20577"/>
        <pc:sldMkLst>
          <pc:docMk/>
          <pc:sldMk cId="4172355945" sldId="316"/>
        </pc:sldMkLst>
        <pc:spChg chg="mod">
          <ac:chgData name="Wilkinson, Ulises" userId="aece8d85-eb83-4e23-bf28-c30077cba893" providerId="ADAL" clId="{884F47B1-B553-4192-9126-1C112833296C}" dt="2025-10-17T23:52:03.261" v="2234" actId="20577"/>
          <ac:spMkLst>
            <pc:docMk/>
            <pc:sldMk cId="4172355945" sldId="316"/>
            <ac:spMk id="4" creationId="{1613CDAD-4F96-E86B-FC64-FCFDE28625B8}"/>
          </ac:spMkLst>
        </pc:spChg>
      </pc:sldChg>
      <pc:sldChg chg="modSp mod">
        <pc:chgData name="Wilkinson, Ulises" userId="aece8d85-eb83-4e23-bf28-c30077cba893" providerId="ADAL" clId="{884F47B1-B553-4192-9126-1C112833296C}" dt="2025-10-17T23:59:36.799" v="2674" actId="20577"/>
        <pc:sldMkLst>
          <pc:docMk/>
          <pc:sldMk cId="2565212425" sldId="317"/>
        </pc:sldMkLst>
        <pc:spChg chg="mod">
          <ac:chgData name="Wilkinson, Ulises" userId="aece8d85-eb83-4e23-bf28-c30077cba893" providerId="ADAL" clId="{884F47B1-B553-4192-9126-1C112833296C}" dt="2025-10-17T23:59:36.799" v="2674" actId="20577"/>
          <ac:spMkLst>
            <pc:docMk/>
            <pc:sldMk cId="2565212425" sldId="317"/>
            <ac:spMk id="2" creationId="{9DE2A1E0-B2BC-39CF-4893-F1EBD73D2F37}"/>
          </ac:spMkLst>
        </pc:spChg>
        <pc:spChg chg="mod">
          <ac:chgData name="Wilkinson, Ulises" userId="aece8d85-eb83-4e23-bf28-c30077cba893" providerId="ADAL" clId="{884F47B1-B553-4192-9126-1C112833296C}" dt="2025-10-17T23:52:16.757" v="2252" actId="20577"/>
          <ac:spMkLst>
            <pc:docMk/>
            <pc:sldMk cId="2565212425" sldId="317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8T00:23:58.895" v="3399" actId="20577"/>
        <pc:sldMkLst>
          <pc:docMk/>
          <pc:sldMk cId="968992243" sldId="318"/>
        </pc:sldMkLst>
        <pc:spChg chg="mod">
          <ac:chgData name="Wilkinson, Ulises" userId="aece8d85-eb83-4e23-bf28-c30077cba893" providerId="ADAL" clId="{884F47B1-B553-4192-9126-1C112833296C}" dt="2025-10-17T23:59:53.419" v="2693" actId="27636"/>
          <ac:spMkLst>
            <pc:docMk/>
            <pc:sldMk cId="968992243" sldId="318"/>
            <ac:spMk id="10" creationId="{00000000-0000-0000-0000-000000000000}"/>
          </ac:spMkLst>
        </pc:spChg>
        <pc:spChg chg="mod">
          <ac:chgData name="Wilkinson, Ulises" userId="aece8d85-eb83-4e23-bf28-c30077cba893" providerId="ADAL" clId="{884F47B1-B553-4192-9126-1C112833296C}" dt="2025-10-18T00:23:58.895" v="3399" actId="20577"/>
          <ac:spMkLst>
            <pc:docMk/>
            <pc:sldMk cId="968992243" sldId="318"/>
            <ac:spMk id="14" creationId="{B3A89655-F8D5-6ADB-50E4-7E5090FD3B91}"/>
          </ac:spMkLst>
        </pc:spChg>
      </pc:sldChg>
      <pc:sldChg chg="modSp mod">
        <pc:chgData name="Wilkinson, Ulises" userId="aece8d85-eb83-4e23-bf28-c30077cba893" providerId="ADAL" clId="{884F47B1-B553-4192-9126-1C112833296C}" dt="2025-10-18T00:29:22.624" v="3666" actId="20577"/>
        <pc:sldMkLst>
          <pc:docMk/>
          <pc:sldMk cId="2469922342" sldId="319"/>
        </pc:sldMkLst>
        <pc:spChg chg="mod">
          <ac:chgData name="Wilkinson, Ulises" userId="aece8d85-eb83-4e23-bf28-c30077cba893" providerId="ADAL" clId="{884F47B1-B553-4192-9126-1C112833296C}" dt="2025-10-18T00:29:22.624" v="3666" actId="20577"/>
          <ac:spMkLst>
            <pc:docMk/>
            <pc:sldMk cId="2469922342" sldId="319"/>
            <ac:spMk id="2" creationId="{04523C3F-1B89-2CEF-4037-A93EA27C5E35}"/>
          </ac:spMkLst>
        </pc:spChg>
        <pc:spChg chg="mod">
          <ac:chgData name="Wilkinson, Ulises" userId="aece8d85-eb83-4e23-bf28-c30077cba893" providerId="ADAL" clId="{884F47B1-B553-4192-9126-1C112833296C}" dt="2025-10-18T00:28:34.374" v="3546" actId="20577"/>
          <ac:spMkLst>
            <pc:docMk/>
            <pc:sldMk cId="2469922342" sldId="319"/>
            <ac:spMk id="11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8T00:30:20.649" v="3692" actId="20577"/>
        <pc:sldMkLst>
          <pc:docMk/>
          <pc:sldMk cId="1342348389" sldId="320"/>
        </pc:sldMkLst>
        <pc:spChg chg="mod">
          <ac:chgData name="Wilkinson, Ulises" userId="aece8d85-eb83-4e23-bf28-c30077cba893" providerId="ADAL" clId="{884F47B1-B553-4192-9126-1C112833296C}" dt="2025-10-18T00:30:20.649" v="3692" actId="20577"/>
          <ac:spMkLst>
            <pc:docMk/>
            <pc:sldMk cId="1342348389" sldId="320"/>
            <ac:spMk id="4" creationId="{1613CDAD-4F96-E86B-FC64-FCFDE28625B8}"/>
          </ac:spMkLst>
        </pc:spChg>
      </pc:sldChg>
      <pc:sldChg chg="modSp mod">
        <pc:chgData name="Wilkinson, Ulises" userId="aece8d85-eb83-4e23-bf28-c30077cba893" providerId="ADAL" clId="{884F47B1-B553-4192-9126-1C112833296C}" dt="2025-10-18T00:32:06.369" v="3836" actId="20577"/>
        <pc:sldMkLst>
          <pc:docMk/>
          <pc:sldMk cId="1081425953" sldId="321"/>
        </pc:sldMkLst>
        <pc:spChg chg="mod">
          <ac:chgData name="Wilkinson, Ulises" userId="aece8d85-eb83-4e23-bf28-c30077cba893" providerId="ADAL" clId="{884F47B1-B553-4192-9126-1C112833296C}" dt="2025-10-18T00:32:06.369" v="3836" actId="20577"/>
          <ac:spMkLst>
            <pc:docMk/>
            <pc:sldMk cId="1081425953" sldId="321"/>
            <ac:spMk id="7" creationId="{E024DBFD-7E26-2E4D-F18A-C8CDEFE28C42}"/>
          </ac:spMkLst>
        </pc:spChg>
      </pc:sldChg>
      <pc:sldChg chg="modSp mod">
        <pc:chgData name="Wilkinson, Ulises" userId="aece8d85-eb83-4e23-bf28-c30077cba893" providerId="ADAL" clId="{884F47B1-B553-4192-9126-1C112833296C}" dt="2025-10-18T00:51:08.718" v="4341" actId="20577"/>
        <pc:sldMkLst>
          <pc:docMk/>
          <pc:sldMk cId="3646023412" sldId="322"/>
        </pc:sldMkLst>
        <pc:spChg chg="mod">
          <ac:chgData name="Wilkinson, Ulises" userId="aece8d85-eb83-4e23-bf28-c30077cba893" providerId="ADAL" clId="{884F47B1-B553-4192-9126-1C112833296C}" dt="2025-10-18T00:42:57.205" v="4089" actId="255"/>
          <ac:spMkLst>
            <pc:docMk/>
            <pc:sldMk cId="3646023412" sldId="322"/>
            <ac:spMk id="4" creationId="{87CBAC23-F52C-47A0-7B5C-C68757851E15}"/>
          </ac:spMkLst>
        </pc:spChg>
        <pc:spChg chg="mod">
          <ac:chgData name="Wilkinson, Ulises" userId="aece8d85-eb83-4e23-bf28-c30077cba893" providerId="ADAL" clId="{884F47B1-B553-4192-9126-1C112833296C}" dt="2025-10-18T00:51:08.718" v="4341" actId="20577"/>
          <ac:spMkLst>
            <pc:docMk/>
            <pc:sldMk cId="3646023412" sldId="322"/>
            <ac:spMk id="9" creationId="{FC251399-5622-12E8-535A-674D3D076B70}"/>
          </ac:spMkLst>
        </pc:spChg>
      </pc:sldChg>
      <pc:sldChg chg="modSp mod">
        <pc:chgData name="Wilkinson, Ulises" userId="aece8d85-eb83-4e23-bf28-c30077cba893" providerId="ADAL" clId="{884F47B1-B553-4192-9126-1C112833296C}" dt="2025-10-18T00:51:47.129" v="4448" actId="20577"/>
        <pc:sldMkLst>
          <pc:docMk/>
          <pc:sldMk cId="2609516520" sldId="323"/>
        </pc:sldMkLst>
        <pc:spChg chg="mod">
          <ac:chgData name="Wilkinson, Ulises" userId="aece8d85-eb83-4e23-bf28-c30077cba893" providerId="ADAL" clId="{884F47B1-B553-4192-9126-1C112833296C}" dt="2025-10-18T00:51:32.006" v="4386" actId="20577"/>
          <ac:spMkLst>
            <pc:docMk/>
            <pc:sldMk cId="2609516520" sldId="323"/>
            <ac:spMk id="4" creationId="{A52D3365-16D0-417F-C853-E14AE1005F32}"/>
          </ac:spMkLst>
        </pc:spChg>
        <pc:spChg chg="mod">
          <ac:chgData name="Wilkinson, Ulises" userId="aece8d85-eb83-4e23-bf28-c30077cba893" providerId="ADAL" clId="{884F47B1-B553-4192-9126-1C112833296C}" dt="2025-10-18T00:51:47.129" v="4448" actId="20577"/>
          <ac:spMkLst>
            <pc:docMk/>
            <pc:sldMk cId="2609516520" sldId="323"/>
            <ac:spMk id="11" creationId="{A5A5C167-17E1-EF35-A851-5EA1F0870124}"/>
          </ac:spMkLst>
        </pc:spChg>
      </pc:sldChg>
      <pc:sldChg chg="modSp mod">
        <pc:chgData name="Wilkinson, Ulises" userId="aece8d85-eb83-4e23-bf28-c30077cba893" providerId="ADAL" clId="{884F47B1-B553-4192-9126-1C112833296C}" dt="2025-10-17T23:19:25.725" v="695" actId="20577"/>
        <pc:sldMkLst>
          <pc:docMk/>
          <pc:sldMk cId="269195466" sldId="324"/>
        </pc:sldMkLst>
        <pc:spChg chg="mod">
          <ac:chgData name="Wilkinson, Ulises" userId="aece8d85-eb83-4e23-bf28-c30077cba893" providerId="ADAL" clId="{884F47B1-B553-4192-9126-1C112833296C}" dt="2025-10-17T23:18:24.727" v="534" actId="20577"/>
          <ac:spMkLst>
            <pc:docMk/>
            <pc:sldMk cId="269195466" sldId="324"/>
            <ac:spMk id="12" creationId="{5376B541-C1FA-BF6E-B5FD-A0BCF1D0BE84}"/>
          </ac:spMkLst>
        </pc:spChg>
        <pc:spChg chg="mod">
          <ac:chgData name="Wilkinson, Ulises" userId="aece8d85-eb83-4e23-bf28-c30077cba893" providerId="ADAL" clId="{884F47B1-B553-4192-9126-1C112833296C}" dt="2025-10-17T23:19:25.725" v="695" actId="20577"/>
          <ac:spMkLst>
            <pc:docMk/>
            <pc:sldMk cId="269195466" sldId="324"/>
            <ac:spMk id="13" creationId="{543754FD-D646-C773-3B22-2DF9134E72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A9F4D-5976-4B44-ADA5-336E54A5C8B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23DCA-177D-47D0-983C-FE6B9D86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0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350049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.edu/object/sioux-indian-council-chiefs-profound-deliberation:saam_1985.66.49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350049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beza_de_Vaca_Portrait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beza_de_Vaca_Portrait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3500490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Coming of white man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1914. Paintings and reproductions.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https://www.loc.gov/item/93500490/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80DF-FBC2-44B2-B7B0-5E8793897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--Microsoft PowerPoint Stock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1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--Microsoft PowerPoint stock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6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-- </a:t>
            </a:r>
            <a:r>
              <a:rPr lang="en-US" b="0" i="1" dirty="0">
                <a:solidFill>
                  <a:srgbClr val="101820"/>
                </a:solidFill>
                <a:effectLst/>
                <a:highlight>
                  <a:srgbClr val="FFFFFF"/>
                </a:highlight>
                <a:latin typeface="minion-pro"/>
              </a:rPr>
              <a:t>Sioux Indian Council, Chiefs in Profound Deliberation. </a:t>
            </a:r>
            <a:r>
              <a:rPr lang="en-US" b="0" i="0" dirty="0">
                <a:solidFill>
                  <a:srgbClr val="101820"/>
                </a:solidFill>
                <a:effectLst/>
                <a:highlight>
                  <a:srgbClr val="FFFFFF"/>
                </a:highlight>
                <a:latin typeface="minion-pro"/>
              </a:rPr>
              <a:t>Oil on canvas. George Catlin. </a:t>
            </a:r>
            <a:r>
              <a:rPr lang="en-US" dirty="0"/>
              <a:t>Smithsonian American Art Museum, Gift of Mrs. Joseph Harrison, Jr.</a:t>
            </a:r>
            <a:r>
              <a:rPr lang="en-US" dirty="0">
                <a:hlinkClick r:id="rId3"/>
              </a:rPr>
              <a:t> Sioux Indian Council, Chiefs in Profound Deliberation | Smithsonian Institution</a:t>
            </a:r>
            <a:br>
              <a:rPr lang="en-US" dirty="0"/>
            </a:br>
            <a:endParaRPr lang="en-US" b="0" i="1" dirty="0">
              <a:solidFill>
                <a:srgbClr val="101820"/>
              </a:solidFill>
              <a:effectLst/>
              <a:highlight>
                <a:srgbClr val="FFFFFF"/>
              </a:highlight>
              <a:latin typeface="minion-pro"/>
            </a:endParaRPr>
          </a:p>
          <a:p>
            <a:br>
              <a:rPr lang="en-US" b="0" i="1" dirty="0">
                <a:solidFill>
                  <a:srgbClr val="41505C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0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Coming of white man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1914. Paintings and reproductions. </a:t>
            </a:r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https://www.loc.gov/item/93500490/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9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--Portrait of Cabeza de Vaca. Wikimedia Public Domain. </a:t>
            </a:r>
            <a:r>
              <a:rPr lang="en-US" dirty="0">
                <a:hlinkClick r:id="rId3"/>
              </a:rPr>
              <a:t>File:Cabeza de Vaca Portrait.jpg -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--Portrait of Cabeza de Vaca. Wikimedia Public Domain. </a:t>
            </a:r>
            <a:r>
              <a:rPr lang="en-US" dirty="0">
                <a:hlinkClick r:id="rId3"/>
              </a:rPr>
              <a:t>File:Cabeza de Vaca Portrait.jpg -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----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Coming of white man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1914. Paintings and reproductions. </a:t>
            </a:r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https://www.loc.gov/item/93500490/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0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--Microsoft PowerPoint stock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3DCA-177D-47D0-983C-FE6B9D8690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011B-7DB4-D6F3-98D7-2A0BF8441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67C9C-E328-A6BF-58AC-8EAC903DB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F17A-FCA8-DEA6-8599-852CBBCC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9BF08-D42D-A7ED-180B-8D52353F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FE14F-3F30-BA9A-AFF6-33A5CA8D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2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5768-751D-9B60-0A56-004BB0D0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E00B0-86FA-33ED-543B-4245A6FA1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F03CA-C185-B2A6-40ED-2BA2F37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80B19-AC2A-A430-C991-8F92548F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CD85A-5AB0-F568-BB53-FA7E4F13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3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D170B-FC9A-44D5-9B72-21208E617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3FB4B-8A3B-619B-B18E-00529ED59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E42F9-6CEB-6B15-77FD-5F176861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0D13E-A7C7-7E1F-D3B9-4D18BAC7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D372E-DC0F-7982-0CC0-0C5CF8BE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0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1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81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7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6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9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A293-A8B2-C571-0CB4-50CB9EB5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024B8-FF77-1034-4780-7735C07F9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E32F-8EF8-7CCF-BEBC-44040A55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CFD93-17D4-0AFD-F84D-32919B53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79EF-41EB-3C80-35A8-14F36296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93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4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65B5-A468-79D3-E688-D0ACE316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00440-9CD6-2C55-05BA-132D12E5A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D454C-2F81-C7B3-25F4-CD1E5EC8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D8DB7-AFE7-ED74-3C95-BE69758C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41E01-EBE1-5C30-AE89-E1276316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9DC5-1C81-0237-ADE2-426B7B59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5D08-B52E-C957-516C-39708FCFC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C75FC-0AD2-5945-C235-43F323C1E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A83E9-8062-C8C0-7A03-15F0BBD2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91CD4-33D3-A331-8040-9173DF9E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39F25-F59F-A3AA-A244-E34EE592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7B6B-761D-E62B-E172-26EE4774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5BF2D-17CF-5C6E-8867-13311B074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71D-CF9D-ECD6-DA69-C1768692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77C00-A527-4BAE-407A-F3C25304F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56AF9-5486-5C8D-361F-900D46BCC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4B0F3-495C-84D6-570B-7A9A8A73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3D48D-2F6F-6EB1-8CEE-D8ED7CCA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562E5-960A-314B-86EC-1E64457F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45CE-7FE9-C64C-17F9-DF26C5AC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3558C-B34C-BBFF-B86F-C8DCB9D9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99104-BD44-4300-1FEF-6E9E3111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5A460-1B08-C007-5136-3F2DAA35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5E9CA-A3D9-6882-5248-298B6D97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E2EAD-7FC0-4885-59EE-6D27E7EC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2AFA4-0517-A7BB-E86D-5E9F28FD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116F2-1536-7EEC-338A-B121F4D3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3AE4F-08DF-5CEA-D5EC-634B5D2A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B1D2C-D9BD-0C05-BCE9-AB33FE4A4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0BDFD-F903-FBFB-9D90-002BFFAE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B7943-6E0F-B760-AF9F-D600EC29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20028-8EF8-5F15-DE37-8A0A9DB0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2CE60-22B3-AEEA-F149-9A90CB1B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5398E-34A5-F3FE-6676-713589AB4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B873B-91EC-6FAF-AEDA-3B620B6DA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19EF3-955B-08BB-B2CD-69E44FDE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4628-C941-47A3-B1DF-8B0E012DE30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D2E00-FE6C-BF92-8744-DA3C4AF4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59A8C-2964-197F-1602-5C24D837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D9D66-E66E-6EF0-2D7A-B90353D7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EFF9D-0CAD-526E-DA74-8D7DE2895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AF636-386E-B561-1352-121922AF6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CD4628-C941-47A3-B1DF-8B0E012DE30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9507C-7DDF-85C3-7C6B-4FFEFC7D9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2F3D2-41F8-CD56-E5D9-E6ECF7CF4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63F209-9808-4FDB-875A-CF4B6CB1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2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2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drawing of a group of American Indians looking toward the sea at incoming European ships">
            <a:extLst>
              <a:ext uri="{FF2B5EF4-FFF2-40B4-BE49-F238E27FC236}">
                <a16:creationId xmlns:a16="http://schemas.microsoft.com/office/drawing/2014/main" id="{968B4F98-41D4-B6A1-F929-817D7E03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/>
          <a:stretch/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61" y="1861781"/>
            <a:ext cx="3880918" cy="2640247"/>
          </a:xfrm>
        </p:spPr>
        <p:txBody>
          <a:bodyPr>
            <a:noAutofit/>
          </a:bodyPr>
          <a:lstStyle/>
          <a:p>
            <a:pPr algn="l"/>
            <a:r>
              <a:rPr lang="en-US" sz="48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Unidad 1: </a:t>
            </a:r>
            <a:b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/>
              </a:rPr>
            </a:br>
            <a:r>
              <a:rPr lang="en-US" sz="4800" b="1" dirty="0">
                <a:solidFill>
                  <a:srgbClr val="0070C0"/>
                </a:solidFill>
                <a:latin typeface="Gotham Book"/>
              </a:rPr>
              <a:t>Texas Natural y </a:t>
            </a:r>
            <a:r>
              <a:rPr lang="en-US" sz="4800" b="1" dirty="0" err="1">
                <a:solidFill>
                  <a:srgbClr val="0070C0"/>
                </a:solidFill>
                <a:latin typeface="Gotham Book"/>
              </a:rPr>
              <a:t>su</a:t>
            </a:r>
            <a:r>
              <a:rPr lang="en-US" sz="4800" b="1" dirty="0">
                <a:solidFill>
                  <a:srgbClr val="0070C0"/>
                </a:solidFill>
                <a:latin typeface="Gotham Book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Gotham Book"/>
              </a:rPr>
              <a:t>Gente</a:t>
            </a:r>
            <a:endParaRPr lang="en-US" sz="4800" b="1" dirty="0">
              <a:solidFill>
                <a:srgbClr val="0070C0"/>
              </a:solidFill>
              <a:latin typeface="Gotham Boo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18" y="5110844"/>
            <a:ext cx="3880918" cy="665802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  <a:latin typeface="Gotham Book"/>
              </a:rPr>
              <a:t>Leccion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 8:</a:t>
            </a: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/>
              </a:rPr>
              <a:t> </a:t>
            </a:r>
          </a:p>
          <a:p>
            <a:pPr algn="l"/>
            <a:r>
              <a:rPr lang="en-US" sz="3600" b="1" i="1" dirty="0">
                <a:solidFill>
                  <a:srgbClr val="0070C0"/>
                </a:solidFill>
                <a:latin typeface="Gotham Book"/>
              </a:rPr>
              <a:t>Mirando </a:t>
            </a:r>
            <a:r>
              <a:rPr lang="en-US" sz="3600" b="1" i="1" dirty="0" err="1">
                <a:solidFill>
                  <a:srgbClr val="0070C0"/>
                </a:solidFill>
                <a:latin typeface="Gotham Book"/>
              </a:rPr>
              <a:t>adelante</a:t>
            </a:r>
            <a:endParaRPr lang="en-US" sz="3600" b="1" i="1" dirty="0">
              <a:solidFill>
                <a:srgbClr val="0070C0"/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719943" y="13062"/>
            <a:ext cx="9982200" cy="13911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latin typeface="Gotham Medium"/>
              </a:rPr>
              <a:t>Responde</a:t>
            </a:r>
            <a:r>
              <a:rPr lang="en-US" sz="4500" b="1" dirty="0">
                <a:latin typeface="Gotham Medium"/>
              </a:rPr>
              <a:t> las </a:t>
            </a:r>
            <a:r>
              <a:rPr lang="en-US" sz="4500" b="1" dirty="0" err="1">
                <a:latin typeface="Gotham Medium"/>
              </a:rPr>
              <a:t>Preguntas</a:t>
            </a:r>
            <a:r>
              <a:rPr lang="en-US" sz="4500" b="1" dirty="0">
                <a:latin typeface="Gotham Medium"/>
              </a:rPr>
              <a:t> de </a:t>
            </a:r>
            <a:r>
              <a:rPr lang="en-US" sz="4500" b="1" dirty="0" err="1">
                <a:latin typeface="Gotham Medium"/>
              </a:rPr>
              <a:t>Comprension</a:t>
            </a:r>
            <a:br>
              <a:rPr lang="en-US" sz="4500" dirty="0">
                <a:latin typeface="Gotham Medium"/>
              </a:rPr>
            </a:br>
            <a:r>
              <a:rPr lang="en-US" sz="3600" dirty="0">
                <a:solidFill>
                  <a:srgbClr val="0070C0"/>
                </a:solidFill>
                <a:latin typeface="Gotham Medium"/>
              </a:rPr>
              <a:t>Usa </a:t>
            </a:r>
            <a:r>
              <a:rPr lang="en-US" sz="3600" dirty="0" err="1">
                <a:solidFill>
                  <a:srgbClr val="0070C0"/>
                </a:solidFill>
                <a:latin typeface="Gotham Medium"/>
              </a:rPr>
              <a:t>los</a:t>
            </a:r>
            <a:r>
              <a:rPr lang="en-US" sz="3600" dirty="0">
                <a:solidFill>
                  <a:srgbClr val="0070C0"/>
                </a:solidFill>
                <a:latin typeface="Gotham Medium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Gotham Medium"/>
              </a:rPr>
              <a:t>inicios</a:t>
            </a:r>
            <a:r>
              <a:rPr lang="en-US" sz="3600" dirty="0">
                <a:solidFill>
                  <a:srgbClr val="0070C0"/>
                </a:solidFill>
                <a:latin typeface="Gotham Medium"/>
              </a:rPr>
              <a:t> de </a:t>
            </a:r>
            <a:r>
              <a:rPr lang="en-US" sz="3600" dirty="0" err="1">
                <a:solidFill>
                  <a:srgbClr val="0070C0"/>
                </a:solidFill>
                <a:latin typeface="Gotham Medium"/>
              </a:rPr>
              <a:t>oracion</a:t>
            </a:r>
            <a:r>
              <a:rPr lang="en-US" sz="3600" dirty="0">
                <a:solidFill>
                  <a:srgbClr val="0070C0"/>
                </a:solidFill>
                <a:latin typeface="Gotham Medium"/>
              </a:rPr>
              <a:t> para </a:t>
            </a:r>
            <a:r>
              <a:rPr lang="en-US" sz="3600" dirty="0" err="1">
                <a:solidFill>
                  <a:srgbClr val="0070C0"/>
                </a:solidFill>
                <a:latin typeface="Gotham Medium"/>
              </a:rPr>
              <a:t>compartir</a:t>
            </a:r>
            <a:r>
              <a:rPr lang="en-US" sz="3600" dirty="0">
                <a:solidFill>
                  <a:srgbClr val="0070C0"/>
                </a:solidFill>
                <a:latin typeface="Gotham Medium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Gotham Medium"/>
              </a:rPr>
              <a:t>tu</a:t>
            </a:r>
            <a:r>
              <a:rPr lang="en-US" sz="3600" dirty="0">
                <a:solidFill>
                  <a:srgbClr val="0070C0"/>
                </a:solidFill>
                <a:latin typeface="Gotham Medium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Gotham Medium"/>
              </a:rPr>
              <a:t>prediccion</a:t>
            </a:r>
            <a:endParaRPr lang="en-US" sz="4400" dirty="0">
              <a:solidFill>
                <a:srgbClr val="0070C0"/>
              </a:solidFill>
              <a:latin typeface="Gotham Medium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4523C3F-1B89-2CEF-4037-A93EA27C5E35}"/>
              </a:ext>
            </a:extLst>
          </p:cNvPr>
          <p:cNvSpPr/>
          <p:nvPr/>
        </p:nvSpPr>
        <p:spPr>
          <a:xfrm>
            <a:off x="4702629" y="1676399"/>
            <a:ext cx="6335485" cy="1521757"/>
          </a:xfrm>
          <a:prstGeom prst="wedgeRoundRectCallout">
            <a:avLst>
              <a:gd name="adj1" fmla="val -66679"/>
              <a:gd name="adj2" fmla="val 31591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Creo que las personas </a:t>
            </a:r>
            <a:r>
              <a:rPr lang="en-US" sz="4000" dirty="0" err="1"/>
              <a:t>desconocidas</a:t>
            </a:r>
            <a:r>
              <a:rPr lang="en-US" sz="4000" dirty="0"/>
              <a:t> son _________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9BC70BE-8167-60B3-5EB7-B9D728B45669}"/>
              </a:ext>
            </a:extLst>
          </p:cNvPr>
          <p:cNvSpPr/>
          <p:nvPr/>
        </p:nvSpPr>
        <p:spPr>
          <a:xfrm>
            <a:off x="2242458" y="3790403"/>
            <a:ext cx="6106886" cy="2174967"/>
          </a:xfrm>
          <a:prstGeom prst="wedgeRoundRectCallout">
            <a:avLst>
              <a:gd name="adj1" fmla="val 68716"/>
              <a:gd name="adj2" fmla="val 27679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Creo que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resultado</a:t>
            </a:r>
            <a:r>
              <a:rPr lang="en-US" sz="4000" dirty="0"/>
              <a:t> del </a:t>
            </a:r>
            <a:r>
              <a:rPr lang="en-US" sz="4000" dirty="0" err="1"/>
              <a:t>encuentro</a:t>
            </a:r>
            <a:r>
              <a:rPr lang="en-US" sz="4000" dirty="0"/>
              <a:t> sera 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074C8FC-744D-E477-08E5-DACA233CC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8431" y="4706465"/>
            <a:ext cx="1071092" cy="10710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5DEBFFB-86E9-7C5D-00FB-B004D6C5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8297" y="2214184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5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613CDAD-4F96-E86B-FC64-FCFDE28625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7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Dos </a:t>
            </a:r>
            <a:r>
              <a:rPr lang="en-US" sz="7300" dirty="0" err="1">
                <a:solidFill>
                  <a:schemeClr val="bg1">
                    <a:lumMod val="85000"/>
                  </a:schemeClr>
                </a:solidFill>
                <a:latin typeface="Gotham Book"/>
              </a:rPr>
              <a:t>Mundos</a:t>
            </a:r>
            <a:r>
              <a:rPr lang="en-US" sz="7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 </a:t>
            </a:r>
            <a:r>
              <a:rPr lang="en-US" sz="7300" dirty="0" err="1">
                <a:solidFill>
                  <a:schemeClr val="bg1">
                    <a:lumMod val="85000"/>
                  </a:schemeClr>
                </a:solidFill>
                <a:latin typeface="Gotham Book"/>
              </a:rPr>
              <a:t>Chocan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12800" dirty="0" err="1">
                <a:solidFill>
                  <a:schemeClr val="bg1">
                    <a:lumMod val="95000"/>
                  </a:schemeClr>
                </a:solidFill>
                <a:latin typeface="Gotham Book"/>
              </a:rPr>
              <a:t>Parte</a:t>
            </a:r>
            <a:r>
              <a:rPr lang="en-US" sz="128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 II</a:t>
            </a:r>
            <a:endParaRPr lang="en-US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417235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19943" y="13062"/>
            <a:ext cx="10074263" cy="10319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Gotham Medium"/>
              </a:rPr>
              <a:t>Parte</a:t>
            </a:r>
            <a:r>
              <a:rPr lang="en-US" b="1" dirty="0">
                <a:latin typeface="Gotham Medium"/>
              </a:rPr>
              <a:t> II: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Dos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Gotham Medium"/>
              </a:rPr>
              <a:t>Mundos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Gotham Medium"/>
              </a:rPr>
              <a:t>Chocan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2A1E0-B2BC-39CF-4893-F1EBD73D2F37}"/>
              </a:ext>
            </a:extLst>
          </p:cNvPr>
          <p:cNvSpPr txBox="1"/>
          <p:nvPr/>
        </p:nvSpPr>
        <p:spPr>
          <a:xfrm>
            <a:off x="1777015" y="1152871"/>
            <a:ext cx="592563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En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Noviembre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1528, un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grupo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exploradores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espanoles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encontro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miembros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tribu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Karankawa de las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Llanuras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Costeras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Los hombre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espanoles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Estaban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naufragos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perdidos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hambrientos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Uno de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sobrevivientes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un hombre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llamado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Alvar Nunez Cabeza de Vaca,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escriba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mas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tarde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libro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experiencia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En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libro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detallo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este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primer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encuentro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entre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espanoles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pueblos </a:t>
            </a:r>
            <a:r>
              <a:rPr lang="en-US" sz="28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indigenas</a:t>
            </a:r>
            <a:r>
              <a:rPr lang="en-US" sz="28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Texas.</a:t>
            </a:r>
            <a:endParaRPr lang="en-US" sz="2800" kern="10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Portrait of Cabeza de Vaca">
            <a:extLst>
              <a:ext uri="{FF2B5EF4-FFF2-40B4-BE49-F238E27FC236}">
                <a16:creationId xmlns:a16="http://schemas.microsoft.com/office/drawing/2014/main" id="{B1BBEC49-15C9-9ECD-5AB3-62EB78D860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44" y="1191897"/>
            <a:ext cx="2859933" cy="4474206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38DBD-3BD9-326E-8599-CE5F67193D60}"/>
              </a:ext>
            </a:extLst>
          </p:cNvPr>
          <p:cNvSpPr txBox="1"/>
          <p:nvPr/>
        </p:nvSpPr>
        <p:spPr>
          <a:xfrm>
            <a:off x="7587342" y="5705129"/>
            <a:ext cx="4091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Cabeza de Vaca</a:t>
            </a:r>
          </a:p>
        </p:txBody>
      </p:sp>
    </p:spTree>
    <p:extLst>
      <p:ext uri="{BB962C8B-B14F-4D97-AF65-F5344CB8AC3E}">
        <p14:creationId xmlns:p14="http://schemas.microsoft.com/office/powerpoint/2010/main" val="256521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19944" y="13062"/>
            <a:ext cx="9427028" cy="10319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Gotham Medium"/>
              </a:rPr>
              <a:t>Parte</a:t>
            </a:r>
            <a:r>
              <a:rPr lang="en-US" b="1" dirty="0">
                <a:latin typeface="Gotham Medium"/>
              </a:rPr>
              <a:t> II: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Dos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Gotham Medium"/>
              </a:rPr>
              <a:t>Mundos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 Chocan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2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90485" y="6456891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82C7DE-B904-FEDB-B427-48A615C3F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56" y="-3"/>
            <a:ext cx="1503485" cy="150348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A89655-F8D5-6ADB-50E4-7E5090FD3B91}"/>
              </a:ext>
            </a:extLst>
          </p:cNvPr>
          <p:cNvSpPr/>
          <p:nvPr/>
        </p:nvSpPr>
        <p:spPr>
          <a:xfrm>
            <a:off x="1905000" y="1503481"/>
            <a:ext cx="9720943" cy="4866321"/>
          </a:xfrm>
          <a:prstGeom prst="roundRect">
            <a:avLst/>
          </a:prstGeom>
          <a:ln w="28575"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…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vieron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tres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indios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arcos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flechas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lo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seguian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y lo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llamaban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mientras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hacia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lo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mismo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medio </a:t>
            </a:r>
            <a:r>
              <a:rPr lang="en-US" sz="2800" b="1" u="sng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US" sz="2800" b="1" u="sng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senales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Asi que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vino a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donde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estabamos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indios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quedaron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atras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sentados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la playa. Media hora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despues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cien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arqueros</a:t>
            </a:r>
            <a:r>
              <a:rPr lang="en-US" sz="2800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indios</a:t>
            </a:r>
            <a:r>
              <a:rPr lang="en-US" sz="2800" b="1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2800" b="1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unieron</a:t>
            </a:r>
            <a:r>
              <a:rPr lang="en-US" sz="2800" b="1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b="1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r>
              <a:rPr lang="en-US" sz="2800" b="1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y </a:t>
            </a:r>
            <a:r>
              <a:rPr lang="en-US" sz="2800" b="1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nuestro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susto</a:t>
            </a:r>
            <a:r>
              <a:rPr lang="en-US" sz="2800" b="1" u="sng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fue</a:t>
            </a:r>
            <a:r>
              <a:rPr lang="en-US" sz="2800" b="1" u="sng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tal</a:t>
            </a:r>
            <a:r>
              <a:rPr lang="en-US" sz="2800" b="1" u="sng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que, </a:t>
            </a:r>
            <a:r>
              <a:rPr lang="en-US" sz="2800" b="1" u="sng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ya</a:t>
            </a:r>
            <a:r>
              <a:rPr lang="en-US" sz="2800" b="1" u="sng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fueron</a:t>
            </a:r>
            <a:r>
              <a:rPr lang="en-US" sz="2800" b="1" u="sng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altos o </a:t>
            </a:r>
            <a:r>
              <a:rPr lang="en-US" sz="2800" b="1" u="sng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bajos</a:t>
            </a:r>
            <a:r>
              <a:rPr lang="en-US" sz="2800" b="1" u="sng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u="sng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</a:t>
            </a:r>
            <a:r>
              <a:rPr lang="en-US" sz="2800" b="1" u="sng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loz</a:t>
            </a:r>
            <a:r>
              <a:rPr lang="en-US" sz="2800" b="1" u="sng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hizo</a:t>
            </a:r>
            <a:r>
              <a:rPr lang="en-US" sz="2800" b="1" u="sng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parecer</a:t>
            </a:r>
            <a:r>
              <a:rPr lang="en-US" sz="2800" b="1" u="sng" kern="100" dirty="0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gigantes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Se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quedaron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quietos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cerca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primeros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cerca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donde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estabamos</a:t>
            </a:r>
            <a:r>
              <a:rPr lang="en-US" sz="2800" b="1" kern="100" dirty="0"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travesia</a:t>
            </a:r>
            <a:r>
              <a:rPr lang="en-US" sz="18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de Alvar Nunez Cabeza de Vaca y sus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companeros</a:t>
            </a:r>
            <a:r>
              <a:rPr lang="en-US" sz="18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desde</a:t>
            </a:r>
            <a:r>
              <a:rPr lang="en-US" sz="18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La Florida hasta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Pacifico, 1528-1536, El Portal a la Historia de Texas, Universidad del Norte de Texas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9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719943" y="13062"/>
            <a:ext cx="9982200" cy="13911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latin typeface="Gotham Medium"/>
              </a:rPr>
              <a:t>Responde</a:t>
            </a:r>
            <a:r>
              <a:rPr lang="en-US" sz="4500" b="1" dirty="0">
                <a:latin typeface="Gotham Medium"/>
              </a:rPr>
              <a:t> las </a:t>
            </a:r>
            <a:r>
              <a:rPr lang="en-US" sz="4500" b="1" dirty="0" err="1">
                <a:latin typeface="Gotham Medium"/>
              </a:rPr>
              <a:t>Preguntas</a:t>
            </a:r>
            <a:r>
              <a:rPr lang="en-US" sz="4500" b="1" dirty="0">
                <a:latin typeface="Gotham Medium"/>
              </a:rPr>
              <a:t> de </a:t>
            </a:r>
            <a:r>
              <a:rPr lang="en-US" sz="4500" b="1" dirty="0" err="1">
                <a:latin typeface="Gotham Medium"/>
              </a:rPr>
              <a:t>Comprension</a:t>
            </a:r>
            <a:r>
              <a:rPr lang="en-US" sz="4500" b="1" dirty="0">
                <a:latin typeface="Gotham Medium"/>
              </a:rPr>
              <a:t> </a:t>
            </a:r>
            <a:r>
              <a:rPr lang="en-US" sz="4500" b="1" dirty="0">
                <a:solidFill>
                  <a:schemeClr val="bg1"/>
                </a:solidFill>
                <a:latin typeface="Gotham Medium"/>
              </a:rPr>
              <a:t>2</a:t>
            </a:r>
            <a:br>
              <a:rPr lang="en-US" sz="4500" dirty="0">
                <a:latin typeface="Gotham Medium"/>
              </a:rPr>
            </a:br>
            <a:r>
              <a:rPr lang="en-US" sz="3000" dirty="0">
                <a:solidFill>
                  <a:srgbClr val="0070C0"/>
                </a:solidFill>
                <a:latin typeface="Gotham Medium"/>
              </a:rPr>
              <a:t>Usa </a:t>
            </a:r>
            <a:r>
              <a:rPr lang="en-US" sz="3000" dirty="0" err="1">
                <a:solidFill>
                  <a:srgbClr val="0070C0"/>
                </a:solidFill>
                <a:latin typeface="Gotham Medium"/>
              </a:rPr>
              <a:t>los</a:t>
            </a:r>
            <a:r>
              <a:rPr lang="en-US" sz="3000" dirty="0">
                <a:solidFill>
                  <a:srgbClr val="0070C0"/>
                </a:solidFill>
                <a:latin typeface="Gotham Medium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Gotham Medium"/>
              </a:rPr>
              <a:t>incios</a:t>
            </a:r>
            <a:r>
              <a:rPr lang="en-US" sz="3000" dirty="0">
                <a:solidFill>
                  <a:srgbClr val="0070C0"/>
                </a:solidFill>
                <a:latin typeface="Gotham Medium"/>
              </a:rPr>
              <a:t> de </a:t>
            </a:r>
            <a:r>
              <a:rPr lang="en-US" sz="3000" dirty="0" err="1">
                <a:solidFill>
                  <a:srgbClr val="0070C0"/>
                </a:solidFill>
                <a:latin typeface="Gotham Medium"/>
              </a:rPr>
              <a:t>oracion</a:t>
            </a:r>
            <a:r>
              <a:rPr lang="en-US" sz="3000" dirty="0">
                <a:solidFill>
                  <a:srgbClr val="0070C0"/>
                </a:solidFill>
                <a:latin typeface="Gotham Medium"/>
              </a:rPr>
              <a:t> para </a:t>
            </a:r>
            <a:r>
              <a:rPr lang="en-US" sz="3000" dirty="0" err="1">
                <a:solidFill>
                  <a:srgbClr val="0070C0"/>
                </a:solidFill>
                <a:latin typeface="Gotham Medium"/>
              </a:rPr>
              <a:t>compartir</a:t>
            </a:r>
            <a:r>
              <a:rPr lang="en-US" sz="3000" dirty="0">
                <a:solidFill>
                  <a:srgbClr val="0070C0"/>
                </a:solidFill>
                <a:latin typeface="Gotham Medium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Gotham Medium"/>
              </a:rPr>
              <a:t>tu</a:t>
            </a:r>
            <a:r>
              <a:rPr lang="en-US" sz="3000" dirty="0">
                <a:solidFill>
                  <a:srgbClr val="0070C0"/>
                </a:solidFill>
                <a:latin typeface="Gotham Medium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Gotham Medium"/>
              </a:rPr>
              <a:t>respuesta</a:t>
            </a:r>
            <a:r>
              <a:rPr lang="en-US" sz="3000" dirty="0">
                <a:solidFill>
                  <a:srgbClr val="0070C0"/>
                </a:solidFill>
                <a:latin typeface="Gotham Medium"/>
              </a:rPr>
              <a:t> a la </a:t>
            </a:r>
            <a:r>
              <a:rPr lang="en-US" sz="3000" dirty="0" err="1">
                <a:solidFill>
                  <a:srgbClr val="0070C0"/>
                </a:solidFill>
                <a:latin typeface="Gotham Medium"/>
              </a:rPr>
              <a:t>pregunta</a:t>
            </a:r>
            <a:r>
              <a:rPr lang="en-US" sz="3000" dirty="0">
                <a:solidFill>
                  <a:srgbClr val="0070C0"/>
                </a:solidFill>
                <a:latin typeface="Gotham Medium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Gotham Medium"/>
              </a:rPr>
              <a:t>numero</a:t>
            </a:r>
            <a:r>
              <a:rPr lang="en-US" sz="3000" dirty="0">
                <a:solidFill>
                  <a:srgbClr val="0070C0"/>
                </a:solidFill>
                <a:latin typeface="Gotham Medium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Gotham Medium"/>
              </a:rPr>
              <a:t>tres</a:t>
            </a:r>
            <a:endParaRPr lang="en-US" sz="3000" dirty="0">
              <a:solidFill>
                <a:srgbClr val="0070C0"/>
              </a:solidFill>
              <a:latin typeface="Gotham Medium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4523C3F-1B89-2CEF-4037-A93EA27C5E35}"/>
              </a:ext>
            </a:extLst>
          </p:cNvPr>
          <p:cNvSpPr/>
          <p:nvPr/>
        </p:nvSpPr>
        <p:spPr>
          <a:xfrm>
            <a:off x="4702629" y="2177141"/>
            <a:ext cx="6335485" cy="3679372"/>
          </a:xfrm>
          <a:prstGeom prst="wedgeRoundRectCallout">
            <a:avLst>
              <a:gd name="adj1" fmla="val -66679"/>
              <a:gd name="adj2" fmla="val 31591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Creo que </a:t>
            </a:r>
            <a:r>
              <a:rPr lang="en-US" sz="4400" dirty="0" err="1"/>
              <a:t>los</a:t>
            </a:r>
            <a:r>
              <a:rPr lang="en-US" sz="4400" dirty="0"/>
              <a:t> </a:t>
            </a:r>
            <a:r>
              <a:rPr lang="en-US" sz="4400" dirty="0" err="1"/>
              <a:t>antiguos</a:t>
            </a:r>
            <a:r>
              <a:rPr lang="en-US" sz="4400" dirty="0"/>
              <a:t> habitants se </a:t>
            </a:r>
            <a:r>
              <a:rPr lang="en-US" sz="4400" dirty="0" err="1"/>
              <a:t>pudieron</a:t>
            </a:r>
            <a:r>
              <a:rPr lang="en-US" sz="4400" dirty="0"/>
              <a:t> </a:t>
            </a:r>
            <a:r>
              <a:rPr lang="en-US" sz="4400" dirty="0" err="1"/>
              <a:t>haber</a:t>
            </a:r>
            <a:r>
              <a:rPr lang="en-US" sz="4400" dirty="0"/>
              <a:t> </a:t>
            </a:r>
            <a:r>
              <a:rPr lang="en-US" sz="4400" dirty="0" err="1"/>
              <a:t>sentido</a:t>
            </a:r>
            <a:r>
              <a:rPr lang="en-US" sz="4400" dirty="0"/>
              <a:t> _________ </a:t>
            </a:r>
            <a:r>
              <a:rPr lang="en-US" sz="4400" dirty="0" err="1"/>
              <a:t>porque</a:t>
            </a:r>
            <a:r>
              <a:rPr lang="en-US" sz="4400" dirty="0"/>
              <a:t> ____________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5DEBFFB-86E9-7C5D-00FB-B004D6C5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1198" y="4426194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2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613CDAD-4F96-E86B-FC64-FCFDE28625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4964" y="2068795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5100" dirty="0" err="1">
                <a:solidFill>
                  <a:schemeClr val="bg1">
                    <a:lumMod val="85000"/>
                  </a:schemeClr>
                </a:solidFill>
                <a:latin typeface="Gotham Book"/>
              </a:rPr>
              <a:t>Otro</a:t>
            </a:r>
            <a:r>
              <a:rPr lang="en-US" sz="51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 Punto de Vista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8000" dirty="0" err="1">
                <a:solidFill>
                  <a:schemeClr val="bg1">
                    <a:lumMod val="95000"/>
                  </a:schemeClr>
                </a:solidFill>
                <a:latin typeface="Gotham Book"/>
              </a:rPr>
              <a:t>Parte</a:t>
            </a:r>
            <a:r>
              <a:rPr lang="en-US" sz="80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 III - </a:t>
            </a:r>
            <a:r>
              <a:rPr lang="en-US" sz="8000" dirty="0">
                <a:solidFill>
                  <a:srgbClr val="FFFF00"/>
                </a:solidFill>
                <a:latin typeface="Gotham Book"/>
              </a:rPr>
              <a:t>Advanced</a:t>
            </a:r>
          </a:p>
        </p:txBody>
      </p:sp>
    </p:spTree>
    <p:extLst>
      <p:ext uri="{BB962C8B-B14F-4D97-AF65-F5344CB8AC3E}">
        <p14:creationId xmlns:p14="http://schemas.microsoft.com/office/powerpoint/2010/main" val="134234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BAC2BF-F6A9-F792-D19B-E7B0AEB3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-185057" y="77331"/>
            <a:ext cx="12377057" cy="695597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5400346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0" y="0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262743" y="77331"/>
            <a:ext cx="10515599" cy="13240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Gotham Medium"/>
              </a:rPr>
              <a:t>Parte</a:t>
            </a:r>
            <a:r>
              <a:rPr lang="en-US" b="1" dirty="0">
                <a:latin typeface="Gotham Medium"/>
              </a:rPr>
              <a:t> III: </a:t>
            </a:r>
            <a:r>
              <a:rPr lang="en-US" dirty="0" err="1">
                <a:latin typeface="Gotham Medium"/>
              </a:rPr>
              <a:t>Otro</a:t>
            </a:r>
            <a:r>
              <a:rPr lang="en-US" dirty="0">
                <a:latin typeface="Gotham Medium"/>
              </a:rPr>
              <a:t> Punto de Vista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3027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D6E21-98DC-8437-0216-A4CCECB2B51B}"/>
              </a:ext>
            </a:extLst>
          </p:cNvPr>
          <p:cNvSpPr txBox="1"/>
          <p:nvPr/>
        </p:nvSpPr>
        <p:spPr>
          <a:xfrm>
            <a:off x="2830286" y="2142915"/>
            <a:ext cx="76417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Sigue </a:t>
            </a:r>
            <a:r>
              <a:rPr lang="en-US" sz="4400" dirty="0" err="1">
                <a:solidFill>
                  <a:srgbClr val="002060"/>
                </a:solidFill>
              </a:rPr>
              <a:t>los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instrucciones</a:t>
            </a:r>
            <a:r>
              <a:rPr lang="en-US" sz="4400" dirty="0">
                <a:solidFill>
                  <a:srgbClr val="002060"/>
                </a:solidFill>
              </a:rPr>
              <a:t> para </a:t>
            </a:r>
            <a:r>
              <a:rPr lang="en-US" sz="4400" dirty="0" err="1">
                <a:solidFill>
                  <a:srgbClr val="002060"/>
                </a:solidFill>
              </a:rPr>
              <a:t>escribir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sobre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el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encuentro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desde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otro</a:t>
            </a:r>
            <a:r>
              <a:rPr lang="en-US" sz="4400" dirty="0">
                <a:solidFill>
                  <a:srgbClr val="002060"/>
                </a:solidFill>
              </a:rPr>
              <a:t> punto de vista.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1D84DB7-AFC7-A294-7354-C080C7F5E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4CD325-9725-2BE0-F1E0-A45DBC93F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6546" y="3317233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E024DBFD-7E26-2E4D-F18A-C8CDEFE28C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5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Mirando Adelante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10600" dirty="0" err="1">
                <a:solidFill>
                  <a:schemeClr val="bg1">
                    <a:lumMod val="95000"/>
                  </a:schemeClr>
                </a:solidFill>
                <a:latin typeface="Gotham Book"/>
              </a:rPr>
              <a:t>Boleto</a:t>
            </a:r>
            <a:r>
              <a:rPr lang="en-US" sz="106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 de Salida</a:t>
            </a:r>
          </a:p>
        </p:txBody>
      </p:sp>
    </p:spTree>
    <p:extLst>
      <p:ext uri="{BB962C8B-B14F-4D97-AF65-F5344CB8AC3E}">
        <p14:creationId xmlns:p14="http://schemas.microsoft.com/office/powerpoint/2010/main" val="1081425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87CBAC23-F52C-47A0-7B5C-C68757851E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7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Boleto</a:t>
            </a:r>
            <a:r>
              <a:rPr lang="en-US" sz="67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de Salida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3600" dirty="0">
                <a:solidFill>
                  <a:srgbClr val="322E50"/>
                </a:solidFill>
                <a:latin typeface="Gotham Medium"/>
                <a:cs typeface="Gotham Medium" pitchFamily="2" charset="0"/>
              </a:rPr>
              <a:t>Sigue las </a:t>
            </a:r>
            <a:r>
              <a:rPr lang="en-US" sz="3600" dirty="0" err="1">
                <a:solidFill>
                  <a:srgbClr val="322E50"/>
                </a:solidFill>
                <a:latin typeface="Gotham Medium"/>
                <a:cs typeface="Gotham Medium" pitchFamily="2" charset="0"/>
              </a:rPr>
              <a:t>instrucciones</a:t>
            </a:r>
            <a:r>
              <a:rPr lang="en-US" sz="3600" dirty="0">
                <a:solidFill>
                  <a:srgbClr val="322E50"/>
                </a:solidFill>
                <a:latin typeface="Gotham Medium"/>
                <a:cs typeface="Gotham Medium" pitchFamily="2" charset="0"/>
              </a:rPr>
              <a:t> para completer </a:t>
            </a:r>
            <a:r>
              <a:rPr lang="en-US" sz="3600" dirty="0" err="1">
                <a:solidFill>
                  <a:srgbClr val="322E50"/>
                </a:solidFill>
                <a:latin typeface="Gotham Medium"/>
                <a:cs typeface="Gotham Medium" pitchFamily="2" charset="0"/>
              </a:rPr>
              <a:t>tu</a:t>
            </a:r>
            <a:r>
              <a:rPr lang="en-US" sz="3600" dirty="0">
                <a:solidFill>
                  <a:srgbClr val="322E50"/>
                </a:solidFill>
                <a:latin typeface="Gotham Medium"/>
                <a:cs typeface="Gotham Medium" pitchFamily="2" charset="0"/>
              </a:rPr>
              <a:t> </a:t>
            </a:r>
            <a:r>
              <a:rPr lang="en-US" sz="3600" dirty="0" err="1">
                <a:solidFill>
                  <a:srgbClr val="322E50"/>
                </a:solidFill>
                <a:latin typeface="Gotham Medium"/>
                <a:cs typeface="Gotham Medium" pitchFamily="2" charset="0"/>
              </a:rPr>
              <a:t>Boleto</a:t>
            </a:r>
            <a:r>
              <a:rPr lang="en-US" sz="3600" dirty="0">
                <a:solidFill>
                  <a:srgbClr val="322E50"/>
                </a:solidFill>
                <a:latin typeface="Gotham Medium"/>
                <a:cs typeface="Gotham Medium" pitchFamily="2" charset="0"/>
              </a:rPr>
              <a:t> de Salida</a:t>
            </a:r>
            <a:endParaRPr lang="en-US" sz="3600" dirty="0">
              <a:latin typeface="Gotham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51399-5622-12E8-535A-674D3D076B70}"/>
              </a:ext>
            </a:extLst>
          </p:cNvPr>
          <p:cNvSpPr txBox="1"/>
          <p:nvPr/>
        </p:nvSpPr>
        <p:spPr>
          <a:xfrm>
            <a:off x="3951514" y="2035629"/>
            <a:ext cx="79669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Considera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el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encuentro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del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viaje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especial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en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Nuestro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Calentamiento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desde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la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perspectiva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opuesta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. Eres la persona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en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el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planeta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lejano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y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exrtanos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llegan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tu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hogar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endParaRPr lang="en-US" sz="2000" dirty="0"/>
          </a:p>
          <a:p>
            <a:r>
              <a:rPr lang="en-US" sz="3600" dirty="0">
                <a:solidFill>
                  <a:srgbClr val="C00000"/>
                </a:solidFill>
              </a:rPr>
              <a:t>Escribe </a:t>
            </a:r>
            <a:r>
              <a:rPr lang="en-US" sz="3600" dirty="0" err="1">
                <a:solidFill>
                  <a:srgbClr val="C00000"/>
                </a:solidFill>
              </a:rPr>
              <a:t>tu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respuesta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en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el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cuadro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provisto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  <a:p>
            <a:endParaRPr lang="en-US" sz="3200" dirty="0"/>
          </a:p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Discute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con un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companero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D713F6A-1940-A152-BC1D-DB85A5564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5740" y="2068794"/>
            <a:ext cx="1071092" cy="10710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F8FBFFC-D371-70E5-625B-12F278B7F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8389" y="3915950"/>
            <a:ext cx="925793" cy="92579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399A331-2BB3-5A6D-966B-1620C79A6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6688" y="5082261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23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52D3365-16D0-417F-C853-E14AE1005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Compartir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7300" dirty="0">
                <a:solidFill>
                  <a:srgbClr val="0070C0"/>
                </a:solidFill>
                <a:latin typeface="Gotham Medium"/>
              </a:rPr>
              <a:t>2</a:t>
            </a:r>
            <a:endParaRPr lang="en-US" sz="2800" dirty="0">
              <a:solidFill>
                <a:srgbClr val="0070C0"/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5C167-17E1-EF35-A851-5EA1F0870124}"/>
              </a:ext>
            </a:extLst>
          </p:cNvPr>
          <p:cNvSpPr txBox="1"/>
          <p:nvPr/>
        </p:nvSpPr>
        <p:spPr>
          <a:xfrm>
            <a:off x="1273629" y="2570245"/>
            <a:ext cx="46699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Lee </a:t>
            </a:r>
            <a:r>
              <a:rPr lang="en-US" sz="5400" dirty="0" err="1"/>
              <a:t>tu</a:t>
            </a:r>
            <a:r>
              <a:rPr lang="en-US" sz="5400" dirty="0"/>
              <a:t> </a:t>
            </a:r>
            <a:r>
              <a:rPr lang="en-US" sz="5400" dirty="0" err="1"/>
              <a:t>respuesta</a:t>
            </a:r>
            <a:r>
              <a:rPr lang="en-US" sz="5400" dirty="0"/>
              <a:t> para la </a:t>
            </a:r>
            <a:r>
              <a:rPr lang="en-US" sz="5400" dirty="0" err="1"/>
              <a:t>clase</a:t>
            </a:r>
            <a:endParaRPr lang="en-US" sz="54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C28B7B-C289-AC4F-3F16-DE6981BBE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907" y="2791815"/>
            <a:ext cx="1071092" cy="1071092"/>
          </a:xfrm>
          <a:prstGeom prst="rect">
            <a:avLst/>
          </a:prstGeom>
        </p:spPr>
      </p:pic>
      <p:pic>
        <p:nvPicPr>
          <p:cNvPr id="14" name="Picture 13" descr="Illustration of galaxy in space">
            <a:extLst>
              <a:ext uri="{FF2B5EF4-FFF2-40B4-BE49-F238E27FC236}">
                <a16:creationId xmlns:a16="http://schemas.microsoft.com/office/drawing/2014/main" id="{56EA2216-1D18-79DD-8E17-AE6A0C6D37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72" y="2155372"/>
            <a:ext cx="5365017" cy="38100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51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613CDAD-4F96-E86B-FC64-FCFDE28625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7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Mirando </a:t>
            </a:r>
            <a:r>
              <a:rPr lang="en-US" sz="7300" dirty="0" err="1">
                <a:solidFill>
                  <a:schemeClr val="bg1">
                    <a:lumMod val="85000"/>
                  </a:schemeClr>
                </a:solidFill>
                <a:latin typeface="Gotham Book"/>
              </a:rPr>
              <a:t>adelante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9800" dirty="0" err="1">
                <a:solidFill>
                  <a:schemeClr val="bg1">
                    <a:lumMod val="95000"/>
                  </a:schemeClr>
                </a:solidFill>
                <a:latin typeface="Gotham Book"/>
              </a:rPr>
              <a:t>Calentamiento</a:t>
            </a:r>
            <a:endParaRPr lang="en-US" sz="9800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23984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68715" y="644600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25BCB29-5674-B430-860C-55F49D1C36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Calentamiento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3600" dirty="0">
                <a:latin typeface="Gotham Medium"/>
              </a:rPr>
              <a:t>Sigue las </a:t>
            </a:r>
            <a:r>
              <a:rPr lang="en-US" sz="3600" dirty="0" err="1">
                <a:latin typeface="Gotham Medium"/>
              </a:rPr>
              <a:t>instrucciones</a:t>
            </a:r>
            <a:r>
              <a:rPr lang="en-US" sz="3600" dirty="0">
                <a:latin typeface="Gotham Medium"/>
              </a:rPr>
              <a:t> para completer </a:t>
            </a:r>
            <a:r>
              <a:rPr lang="en-US" sz="3600" dirty="0" err="1">
                <a:latin typeface="Gotham Medium"/>
              </a:rPr>
              <a:t>tu</a:t>
            </a:r>
            <a:r>
              <a:rPr lang="en-US" sz="3600" dirty="0">
                <a:latin typeface="Gotham Medium"/>
              </a:rPr>
              <a:t> </a:t>
            </a:r>
            <a:r>
              <a:rPr lang="en-US" sz="3600" dirty="0" err="1">
                <a:latin typeface="Gotham Medium"/>
              </a:rPr>
              <a:t>calentamiento</a:t>
            </a:r>
            <a:endParaRPr lang="en-US" sz="3600" dirty="0">
              <a:latin typeface="Gotham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B8DAAB-9B47-1F80-BF47-61B84BBE2D59}"/>
              </a:ext>
            </a:extLst>
          </p:cNvPr>
          <p:cNvSpPr txBox="1"/>
          <p:nvPr/>
        </p:nvSpPr>
        <p:spPr>
          <a:xfrm>
            <a:off x="2672339" y="1798579"/>
            <a:ext cx="39664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Imagina </a:t>
            </a:r>
            <a:r>
              <a:rPr lang="en-US" sz="2800" dirty="0" err="1">
                <a:solidFill>
                  <a:srgbClr val="0070C0"/>
                </a:solidFill>
              </a:rPr>
              <a:t>tu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experiencia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aterrizando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en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otro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planeta</a:t>
            </a:r>
            <a:r>
              <a:rPr lang="en-US" sz="2800" dirty="0">
                <a:solidFill>
                  <a:srgbClr val="0070C0"/>
                </a:solidFill>
              </a:rPr>
              <a:t> con </a:t>
            </a:r>
            <a:r>
              <a:rPr lang="en-US" sz="2800" dirty="0" err="1">
                <a:solidFill>
                  <a:srgbClr val="0070C0"/>
                </a:solidFill>
              </a:rPr>
              <a:t>vida</a:t>
            </a:r>
            <a:r>
              <a:rPr lang="en-US" sz="2800" dirty="0">
                <a:solidFill>
                  <a:srgbClr val="0070C0"/>
                </a:solidFill>
              </a:rPr>
              <a:t> humana. </a:t>
            </a:r>
          </a:p>
          <a:p>
            <a:endParaRPr lang="en-US" sz="2800" dirty="0"/>
          </a:p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Registra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tus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respuestas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a las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indicaciones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en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calentamiento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sz="2800" dirty="0"/>
          </a:p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Discute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 un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companero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" name="Picture 9" descr="View of Earth from spaceship window">
            <a:extLst>
              <a:ext uri="{FF2B5EF4-FFF2-40B4-BE49-F238E27FC236}">
                <a16:creationId xmlns:a16="http://schemas.microsoft.com/office/drawing/2014/main" id="{1150CF2D-DC20-FBBE-C6B2-3551565CB0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62" y="1925546"/>
            <a:ext cx="5262655" cy="3006903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2DD131C-CE80-76E8-4537-6915D8D67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8783C1C-B07E-CAE8-BC3D-F9C59630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3897" y="5447929"/>
            <a:ext cx="1071092" cy="10710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963C53C-C7CE-9D44-A67B-00C5950A1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46546" y="4035693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52D3365-16D0-417F-C853-E14AE1005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Compartir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endParaRPr lang="en-US" sz="28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5C167-17E1-EF35-A851-5EA1F0870124}"/>
              </a:ext>
            </a:extLst>
          </p:cNvPr>
          <p:cNvSpPr txBox="1"/>
          <p:nvPr/>
        </p:nvSpPr>
        <p:spPr>
          <a:xfrm>
            <a:off x="1110343" y="2649111"/>
            <a:ext cx="46699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Lee </a:t>
            </a:r>
            <a:r>
              <a:rPr lang="en-US" sz="5400" dirty="0" err="1"/>
              <a:t>tu</a:t>
            </a:r>
            <a:r>
              <a:rPr lang="en-US" sz="5400" dirty="0"/>
              <a:t> </a:t>
            </a:r>
            <a:r>
              <a:rPr lang="en-US" sz="5400" dirty="0" err="1"/>
              <a:t>respuesta</a:t>
            </a:r>
            <a:r>
              <a:rPr lang="en-US" sz="5400" dirty="0"/>
              <a:t> para la </a:t>
            </a:r>
            <a:r>
              <a:rPr lang="en-US" sz="5400" dirty="0" err="1"/>
              <a:t>clase</a:t>
            </a:r>
            <a:endParaRPr lang="en-US" sz="54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C28B7B-C289-AC4F-3F16-DE6981BBE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907" y="2791815"/>
            <a:ext cx="1071092" cy="1071092"/>
          </a:xfrm>
          <a:prstGeom prst="rect">
            <a:avLst/>
          </a:prstGeom>
        </p:spPr>
      </p:pic>
      <p:pic>
        <p:nvPicPr>
          <p:cNvPr id="14" name="Picture 13" descr="Illustration of galaxy in space">
            <a:extLst>
              <a:ext uri="{FF2B5EF4-FFF2-40B4-BE49-F238E27FC236}">
                <a16:creationId xmlns:a16="http://schemas.microsoft.com/office/drawing/2014/main" id="{56EA2216-1D18-79DD-8E17-AE6A0C6D37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72" y="2155372"/>
            <a:ext cx="5365017" cy="38100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66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54FD-D646-C773-3B22-2DF9134E72A1}"/>
              </a:ext>
            </a:extLst>
          </p:cNvPr>
          <p:cNvSpPr txBox="1"/>
          <p:nvPr/>
        </p:nvSpPr>
        <p:spPr>
          <a:xfrm>
            <a:off x="729343" y="2286000"/>
            <a:ext cx="10689772" cy="330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en-US" sz="4800" dirty="0" err="1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podria</a:t>
            </a: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afectar</a:t>
            </a: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800" dirty="0" err="1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llegada</a:t>
            </a: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800" dirty="0" err="1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nuevas</a:t>
            </a: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personas de </a:t>
            </a:r>
            <a:r>
              <a:rPr lang="en-US" sz="4800" dirty="0" err="1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diferente</a:t>
            </a: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800" dirty="0" err="1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indigenas</a:t>
            </a: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americanos </a:t>
            </a:r>
            <a:r>
              <a:rPr lang="en-US" sz="4800" dirty="0" err="1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Texas y </a:t>
            </a:r>
            <a:r>
              <a:rPr lang="en-US" sz="4800" dirty="0" err="1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curso</a:t>
            </a: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4800" dirty="0" err="1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sz="4800" dirty="0">
                <a:solidFill>
                  <a:srgbClr val="0070C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de Texas? </a:t>
            </a:r>
            <a:endParaRPr lang="en-US" sz="4800" dirty="0">
              <a:solidFill>
                <a:srgbClr val="0070C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A0FBFBF-DF50-12F8-85CD-D1AB1008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En la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leccion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de hoy…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6A14-8E8E-BC23-58D9-55992D4E1090}"/>
              </a:ext>
            </a:extLst>
          </p:cNvPr>
          <p:cNvSpPr txBox="1"/>
          <p:nvPr/>
        </p:nvSpPr>
        <p:spPr>
          <a:xfrm>
            <a:off x="1164771" y="1785257"/>
            <a:ext cx="10276115" cy="446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Examinaremos</a:t>
            </a: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anticiparemos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resultado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primeros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Encuentros entre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exploradores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espanoles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indigenas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americanos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Texas.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000" b="1" i="1" u="sng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Analizare</a:t>
            </a:r>
            <a:r>
              <a:rPr lang="en-US" sz="4000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4000" dirty="0" err="1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documento</a:t>
            </a:r>
            <a:r>
              <a:rPr lang="en-US" sz="4000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de Fuente </a:t>
            </a:r>
            <a:r>
              <a:rPr lang="en-US" sz="4000" dirty="0" err="1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  <a:r>
              <a:rPr lang="en-US" sz="4000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4000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4000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primer </a:t>
            </a:r>
            <a:r>
              <a:rPr lang="en-US" sz="4000" dirty="0" err="1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encuentro</a:t>
            </a:r>
            <a:r>
              <a:rPr lang="en-US" sz="4000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4000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indigenas</a:t>
            </a:r>
            <a:r>
              <a:rPr lang="en-US" sz="4000" dirty="0">
                <a:solidFill>
                  <a:srgbClr val="7030A0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de Texas. </a:t>
            </a:r>
            <a:endParaRPr lang="en-US" sz="4000" dirty="0">
              <a:solidFill>
                <a:srgbClr val="7030A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9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613CDAD-4F96-E86B-FC64-FCFDE28625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7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El Fin de </a:t>
            </a:r>
            <a:r>
              <a:rPr lang="en-US" sz="7300" dirty="0" err="1">
                <a:solidFill>
                  <a:schemeClr val="bg1">
                    <a:lumMod val="85000"/>
                  </a:schemeClr>
                </a:solidFill>
                <a:latin typeface="Gotham Book"/>
              </a:rPr>
              <a:t>una</a:t>
            </a:r>
            <a:r>
              <a:rPr lang="en-US" sz="7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 Era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12800" dirty="0" err="1">
                <a:solidFill>
                  <a:schemeClr val="bg1">
                    <a:lumMod val="95000"/>
                  </a:schemeClr>
                </a:solidFill>
                <a:latin typeface="Gotham Book"/>
              </a:rPr>
              <a:t>Parte</a:t>
            </a:r>
            <a:r>
              <a:rPr lang="en-US" sz="128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 I</a:t>
            </a:r>
            <a:endParaRPr lang="en-US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94101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41713" y="13062"/>
            <a:ext cx="9960429" cy="1021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atin typeface="Gotham Medium"/>
              </a:rPr>
              <a:t>Parte</a:t>
            </a:r>
            <a:r>
              <a:rPr lang="en-US" sz="6600" b="1" dirty="0">
                <a:latin typeface="Gotham Medium"/>
              </a:rPr>
              <a:t> I: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El Fin de </a:t>
            </a:r>
            <a:r>
              <a:rPr lang="en-US" sz="6600" dirty="0" err="1">
                <a:solidFill>
                  <a:schemeClr val="bg2">
                    <a:lumMod val="50000"/>
                  </a:schemeClr>
                </a:solidFill>
                <a:latin typeface="Gotham Medium"/>
              </a:rPr>
              <a:t>una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 Era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68713" y="644600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090C5-DD6F-2E32-5EAB-EF4270FFC64B}"/>
              </a:ext>
            </a:extLst>
          </p:cNvPr>
          <p:cNvSpPr txBox="1"/>
          <p:nvPr/>
        </p:nvSpPr>
        <p:spPr>
          <a:xfrm>
            <a:off x="1741712" y="1149719"/>
            <a:ext cx="4822373" cy="4742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Durante 12,000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anos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la tierra que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ahora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llamamos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Texas,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indigenas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americanos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habian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vivido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trabajado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jugado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establecido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comunidades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Criado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familias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dirigido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sus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gobiernos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formado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alianzas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y luchador contra sus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enemigos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Esta </a:t>
            </a:r>
            <a:r>
              <a:rPr lang="en-US" sz="2400" b="1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era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de la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historia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Texas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fue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tiempo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caracterizado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vida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pueblos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indigenas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sin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ninguna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influencia</a:t>
            </a:r>
            <a:r>
              <a:rPr lang="en-US" sz="2400" kern="100" dirty="0">
                <a:solidFill>
                  <a:schemeClr val="accent6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fuera da las Americas.</a:t>
            </a:r>
            <a:endParaRPr lang="en-US" sz="2400" kern="10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 painting of a group of American Indians sits in a circle near some trees. There is a body of water off in the distance.">
            <a:extLst>
              <a:ext uri="{FF2B5EF4-FFF2-40B4-BE49-F238E27FC236}">
                <a16:creationId xmlns:a16="http://schemas.microsoft.com/office/drawing/2014/main" id="{9DDE36AF-CD16-9860-5D13-19650FDC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85" y="1503485"/>
            <a:ext cx="5256311" cy="3639995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C3E434-7938-1DDF-D0AA-FF1897325A2F}"/>
              </a:ext>
            </a:extLst>
          </p:cNvPr>
          <p:cNvSpPr txBox="1"/>
          <p:nvPr/>
        </p:nvSpPr>
        <p:spPr>
          <a:xfrm>
            <a:off x="6564085" y="5268686"/>
            <a:ext cx="513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Una reunión de indígenas americanos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268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41713" y="13062"/>
            <a:ext cx="9960429" cy="1021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atin typeface="Gotham Medium"/>
              </a:rPr>
              <a:t>Parte</a:t>
            </a:r>
            <a:r>
              <a:rPr lang="en-US" sz="6600" b="1" dirty="0">
                <a:latin typeface="Gotham Medium"/>
              </a:rPr>
              <a:t> I: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El Fin de </a:t>
            </a:r>
            <a:r>
              <a:rPr lang="en-US" sz="6600" dirty="0" err="1">
                <a:solidFill>
                  <a:schemeClr val="bg2">
                    <a:lumMod val="50000"/>
                  </a:schemeClr>
                </a:solidFill>
                <a:latin typeface="Gotham Medium"/>
              </a:rPr>
              <a:t>una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 Era 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2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68713" y="644600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090C5-DD6F-2E32-5EAB-EF4270FFC64B}"/>
              </a:ext>
            </a:extLst>
          </p:cNvPr>
          <p:cNvSpPr txBox="1"/>
          <p:nvPr/>
        </p:nvSpPr>
        <p:spPr>
          <a:xfrm>
            <a:off x="1741713" y="952986"/>
            <a:ext cx="4478048" cy="601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Luego,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lo que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probablemente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parecia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dia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noviembre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mas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1528, un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grupo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indigenas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americanos a lo largo de la costa se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encontro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con personas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desconocidas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un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lugar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lejano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Este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encuentro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desato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cadena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eventos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cambiarian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historia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Texas para </a:t>
            </a:r>
            <a:r>
              <a:rPr lang="en-US" sz="2800" kern="100" dirty="0" err="1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siempre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2800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 group of American Indians looks out across the ocean to see European ships in the distance.">
            <a:extLst>
              <a:ext uri="{FF2B5EF4-FFF2-40B4-BE49-F238E27FC236}">
                <a16:creationId xmlns:a16="http://schemas.microsoft.com/office/drawing/2014/main" id="{7F610568-A77F-864A-9424-1A8D5AB0D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7936" r="5025" b="8889"/>
          <a:stretch/>
        </p:blipFill>
        <p:spPr bwMode="auto">
          <a:xfrm>
            <a:off x="6219769" y="1284516"/>
            <a:ext cx="5698702" cy="4235631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EF9F41-D0CD-43BE-DDED-CB33397DAF0E}"/>
              </a:ext>
            </a:extLst>
          </p:cNvPr>
          <p:cNvSpPr txBox="1"/>
          <p:nvPr/>
        </p:nvSpPr>
        <p:spPr>
          <a:xfrm>
            <a:off x="6219769" y="5562600"/>
            <a:ext cx="5698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/>
              <a:t>Indígenas americanos observan barcos lejanos en la distancia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605608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7c63615015382758a6d0a335afa0978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eed60e9fed7c1dff8be74a8f08c53ae5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11E74D-58B6-48DB-9FAD-FE4841347E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819DC3-017B-4889-A28D-275C2A3AD661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3.xml><?xml version="1.0" encoding="utf-8"?>
<ds:datastoreItem xmlns:ds="http://schemas.openxmlformats.org/officeDocument/2006/customXml" ds:itemID="{52839233-4944-40BC-BD04-AB2066A0EEF7}"/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1029</Words>
  <Application>Microsoft Office PowerPoint</Application>
  <PresentationFormat>Widescreen</PresentationFormat>
  <Paragraphs>86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Ink Free</vt:lpstr>
      <vt:lpstr>Lato</vt:lpstr>
      <vt:lpstr>minion-pro</vt:lpstr>
      <vt:lpstr>Times New Roman</vt:lpstr>
      <vt:lpstr>Office Theme</vt:lpstr>
      <vt:lpstr>1_Office Theme</vt:lpstr>
      <vt:lpstr>Unidad 1:  Texas Natural y su Gente</vt:lpstr>
      <vt:lpstr> Mirando adelante Calentamiento</vt:lpstr>
      <vt:lpstr>Calentamiento Sigue las instrucciones para completer tu calentamiento</vt:lpstr>
      <vt:lpstr>Compartir con la clase</vt:lpstr>
      <vt:lpstr>Pregunta Esencial</vt:lpstr>
      <vt:lpstr>En la leccion de hoy…</vt:lpstr>
      <vt:lpstr> El Fin de una Era Parte I</vt:lpstr>
      <vt:lpstr>Parte I: El Fin de una Era</vt:lpstr>
      <vt:lpstr>Parte I: El Fin de una Era 2</vt:lpstr>
      <vt:lpstr>Responde las Preguntas de Comprension Usa los inicios de oracion para compartir tu prediccion</vt:lpstr>
      <vt:lpstr> Dos Mundos Chocan Parte II</vt:lpstr>
      <vt:lpstr>Parte II: Dos Mundos Chocan</vt:lpstr>
      <vt:lpstr>Parte II: Dos Mundos Chocan2</vt:lpstr>
      <vt:lpstr>Responde las Preguntas de Comprension 2 Usa los incios de oracion para compartir tu respuesta a la pregunta numero tres</vt:lpstr>
      <vt:lpstr> Otro Punto de Vista Parte III - Advanced</vt:lpstr>
      <vt:lpstr>Parte III: Otro Punto de Vista</vt:lpstr>
      <vt:lpstr> Mirando Adelante Boleto de Salida</vt:lpstr>
      <vt:lpstr>Boleto de Salida Sigue las instrucciones para completer tu Boleto de Salida</vt:lpstr>
      <vt:lpstr>Compartir con la clase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4</cp:revision>
  <dcterms:created xsi:type="dcterms:W3CDTF">2024-07-17T18:11:35Z</dcterms:created>
  <dcterms:modified xsi:type="dcterms:W3CDTF">2025-10-18T00:52:03Z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