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20000"/>
    <a:srgbClr val="FF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7E6D-16FC-93C2-73B9-8447BD97B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6DE0A-3910-476B-2B4F-13B0D063A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2060-C1A6-ED68-F17F-0772C7AD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262E-D667-97D7-7ECA-0EC2DA4A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4F01-66AA-C738-643A-FE4014E1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1926-2451-187A-668C-A3914988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ABFBF-9880-3F46-C698-655012548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8DC1-9015-E8D6-5862-959234E3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01C2-E5D9-9555-B69F-B8B7D9C2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B8A8C-34B9-1D02-2566-E88D8C14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DED32-61A6-2856-9378-494603FFB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0DCA8-8A30-01AF-DD40-37B5A560A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9A45-1931-D13F-DB83-C15C69F6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4D56-8F9A-E09C-CCFE-A6724116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6D7F-184E-E431-D12F-4578794C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299D-702E-FBB5-26C3-EDE802B5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55FB-5064-6858-F7E8-49CCC91B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1D10D-2810-A26E-E096-07A52C9B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C80C-0C68-E7EA-93EC-B5D8B278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A9D9-287E-BC0B-C175-F5C62084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9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2A86-5A40-C4D8-94F7-BFA63893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B7918-415B-19A4-ED55-6352AF93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619A-CFF0-CDE1-4B21-738CF60C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13B8-5E29-3685-7BA8-31C3AB5C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2AAF0-B4C1-DDD5-33CA-944E3F23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B7A3-BCA4-7347-F87D-0D244AC5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1A8F-8193-27AD-9A74-5E1A278B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781C6-9309-893B-9599-187FA8A3F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2C461-3135-0773-F119-52708215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84B31-DAA6-5737-22A5-074383AF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C371-B305-EC06-C6FB-46FF7D07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0FCE-415E-177C-FDD3-8FCEF746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2E880-94F9-1DE6-F0FC-C6C81B203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383A9-36BF-49E3-8AAF-3D6D94E6C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D0BC7-4EDB-8967-BB23-C65067D2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2EE70-592F-3318-8A77-DCE3D19A4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AE6A4-8C66-EFEE-ED4B-2D9DE08D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08CB4-5432-7A11-4394-524C74AF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BEDE4-3BB9-0639-0236-75E0A5CE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8153-2A6E-B30B-B57A-A407BD64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2A7A-FC89-925F-D256-5C52838D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C0469-183C-04D8-4876-5FB72EA7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D53CC-19C1-DFBF-FF4C-12BE032B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E028C-CED1-D9D2-0839-A6846E86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7FE46-8ADC-ADB0-4619-3DA98B55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D1860-A19D-035F-3C5D-A331FAE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68F3-2777-60F2-1407-00547D33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5F59-8648-782E-4DA2-F4AA2F8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8EB7-6393-E3E4-DE92-4BE11723F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38491-0CD5-7AF5-7391-420BEE56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3B4D0-C869-71AA-0540-269E7952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401DD-EA01-AB76-3AA7-E503FDF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FC95-B176-5291-D9C7-6691FE38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42DD0-356F-6DB3-AA62-97C840B63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04225-4733-4D53-6F88-5EE84EE5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80C53-74D7-CEAD-AE61-E6D3D91D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DB739-2619-9D9C-55A8-5065E059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EB60-5184-0C48-EA76-A08507CD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643F5-7D25-42A5-15D4-B10DDDF0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F2385-B4AD-4BD6-572D-9F25B19B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D3DB-0251-04EC-979E-0CB2C2EA2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30648-4410-4E93-AB1B-4044C684C94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BD59-B5C3-2BCA-1AAF-850B47D2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6374-9A59-E75B-BC1D-D3EF3B6E2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EF8B5-AF15-403F-93D6-AA750957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1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1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Fill in every square on your Bingo card.</a:t>
            </a:r>
          </a:p>
          <a:p>
            <a:pPr marL="971550" lvl="1" indent="-514350">
              <a:buAutoNum type="alphaLcPeriod"/>
            </a:pPr>
            <a:r>
              <a:rPr lang="en-US" sz="3200" dirty="0">
                <a:solidFill>
                  <a:srgbClr val="C00000"/>
                </a:solidFill>
              </a:rPr>
              <a:t>Only write one term in each box.</a:t>
            </a:r>
          </a:p>
          <a:p>
            <a:pPr marL="971550" lvl="1" indent="-514350">
              <a:buAutoNum type="alphaLcPeriod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Do not use a term more than once.</a:t>
            </a:r>
          </a:p>
          <a:p>
            <a:pPr marL="971550" lvl="1" indent="-514350">
              <a:buAutoNum type="alphaLcPeriod"/>
            </a:pPr>
            <a:r>
              <a:rPr lang="en-US" sz="3200" b="1" i="1" u="sng" dirty="0">
                <a:solidFill>
                  <a:srgbClr val="7030A0"/>
                </a:solidFill>
              </a:rPr>
              <a:t>Advanced</a:t>
            </a:r>
            <a:r>
              <a:rPr lang="en-US" sz="3200" dirty="0">
                <a:solidFill>
                  <a:srgbClr val="7030A0"/>
                </a:solidFill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Your teacher will call out clues related to each term.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If you think you know which term the clue is referring to, raise your hand.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</a:rPr>
              <a:t>If you are correct, everyone who has the term can cover it on their Bingo Card.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C00000"/>
                </a:solidFill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You are trying to get 5 terms in a row </a:t>
            </a:r>
            <a:r>
              <a:rPr lang="en-US" sz="4400" dirty="0">
                <a:solidFill>
                  <a:srgbClr val="C00000"/>
                </a:solidFill>
              </a:rPr>
              <a:t>horizontally</a:t>
            </a:r>
            <a:r>
              <a:rPr lang="en-US" sz="4400" dirty="0">
                <a:solidFill>
                  <a:srgbClr val="002060"/>
                </a:solidFill>
              </a:rPr>
              <a:t>, </a:t>
            </a:r>
            <a:r>
              <a:rPr lang="en-US" sz="4400" dirty="0">
                <a:solidFill>
                  <a:srgbClr val="0070C0"/>
                </a:solidFill>
              </a:rPr>
              <a:t>vertically</a:t>
            </a:r>
            <a:r>
              <a:rPr lang="en-US" sz="4400" dirty="0">
                <a:solidFill>
                  <a:srgbClr val="002060"/>
                </a:solidFill>
              </a:rPr>
              <a:t>, or </a:t>
            </a:r>
            <a:r>
              <a:rPr lang="en-US" sz="4400" dirty="0">
                <a:solidFill>
                  <a:srgbClr val="00B050"/>
                </a:solidFill>
              </a:rPr>
              <a:t>diagonally</a:t>
            </a:r>
            <a:r>
              <a:rPr lang="en-US" sz="4400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FF0000"/>
                </a:solidFill>
                <a:latin typeface="Gotham Medium"/>
              </a:rPr>
              <a:t>Unit 1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6547"/>
              </p:ext>
            </p:extLst>
          </p:nvPr>
        </p:nvGraphicFramePr>
        <p:xfrm>
          <a:off x="293914" y="2064691"/>
          <a:ext cx="11535842" cy="4118473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Coastal Plains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Marshland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Comanche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Karankawa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Desert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Great Plains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Precipitation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Jumano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Coahuiltecans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Teepees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Mountains &amp; Basins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Piney Woods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The Three Sisters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Apache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Balcones Escarpment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North Central Plains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Adobe Pueblos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Natural Resources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Hunter- gatherers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Palo Duro Canyon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Humid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Caddo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Indigenous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Agriculture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Bison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Arid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Sedentary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Region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Fertile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Populated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Elevation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Nomadic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Culture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Wichita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Tigua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otham Book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otham Book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415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1 Bingo Review Game</vt:lpstr>
      <vt:lpstr>Fill In Your Card</vt:lpstr>
      <vt:lpstr>How to Play:</vt:lpstr>
      <vt:lpstr>How do you win? </vt:lpstr>
      <vt:lpstr>Unit 1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5</cp:revision>
  <dcterms:created xsi:type="dcterms:W3CDTF">2024-07-16T20:09:51Z</dcterms:created>
  <dcterms:modified xsi:type="dcterms:W3CDTF">2024-09-06T22:38:05Z</dcterms:modified>
</cp:coreProperties>
</file>