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5" r:id="rId5"/>
    <p:sldId id="297" r:id="rId6"/>
    <p:sldId id="296" r:id="rId7"/>
    <p:sldId id="298" r:id="rId8"/>
    <p:sldId id="259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20000"/>
    <a:srgbClr val="FFD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AB82CB-15C8-4A16-9ABD-89994ACBD6F8}" v="8" dt="2025-10-20T01:38:30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custSel modSld">
      <pc:chgData name="Wilkinson, Ulises" userId="aece8d85-eb83-4e23-bf28-c30077cba893" providerId="ADAL" clId="{884F47B1-B553-4192-9126-1C112833296C}" dt="2025-10-20T01:38:45.366" v="1465" actId="1076"/>
      <pc:docMkLst>
        <pc:docMk/>
      </pc:docMkLst>
      <pc:sldChg chg="modSp mod">
        <pc:chgData name="Wilkinson, Ulises" userId="aece8d85-eb83-4e23-bf28-c30077cba893" providerId="ADAL" clId="{884F47B1-B553-4192-9126-1C112833296C}" dt="2025-10-18T04:09:06.463" v="1227" actId="20577"/>
        <pc:sldMkLst>
          <pc:docMk/>
          <pc:sldMk cId="3405640079" sldId="259"/>
        </pc:sldMkLst>
        <pc:spChg chg="mod">
          <ac:chgData name="Wilkinson, Ulises" userId="aece8d85-eb83-4e23-bf28-c30077cba893" providerId="ADAL" clId="{884F47B1-B553-4192-9126-1C112833296C}" dt="2025-10-18T03:59:30.080" v="914" actId="20577"/>
          <ac:spMkLst>
            <pc:docMk/>
            <pc:sldMk cId="3405640079" sldId="259"/>
            <ac:spMk id="9" creationId="{00000000-0000-0000-0000-000000000000}"/>
          </ac:spMkLst>
        </pc:spChg>
        <pc:graphicFrameChg chg="mod modGraphic">
          <ac:chgData name="Wilkinson, Ulises" userId="aece8d85-eb83-4e23-bf28-c30077cba893" providerId="ADAL" clId="{884F47B1-B553-4192-9126-1C112833296C}" dt="2025-10-18T04:09:06.463" v="1227" actId="20577"/>
          <ac:graphicFrameMkLst>
            <pc:docMk/>
            <pc:sldMk cId="3405640079" sldId="259"/>
            <ac:graphicFrameMk id="5" creationId="{45FB4E76-EE97-67C4-F560-CF6F0FD79BF2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0-18T03:28:20.872" v="24" actId="20577"/>
        <pc:sldMkLst>
          <pc:docMk/>
          <pc:sldMk cId="1630787867" sldId="275"/>
        </pc:sldMkLst>
        <pc:spChg chg="mod">
          <ac:chgData name="Wilkinson, Ulises" userId="aece8d85-eb83-4e23-bf28-c30077cba893" providerId="ADAL" clId="{884F47B1-B553-4192-9126-1C112833296C}" dt="2025-10-18T03:28:20.872" v="24" actId="20577"/>
          <ac:spMkLst>
            <pc:docMk/>
            <pc:sldMk cId="1630787867" sldId="275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8T04:16:26.342" v="1443" actId="20577"/>
        <pc:sldMkLst>
          <pc:docMk/>
          <pc:sldMk cId="2850630895" sldId="284"/>
        </pc:sldMkLst>
        <pc:spChg chg="mod">
          <ac:chgData name="Wilkinson, Ulises" userId="aece8d85-eb83-4e23-bf28-c30077cba893" providerId="ADAL" clId="{884F47B1-B553-4192-9126-1C112833296C}" dt="2025-10-18T04:15:45.343" v="1364" actId="20577"/>
          <ac:spMkLst>
            <pc:docMk/>
            <pc:sldMk cId="2850630895" sldId="284"/>
            <ac:spMk id="2" creationId="{4C5C89C3-009E-A2ED-674F-8CCC4C766036}"/>
          </ac:spMkLst>
        </pc:spChg>
        <pc:spChg chg="mod">
          <ac:chgData name="Wilkinson, Ulises" userId="aece8d85-eb83-4e23-bf28-c30077cba893" providerId="ADAL" clId="{884F47B1-B553-4192-9126-1C112833296C}" dt="2025-10-18T04:09:37.259" v="1246" actId="20577"/>
          <ac:spMkLst>
            <pc:docMk/>
            <pc:sldMk cId="2850630895" sldId="284"/>
            <ac:spMk id="10" creationId="{00000000-0000-0000-0000-000000000000}"/>
          </ac:spMkLst>
        </pc:spChg>
        <pc:spChg chg="mod">
          <ac:chgData name="Wilkinson, Ulises" userId="aece8d85-eb83-4e23-bf28-c30077cba893" providerId="ADAL" clId="{884F47B1-B553-4192-9126-1C112833296C}" dt="2025-10-18T04:16:26.342" v="1443" actId="20577"/>
          <ac:spMkLst>
            <pc:docMk/>
            <pc:sldMk cId="2850630895" sldId="284"/>
            <ac:spMk id="12" creationId="{11CE2759-F4AC-F3C4-8090-950A715AD3B0}"/>
          </ac:spMkLst>
        </pc:spChg>
      </pc:sldChg>
      <pc:sldChg chg="modSp mod">
        <pc:chgData name="Wilkinson, Ulises" userId="aece8d85-eb83-4e23-bf28-c30077cba893" providerId="ADAL" clId="{884F47B1-B553-4192-9126-1C112833296C}" dt="2025-10-18T03:36:57.744" v="619" actId="20577"/>
        <pc:sldMkLst>
          <pc:docMk/>
          <pc:sldMk cId="699537045" sldId="296"/>
        </pc:sldMkLst>
        <pc:spChg chg="mod">
          <ac:chgData name="Wilkinson, Ulises" userId="aece8d85-eb83-4e23-bf28-c30077cba893" providerId="ADAL" clId="{884F47B1-B553-4192-9126-1C112833296C}" dt="2025-10-18T03:36:57.744" v="619" actId="20577"/>
          <ac:spMkLst>
            <pc:docMk/>
            <pc:sldMk cId="699537045" sldId="296"/>
            <ac:spMk id="3" creationId="{C50F2D63-98F4-1EAB-0751-D6727B00F60D}"/>
          </ac:spMkLst>
        </pc:spChg>
        <pc:spChg chg="mod">
          <ac:chgData name="Wilkinson, Ulises" userId="aece8d85-eb83-4e23-bf28-c30077cba893" providerId="ADAL" clId="{884F47B1-B553-4192-9126-1C112833296C}" dt="2025-10-18T03:34:21.281" v="318" actId="20577"/>
          <ac:spMkLst>
            <pc:docMk/>
            <pc:sldMk cId="699537045" sldId="296"/>
            <ac:spMk id="10" creationId="{00000000-0000-0000-0000-000000000000}"/>
          </ac:spMkLst>
        </pc:spChg>
      </pc:sldChg>
      <pc:sldChg chg="addSp delSp modSp mod">
        <pc:chgData name="Wilkinson, Ulises" userId="aece8d85-eb83-4e23-bf28-c30077cba893" providerId="ADAL" clId="{884F47B1-B553-4192-9126-1C112833296C}" dt="2025-10-20T01:38:45.366" v="1465" actId="1076"/>
        <pc:sldMkLst>
          <pc:docMk/>
          <pc:sldMk cId="2624236612" sldId="297"/>
        </pc:sldMkLst>
        <pc:spChg chg="mod">
          <ac:chgData name="Wilkinson, Ulises" userId="aece8d85-eb83-4e23-bf28-c30077cba893" providerId="ADAL" clId="{884F47B1-B553-4192-9126-1C112833296C}" dt="2025-10-18T03:28:47.074" v="116" actId="27636"/>
          <ac:spMkLst>
            <pc:docMk/>
            <pc:sldMk cId="2624236612" sldId="297"/>
            <ac:spMk id="10" creationId="{00000000-0000-0000-0000-000000000000}"/>
          </ac:spMkLst>
        </pc:spChg>
        <pc:spChg chg="mod">
          <ac:chgData name="Wilkinson, Ulises" userId="aece8d85-eb83-4e23-bf28-c30077cba893" providerId="ADAL" clId="{884F47B1-B553-4192-9126-1C112833296C}" dt="2025-10-18T03:31:05.115" v="308" actId="20577"/>
          <ac:spMkLst>
            <pc:docMk/>
            <pc:sldMk cId="2624236612" sldId="297"/>
            <ac:spMk id="12" creationId="{EABA8FEA-A5C3-AAD7-49E7-119B76AE5A53}"/>
          </ac:spMkLst>
        </pc:spChg>
        <pc:picChg chg="del">
          <ac:chgData name="Wilkinson, Ulises" userId="aece8d85-eb83-4e23-bf28-c30077cba893" providerId="ADAL" clId="{884F47B1-B553-4192-9126-1C112833296C}" dt="2025-10-20T01:34:14.105" v="1444" actId="21"/>
          <ac:picMkLst>
            <pc:docMk/>
            <pc:sldMk cId="2624236612" sldId="297"/>
            <ac:picMk id="3" creationId="{D2914D6D-F2CD-E170-4378-BEE872A39A92}"/>
          </ac:picMkLst>
        </pc:picChg>
        <pc:picChg chg="add del mod">
          <ac:chgData name="Wilkinson, Ulises" userId="aece8d85-eb83-4e23-bf28-c30077cba893" providerId="ADAL" clId="{884F47B1-B553-4192-9126-1C112833296C}" dt="2025-10-20T01:36:45.469" v="1450" actId="21"/>
          <ac:picMkLst>
            <pc:docMk/>
            <pc:sldMk cId="2624236612" sldId="297"/>
            <ac:picMk id="4" creationId="{7BF668CC-482D-0F35-1E0B-E1E36BBD838C}"/>
          </ac:picMkLst>
        </pc:picChg>
        <pc:picChg chg="add del mod">
          <ac:chgData name="Wilkinson, Ulises" userId="aece8d85-eb83-4e23-bf28-c30077cba893" providerId="ADAL" clId="{884F47B1-B553-4192-9126-1C112833296C}" dt="2025-10-20T01:38:02.270" v="1457" actId="21"/>
          <ac:picMkLst>
            <pc:docMk/>
            <pc:sldMk cId="2624236612" sldId="297"/>
            <ac:picMk id="14" creationId="{2FA7260B-E7B5-7101-AB87-4EBE922E0B64}"/>
          </ac:picMkLst>
        </pc:picChg>
        <pc:picChg chg="add mod">
          <ac:chgData name="Wilkinson, Ulises" userId="aece8d85-eb83-4e23-bf28-c30077cba893" providerId="ADAL" clId="{884F47B1-B553-4192-9126-1C112833296C}" dt="2025-10-20T01:38:45.366" v="1465" actId="1076"/>
          <ac:picMkLst>
            <pc:docMk/>
            <pc:sldMk cId="2624236612" sldId="297"/>
            <ac:picMk id="16" creationId="{FE6BFDE6-D60B-1045-6CE5-E97AB6CD1BBC}"/>
          </ac:picMkLst>
        </pc:picChg>
      </pc:sldChg>
      <pc:sldChg chg="modSp mod">
        <pc:chgData name="Wilkinson, Ulises" userId="aece8d85-eb83-4e23-bf28-c30077cba893" providerId="ADAL" clId="{884F47B1-B553-4192-9126-1C112833296C}" dt="2025-10-18T03:52:26.688" v="703" actId="20577"/>
        <pc:sldMkLst>
          <pc:docMk/>
          <pc:sldMk cId="1856243394" sldId="298"/>
        </pc:sldMkLst>
        <pc:spChg chg="mod">
          <ac:chgData name="Wilkinson, Ulises" userId="aece8d85-eb83-4e23-bf28-c30077cba893" providerId="ADAL" clId="{884F47B1-B553-4192-9126-1C112833296C}" dt="2025-10-18T03:52:26.688" v="703" actId="20577"/>
          <ac:spMkLst>
            <pc:docMk/>
            <pc:sldMk cId="1856243394" sldId="298"/>
            <ac:spMk id="2" creationId="{96DF7F01-7531-CFCF-7882-4C9FB17D6C4C}"/>
          </ac:spMkLst>
        </pc:spChg>
        <pc:spChg chg="mod">
          <ac:chgData name="Wilkinson, Ulises" userId="aece8d85-eb83-4e23-bf28-c30077cba893" providerId="ADAL" clId="{884F47B1-B553-4192-9126-1C112833296C}" dt="2025-10-18T03:37:37.928" v="637" actId="255"/>
          <ac:spMkLst>
            <pc:docMk/>
            <pc:sldMk cId="1856243394" sldId="298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2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9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7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5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2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5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9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tmp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1200" y="1993899"/>
            <a:ext cx="8564666" cy="2403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otham Medium"/>
              </a:rPr>
              <a:t>Unidad 1</a:t>
            </a:r>
            <a:br>
              <a:rPr lang="en-US" sz="6600" dirty="0">
                <a:solidFill>
                  <a:schemeClr val="bg1"/>
                </a:solidFill>
                <a:latin typeface="Gotham Medium"/>
              </a:rPr>
            </a:br>
            <a:r>
              <a:rPr lang="en-US" sz="6600" dirty="0">
                <a:solidFill>
                  <a:schemeClr val="bg1"/>
                </a:solidFill>
                <a:latin typeface="Gotham Medium"/>
              </a:rPr>
              <a:t>Juego de </a:t>
            </a:r>
            <a:r>
              <a:rPr lang="en-US" sz="6600" dirty="0" err="1">
                <a:solidFill>
                  <a:schemeClr val="bg1"/>
                </a:solidFill>
                <a:latin typeface="Gotham Medium"/>
              </a:rPr>
              <a:t>Repaso</a:t>
            </a:r>
            <a:r>
              <a:rPr lang="en-US" sz="6600" dirty="0">
                <a:solidFill>
                  <a:schemeClr val="bg1"/>
                </a:solidFill>
                <a:latin typeface="Gotham Medium"/>
              </a:rPr>
              <a:t> Bingo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23994" y="13061"/>
            <a:ext cx="5551720" cy="1271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Medium"/>
              </a:rPr>
              <a:t>Rellena </a:t>
            </a:r>
            <a:r>
              <a:rPr lang="en-US" dirty="0" err="1">
                <a:latin typeface="Gotham Medium"/>
              </a:rPr>
              <a:t>tu</a:t>
            </a:r>
            <a:r>
              <a:rPr lang="en-US" dirty="0">
                <a:latin typeface="Gotham Medium"/>
              </a:rPr>
              <a:t> Carton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A8FEA-A5C3-AAD7-49E7-119B76AE5A53}"/>
              </a:ext>
            </a:extLst>
          </p:cNvPr>
          <p:cNvSpPr txBox="1"/>
          <p:nvPr/>
        </p:nvSpPr>
        <p:spPr>
          <a:xfrm>
            <a:off x="2116653" y="1664351"/>
            <a:ext cx="45454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Rellena </a:t>
            </a:r>
            <a:r>
              <a:rPr lang="en-US" sz="2800" b="1" dirty="0" err="1">
                <a:solidFill>
                  <a:srgbClr val="0070C0"/>
                </a:solidFill>
              </a:rPr>
              <a:t>cada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casilla</a:t>
            </a:r>
            <a:r>
              <a:rPr lang="en-US" sz="2800" b="1" dirty="0">
                <a:solidFill>
                  <a:srgbClr val="0070C0"/>
                </a:solidFill>
              </a:rPr>
              <a:t> de </a:t>
            </a:r>
            <a:r>
              <a:rPr lang="en-US" sz="2800" b="1" dirty="0" err="1">
                <a:solidFill>
                  <a:srgbClr val="0070C0"/>
                </a:solidFill>
              </a:rPr>
              <a:t>tu</a:t>
            </a:r>
            <a:r>
              <a:rPr lang="en-US" sz="2800" b="1" dirty="0">
                <a:solidFill>
                  <a:srgbClr val="0070C0"/>
                </a:solidFill>
              </a:rPr>
              <a:t> carton de Bingo.</a:t>
            </a:r>
          </a:p>
          <a:p>
            <a:pPr marL="971550" lvl="1" indent="-514350">
              <a:buAutoNum type="alphaLcPeriod"/>
            </a:pPr>
            <a:r>
              <a:rPr lang="en-US" sz="2800" dirty="0">
                <a:solidFill>
                  <a:srgbClr val="C00000"/>
                </a:solidFill>
              </a:rPr>
              <a:t>Escribe solo un </a:t>
            </a:r>
            <a:r>
              <a:rPr lang="en-US" sz="2800" dirty="0" err="1">
                <a:solidFill>
                  <a:srgbClr val="C00000"/>
                </a:solidFill>
              </a:rPr>
              <a:t>termino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en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cada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casilla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  <a:p>
            <a:pPr marL="971550" lvl="1" indent="-514350">
              <a:buAutoNum type="alphaLcPeriod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No uses un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termino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mas de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una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vez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971550" lvl="1" indent="-514350">
              <a:buAutoNum type="alphaLcPeriod"/>
            </a:pPr>
            <a:r>
              <a:rPr lang="en-US" sz="2800" b="1" i="1" u="sng" dirty="0">
                <a:solidFill>
                  <a:srgbClr val="7030A0"/>
                </a:solidFill>
              </a:rPr>
              <a:t>Avanzado</a:t>
            </a:r>
            <a:r>
              <a:rPr lang="en-US" sz="2800" dirty="0">
                <a:solidFill>
                  <a:srgbClr val="7030A0"/>
                </a:solidFill>
              </a:rPr>
              <a:t>: Deja </a:t>
            </a:r>
            <a:r>
              <a:rPr lang="en-US" sz="2800" dirty="0" err="1">
                <a:solidFill>
                  <a:srgbClr val="7030A0"/>
                </a:solidFill>
              </a:rPr>
              <a:t>espacio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en</a:t>
            </a:r>
            <a:r>
              <a:rPr lang="en-US" sz="2800" dirty="0">
                <a:solidFill>
                  <a:srgbClr val="7030A0"/>
                </a:solidFill>
              </a:rPr>
              <a:t> la </a:t>
            </a:r>
            <a:r>
              <a:rPr lang="en-US" sz="2800" dirty="0" err="1">
                <a:solidFill>
                  <a:srgbClr val="7030A0"/>
                </a:solidFill>
              </a:rPr>
              <a:t>casilla</a:t>
            </a:r>
            <a:r>
              <a:rPr lang="en-US" sz="2800" dirty="0">
                <a:solidFill>
                  <a:srgbClr val="7030A0"/>
                </a:solidFill>
              </a:rPr>
              <a:t> para </a:t>
            </a:r>
            <a:r>
              <a:rPr lang="en-US" sz="2800" dirty="0" err="1">
                <a:solidFill>
                  <a:srgbClr val="7030A0"/>
                </a:solidFill>
              </a:rPr>
              <a:t>tomar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notas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rapidas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6" name="Picture 15" descr="A blank bingo card with black text&#10;&#10;AI-generated content may be incorrect.">
            <a:extLst>
              <a:ext uri="{FF2B5EF4-FFF2-40B4-BE49-F238E27FC236}">
                <a16:creationId xmlns:a16="http://schemas.microsoft.com/office/drawing/2014/main" id="{FE6BFDE6-D60B-1045-6CE5-E97AB6CD1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08" y="1188178"/>
            <a:ext cx="4418258" cy="48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3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2" y="13062"/>
            <a:ext cx="8697686" cy="1162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Como </a:t>
            </a:r>
            <a:r>
              <a:rPr lang="en-US" sz="7200" dirty="0" err="1">
                <a:latin typeface="Gotham Medium"/>
              </a:rPr>
              <a:t>jugar</a:t>
            </a:r>
            <a:r>
              <a:rPr lang="en-US" sz="7200" dirty="0">
                <a:latin typeface="Gotham Medium"/>
              </a:rPr>
              <a:t>: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F2D63-98F4-1EAB-0751-D6727B00F60D}"/>
              </a:ext>
            </a:extLst>
          </p:cNvPr>
          <p:cNvSpPr txBox="1"/>
          <p:nvPr/>
        </p:nvSpPr>
        <p:spPr>
          <a:xfrm>
            <a:off x="2079172" y="1371600"/>
            <a:ext cx="82404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Tu maestro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dira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pistas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relacionadas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cada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termino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Si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crees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que sabes a que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termino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se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refiere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la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pista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levanta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la mano.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7030A0"/>
                </a:solidFill>
              </a:rPr>
              <a:t>Si es </a:t>
            </a:r>
            <a:r>
              <a:rPr lang="en-US" sz="3200" dirty="0" err="1">
                <a:solidFill>
                  <a:srgbClr val="7030A0"/>
                </a:solidFill>
              </a:rPr>
              <a:t>correcto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todos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los</a:t>
            </a:r>
            <a:r>
              <a:rPr lang="en-US" sz="3200" dirty="0">
                <a:solidFill>
                  <a:srgbClr val="7030A0"/>
                </a:solidFill>
              </a:rPr>
              <a:t> que Tengan </a:t>
            </a:r>
            <a:r>
              <a:rPr lang="en-US" sz="3200" dirty="0" err="1">
                <a:solidFill>
                  <a:srgbClr val="7030A0"/>
                </a:solidFill>
              </a:rPr>
              <a:t>el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termino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pueden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cubrirlo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en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su</a:t>
            </a:r>
            <a:r>
              <a:rPr lang="en-US" sz="3200" dirty="0">
                <a:solidFill>
                  <a:srgbClr val="7030A0"/>
                </a:solidFill>
              </a:rPr>
              <a:t> carton de Bingo.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Si es </a:t>
            </a:r>
            <a:r>
              <a:rPr lang="en-US" sz="3200" dirty="0" err="1">
                <a:solidFill>
                  <a:srgbClr val="C00000"/>
                </a:solidFill>
              </a:rPr>
              <a:t>incorrecto</a:t>
            </a:r>
            <a:r>
              <a:rPr lang="en-US" sz="3200" dirty="0">
                <a:solidFill>
                  <a:srgbClr val="C00000"/>
                </a:solidFill>
              </a:rPr>
              <a:t>, la </a:t>
            </a:r>
            <a:r>
              <a:rPr lang="en-US" sz="3200" dirty="0" err="1">
                <a:solidFill>
                  <a:srgbClr val="C00000"/>
                </a:solidFill>
              </a:rPr>
              <a:t>clase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debe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seguir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intentando</a:t>
            </a:r>
            <a:r>
              <a:rPr lang="en-US" sz="3200" dirty="0">
                <a:solidFill>
                  <a:srgbClr val="C00000"/>
                </a:solidFill>
              </a:rPr>
              <a:t> determiner </a:t>
            </a:r>
            <a:r>
              <a:rPr lang="en-US" sz="3200" dirty="0" err="1">
                <a:solidFill>
                  <a:srgbClr val="C00000"/>
                </a:solidFill>
              </a:rPr>
              <a:t>el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termino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correcto</a:t>
            </a:r>
            <a:r>
              <a:rPr lang="en-US" sz="32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5949043" cy="1949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Gotham Medium"/>
              </a:rPr>
              <a:t>Como se Gana? 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F7F01-7531-CFCF-7882-4C9FB17D6C4C}"/>
              </a:ext>
            </a:extLst>
          </p:cNvPr>
          <p:cNvSpPr txBox="1"/>
          <p:nvPr/>
        </p:nvSpPr>
        <p:spPr>
          <a:xfrm>
            <a:off x="2041069" y="2369609"/>
            <a:ext cx="4680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Estas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intentando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conseguir</a:t>
            </a:r>
            <a:r>
              <a:rPr lang="en-US" sz="4400" dirty="0">
                <a:solidFill>
                  <a:srgbClr val="002060"/>
                </a:solidFill>
              </a:rPr>
              <a:t> 5 terminus </a:t>
            </a:r>
            <a:r>
              <a:rPr lang="en-US" sz="4400" dirty="0" err="1">
                <a:solidFill>
                  <a:srgbClr val="002060"/>
                </a:solidFill>
              </a:rPr>
              <a:t>en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una</a:t>
            </a:r>
            <a:r>
              <a:rPr lang="en-US" sz="4400" dirty="0">
                <a:solidFill>
                  <a:srgbClr val="002060"/>
                </a:solidFill>
              </a:rPr>
              <a:t> fila </a:t>
            </a:r>
            <a:r>
              <a:rPr lang="en-US" sz="4400" dirty="0">
                <a:solidFill>
                  <a:srgbClr val="C00000"/>
                </a:solidFill>
              </a:rPr>
              <a:t>horizontal</a:t>
            </a:r>
            <a:r>
              <a:rPr lang="en-US" sz="4400" dirty="0">
                <a:solidFill>
                  <a:srgbClr val="002060"/>
                </a:solidFill>
              </a:rPr>
              <a:t>, </a:t>
            </a:r>
            <a:r>
              <a:rPr lang="en-US" sz="4400" dirty="0">
                <a:solidFill>
                  <a:srgbClr val="0070C0"/>
                </a:solidFill>
              </a:rPr>
              <a:t>vertical</a:t>
            </a:r>
            <a:r>
              <a:rPr lang="en-US" sz="4400" dirty="0">
                <a:solidFill>
                  <a:srgbClr val="002060"/>
                </a:solidFill>
              </a:rPr>
              <a:t>, o </a:t>
            </a:r>
            <a:r>
              <a:rPr lang="en-US" sz="4400" dirty="0">
                <a:solidFill>
                  <a:srgbClr val="00B050"/>
                </a:solidFill>
              </a:rPr>
              <a:t>diagonal</a:t>
            </a:r>
            <a:r>
              <a:rPr lang="en-US" sz="4400" dirty="0">
                <a:solidFill>
                  <a:srgbClr val="002060"/>
                </a:solidFill>
              </a:rPr>
              <a:t>. </a:t>
            </a:r>
          </a:p>
          <a:p>
            <a:endParaRPr lang="en-US" dirty="0"/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2A6D5BB1-3457-A71D-2F45-7DBDFA6E9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68" y="262926"/>
            <a:ext cx="4806059" cy="594057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3" name="Straight Connector 12" descr="A line that demonstrates how to win vertically">
            <a:extLst>
              <a:ext uri="{FF2B5EF4-FFF2-40B4-BE49-F238E27FC236}">
                <a16:creationId xmlns:a16="http://schemas.microsoft.com/office/drawing/2014/main" id="{09ED1869-6DC0-C90E-F379-56227222E3A1}"/>
              </a:ext>
            </a:extLst>
          </p:cNvPr>
          <p:cNvCxnSpPr/>
          <p:nvPr/>
        </p:nvCxnSpPr>
        <p:spPr>
          <a:xfrm>
            <a:off x="8545286" y="2068286"/>
            <a:ext cx="0" cy="3558791"/>
          </a:xfrm>
          <a:prstGeom prst="line">
            <a:avLst/>
          </a:prstGeom>
          <a:ln w="152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A line that demonstrates how to win horizontally ">
            <a:extLst>
              <a:ext uri="{FF2B5EF4-FFF2-40B4-BE49-F238E27FC236}">
                <a16:creationId xmlns:a16="http://schemas.microsoft.com/office/drawing/2014/main" id="{DCC697F3-4221-9C30-B199-588EEE671256}"/>
              </a:ext>
            </a:extLst>
          </p:cNvPr>
          <p:cNvCxnSpPr/>
          <p:nvPr/>
        </p:nvCxnSpPr>
        <p:spPr>
          <a:xfrm>
            <a:off x="7554686" y="3102429"/>
            <a:ext cx="3569034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A line that demonstrates how to win diagonally">
            <a:extLst>
              <a:ext uri="{FF2B5EF4-FFF2-40B4-BE49-F238E27FC236}">
                <a16:creationId xmlns:a16="http://schemas.microsoft.com/office/drawing/2014/main" id="{0584CA3F-A103-B2B1-94C1-1D1CEA329DAA}"/>
              </a:ext>
            </a:extLst>
          </p:cNvPr>
          <p:cNvCxnSpPr/>
          <p:nvPr/>
        </p:nvCxnSpPr>
        <p:spPr>
          <a:xfrm flipV="1">
            <a:off x="7702655" y="2198914"/>
            <a:ext cx="3574945" cy="3428163"/>
          </a:xfrm>
          <a:prstGeom prst="line">
            <a:avLst/>
          </a:prstGeom>
          <a:ln w="152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739" y="486378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185055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3999" y="77332"/>
            <a:ext cx="9247740" cy="161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i="1" dirty="0" err="1">
                <a:solidFill>
                  <a:srgbClr val="FF0000"/>
                </a:solidFill>
                <a:latin typeface="Gotham Medium"/>
              </a:rPr>
              <a:t>Repaso</a:t>
            </a:r>
            <a:r>
              <a:rPr lang="en-US" sz="4500" b="1" i="1" dirty="0">
                <a:solidFill>
                  <a:srgbClr val="FF0000"/>
                </a:solidFill>
                <a:latin typeface="Gotham Medium"/>
              </a:rPr>
              <a:t> Bing Unidad 1</a:t>
            </a:r>
            <a:br>
              <a:rPr lang="en-US" sz="3600" b="1" i="1" dirty="0">
                <a:latin typeface="Gotham Medium"/>
              </a:rPr>
            </a:br>
            <a:r>
              <a:rPr lang="en-US" sz="1800" i="1" dirty="0">
                <a:latin typeface="Gotham Medium"/>
              </a:rPr>
              <a:t>Elige entre </a:t>
            </a:r>
            <a:r>
              <a:rPr lang="en-US" sz="1800" i="1" dirty="0" err="1">
                <a:latin typeface="Gotham Medium"/>
              </a:rPr>
              <a:t>los</a:t>
            </a:r>
            <a:r>
              <a:rPr lang="en-US" sz="1800" i="1" dirty="0">
                <a:latin typeface="Gotham Medium"/>
              </a:rPr>
              <a:t> terminus a </a:t>
            </a:r>
            <a:r>
              <a:rPr lang="en-US" sz="1800" i="1" dirty="0" err="1">
                <a:latin typeface="Gotham Medium"/>
              </a:rPr>
              <a:t>continuacion</a:t>
            </a:r>
            <a:r>
              <a:rPr lang="en-US" sz="1800" i="1" dirty="0">
                <a:latin typeface="Gotham Medium"/>
              </a:rPr>
              <a:t> para </a:t>
            </a:r>
            <a:r>
              <a:rPr lang="en-US" sz="1800" i="1" dirty="0" err="1">
                <a:latin typeface="Gotham Medium"/>
              </a:rPr>
              <a:t>rellenar</a:t>
            </a:r>
            <a:r>
              <a:rPr lang="en-US" sz="1800" i="1" dirty="0">
                <a:latin typeface="Gotham Medium"/>
              </a:rPr>
              <a:t> al azar </a:t>
            </a:r>
            <a:r>
              <a:rPr lang="en-US" sz="1800" i="1" dirty="0" err="1">
                <a:latin typeface="Gotham Medium"/>
              </a:rPr>
              <a:t>cada</a:t>
            </a:r>
            <a:r>
              <a:rPr lang="en-US" sz="1800" i="1" dirty="0">
                <a:latin typeface="Gotham Medium"/>
              </a:rPr>
              <a:t> </a:t>
            </a:r>
            <a:r>
              <a:rPr lang="en-US" sz="1800" i="1" dirty="0" err="1">
                <a:latin typeface="Gotham Medium"/>
              </a:rPr>
              <a:t>casilla</a:t>
            </a:r>
            <a:r>
              <a:rPr lang="en-US" sz="1800" i="1" dirty="0">
                <a:latin typeface="Gotham Medium"/>
              </a:rPr>
              <a:t> de </a:t>
            </a:r>
            <a:r>
              <a:rPr lang="en-US" sz="1800" i="1" dirty="0" err="1">
                <a:latin typeface="Gotham Medium"/>
              </a:rPr>
              <a:t>tu</a:t>
            </a:r>
            <a:r>
              <a:rPr lang="en-US" sz="1800" i="1" dirty="0">
                <a:latin typeface="Gotham Medium"/>
              </a:rPr>
              <a:t> carton de Bingo. No uses un </a:t>
            </a:r>
            <a:r>
              <a:rPr lang="en-US" sz="1800" i="1" dirty="0" err="1">
                <a:latin typeface="Gotham Medium"/>
              </a:rPr>
              <a:t>termino</a:t>
            </a:r>
            <a:r>
              <a:rPr lang="en-US" sz="1800" i="1" dirty="0">
                <a:latin typeface="Gotham Medium"/>
              </a:rPr>
              <a:t> mas de </a:t>
            </a:r>
            <a:r>
              <a:rPr lang="en-US" sz="1800" i="1" dirty="0" err="1">
                <a:latin typeface="Gotham Medium"/>
              </a:rPr>
              <a:t>una</a:t>
            </a:r>
            <a:r>
              <a:rPr lang="en-US" sz="1800" i="1" dirty="0">
                <a:latin typeface="Gotham Medium"/>
              </a:rPr>
              <a:t> </a:t>
            </a:r>
            <a:r>
              <a:rPr lang="en-US" sz="1800" i="1" dirty="0" err="1">
                <a:latin typeface="Gotham Medium"/>
              </a:rPr>
              <a:t>vez</a:t>
            </a:r>
            <a:r>
              <a:rPr lang="en-US" sz="1800" i="1" dirty="0">
                <a:latin typeface="Gotham Medium"/>
              </a:rPr>
              <a:t>. No </a:t>
            </a:r>
            <a:r>
              <a:rPr lang="en-US" sz="1800" i="1" dirty="0" err="1">
                <a:latin typeface="Gotham Medium"/>
              </a:rPr>
              <a:t>usaras</a:t>
            </a:r>
            <a:r>
              <a:rPr lang="en-US" sz="1800" i="1" dirty="0">
                <a:latin typeface="Gotham Medium"/>
              </a:rPr>
              <a:t> </a:t>
            </a:r>
            <a:r>
              <a:rPr lang="en-US" sz="1800" i="1" dirty="0" err="1">
                <a:latin typeface="Gotham Medium"/>
              </a:rPr>
              <a:t>todos</a:t>
            </a:r>
            <a:r>
              <a:rPr lang="en-US" sz="1800" i="1" dirty="0">
                <a:latin typeface="Gotham Medium"/>
              </a:rPr>
              <a:t> </a:t>
            </a:r>
            <a:r>
              <a:rPr lang="en-US" sz="1800" i="1" dirty="0" err="1">
                <a:latin typeface="Gotham Medium"/>
              </a:rPr>
              <a:t>los</a:t>
            </a:r>
            <a:r>
              <a:rPr lang="en-US" sz="1800" i="1" dirty="0">
                <a:latin typeface="Gotham Medium"/>
              </a:rPr>
              <a:t> </a:t>
            </a:r>
            <a:r>
              <a:rPr lang="en-US" sz="1800" i="1" dirty="0" err="1">
                <a:latin typeface="Gotham Medium"/>
              </a:rPr>
              <a:t>terminos</a:t>
            </a:r>
            <a:r>
              <a:rPr lang="en-US" sz="1800" i="1" dirty="0">
                <a:latin typeface="Gotham Medium"/>
              </a:rPr>
              <a:t>.</a:t>
            </a:r>
            <a:endParaRPr lang="en-US" sz="1800" dirty="0">
              <a:latin typeface="Gotham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4029" y="27569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B4E76-EE97-67C4-F560-CF6F0FD79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29265"/>
              </p:ext>
            </p:extLst>
          </p:nvPr>
        </p:nvGraphicFramePr>
        <p:xfrm>
          <a:off x="293914" y="2064691"/>
          <a:ext cx="11535842" cy="4118473"/>
        </p:xfrm>
        <a:graphic>
          <a:graphicData uri="http://schemas.openxmlformats.org/drawingml/2006/table">
            <a:tbl>
              <a:tblPr firstRow="1" firstCol="1" bandRow="1"/>
              <a:tblGrid>
                <a:gridCol w="2318657">
                  <a:extLst>
                    <a:ext uri="{9D8B030D-6E8A-4147-A177-3AD203B41FA5}">
                      <a16:colId xmlns:a16="http://schemas.microsoft.com/office/drawing/2014/main" val="4249261682"/>
                    </a:ext>
                  </a:extLst>
                </a:gridCol>
                <a:gridCol w="2340429">
                  <a:extLst>
                    <a:ext uri="{9D8B030D-6E8A-4147-A177-3AD203B41FA5}">
                      <a16:colId xmlns:a16="http://schemas.microsoft.com/office/drawing/2014/main" val="2609841486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3432330372"/>
                    </a:ext>
                  </a:extLst>
                </a:gridCol>
                <a:gridCol w="2469709">
                  <a:extLst>
                    <a:ext uri="{9D8B030D-6E8A-4147-A177-3AD203B41FA5}">
                      <a16:colId xmlns:a16="http://schemas.microsoft.com/office/drawing/2014/main" val="3426756506"/>
                    </a:ext>
                  </a:extLst>
                </a:gridCol>
                <a:gridCol w="2229904">
                  <a:extLst>
                    <a:ext uri="{9D8B030D-6E8A-4147-A177-3AD203B41FA5}">
                      <a16:colId xmlns:a16="http://schemas.microsoft.com/office/drawing/2014/main" val="3151093656"/>
                    </a:ext>
                  </a:extLst>
                </a:gridCol>
              </a:tblGrid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1. </a:t>
                      </a:r>
                      <a:r>
                        <a:rPr lang="en-US" sz="18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Llanuras</a:t>
                      </a:r>
                      <a:r>
                        <a:rPr lang="en-US" sz="18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Costeras</a:t>
                      </a:r>
                      <a:endParaRPr lang="en-US" sz="18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8. </a:t>
                      </a:r>
                      <a:r>
                        <a:rPr lang="en-US" sz="18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Pantano</a:t>
                      </a:r>
                      <a:endParaRPr lang="en-US" sz="18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15. </a:t>
                      </a:r>
                      <a:r>
                        <a:rPr lang="en-US" sz="18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Comanche</a:t>
                      </a:r>
                      <a:endParaRPr lang="en-US" sz="18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22. </a:t>
                      </a:r>
                      <a:r>
                        <a:rPr lang="en-US" sz="18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Karankawa</a:t>
                      </a:r>
                      <a:endParaRPr lang="en-US" sz="18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29. </a:t>
                      </a:r>
                      <a:r>
                        <a:rPr lang="en-US" sz="18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Desierto</a:t>
                      </a:r>
                      <a:endParaRPr lang="en-US" sz="18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7834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2. </a:t>
                      </a:r>
                      <a:r>
                        <a:rPr lang="en-US" sz="18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Grandes </a:t>
                      </a:r>
                      <a:r>
                        <a:rPr lang="en-US" sz="18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Llanuras</a:t>
                      </a:r>
                      <a:endParaRPr lang="en-US" sz="18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9. </a:t>
                      </a:r>
                      <a:r>
                        <a:rPr lang="en-US" sz="18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Precipitacion</a:t>
                      </a:r>
                      <a:endParaRPr lang="en-US" sz="18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16. </a:t>
                      </a:r>
                      <a:r>
                        <a:rPr lang="en-US" sz="18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Jumano</a:t>
                      </a:r>
                      <a:endParaRPr lang="en-US" sz="18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23. </a:t>
                      </a:r>
                      <a:r>
                        <a:rPr lang="en-US" sz="18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Coahuiltecanos</a:t>
                      </a:r>
                      <a:endParaRPr lang="en-US" sz="18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30. Tipis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45038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Montanas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Cuencas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10. Bosques de Pino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17. Las Tres Hermanas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cs typeface="Times New Roman" panose="02020603050405020304" pitchFamily="18" charset="0"/>
                        </a:rPr>
                        <a:t>24. Apache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31.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Escarpa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Balcones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4553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4. </a:t>
                      </a:r>
                      <a:r>
                        <a:rPr lang="en-US" sz="18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Llanuras</a:t>
                      </a:r>
                      <a:r>
                        <a:rPr lang="en-US" sz="18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Centrales</a:t>
                      </a:r>
                      <a:r>
                        <a:rPr lang="en-US" sz="18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del Norte</a:t>
                      </a:r>
                      <a:endParaRPr lang="en-US" sz="18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11. Pueblos de Adobe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18.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Naturales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25. Cazadores-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Recolectores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Canon Palo Duro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0935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Humedo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12. Caddo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19. Indigena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26. Agricultura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33.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Bisonte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18861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Arido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13.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Sedentario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20. Region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27. Fertil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Poblado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9972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7.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</a:rPr>
                        <a:t>Elevacion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14. </a:t>
                      </a:r>
                      <a:r>
                        <a:rPr lang="en-US" sz="2400" b="0" i="0" u="none" strike="noStrike" dirty="0" err="1">
                          <a:effectLst/>
                          <a:latin typeface="Gotham Book"/>
                        </a:rPr>
                        <a:t>Nomada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21. Cultura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28. Wichita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33. Tigua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9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17914" y="13061"/>
            <a:ext cx="8736876" cy="1347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 err="1">
                <a:latin typeface="Gotham Book"/>
                <a:cs typeface="Gisha" panose="020F0502020204030204" pitchFamily="34" charset="-79"/>
              </a:rPr>
              <a:t>Actividad</a:t>
            </a:r>
            <a:r>
              <a:rPr lang="en-US" sz="7200" dirty="0">
                <a:latin typeface="Gotham Book"/>
                <a:cs typeface="Gisha" panose="020F0502020204030204" pitchFamily="34" charset="-79"/>
              </a:rPr>
              <a:t> de Cierre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C5C89C3-009E-A2ED-674F-8CCC4C766036}"/>
              </a:ext>
            </a:extLst>
          </p:cNvPr>
          <p:cNvSpPr/>
          <p:nvPr/>
        </p:nvSpPr>
        <p:spPr>
          <a:xfrm>
            <a:off x="4114801" y="1503485"/>
            <a:ext cx="7609115" cy="2188028"/>
          </a:xfrm>
          <a:prstGeom prst="wedgeRoundRectCallout">
            <a:avLst>
              <a:gd name="adj1" fmla="val -64311"/>
              <a:gd name="adj2" fmla="val 17909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Gotham Book"/>
              </a:rPr>
              <a:t>Un </a:t>
            </a:r>
            <a:r>
              <a:rPr lang="en-US" sz="3600" dirty="0" err="1">
                <a:latin typeface="Gotham Book"/>
              </a:rPr>
              <a:t>termino</a:t>
            </a:r>
            <a:r>
              <a:rPr lang="en-US" sz="3600" dirty="0">
                <a:latin typeface="Gotham Book"/>
              </a:rPr>
              <a:t> de mi carton es ________. Algo que se </a:t>
            </a:r>
            <a:r>
              <a:rPr lang="en-US" sz="3600" dirty="0" err="1">
                <a:latin typeface="Gotham Book"/>
              </a:rPr>
              <a:t>sobre</a:t>
            </a:r>
            <a:r>
              <a:rPr lang="en-US" sz="3600" dirty="0">
                <a:latin typeface="Gotham Book"/>
              </a:rPr>
              <a:t> </a:t>
            </a:r>
            <a:r>
              <a:rPr lang="en-US" sz="3600" dirty="0" err="1">
                <a:latin typeface="Gotham Book"/>
              </a:rPr>
              <a:t>este</a:t>
            </a:r>
            <a:r>
              <a:rPr lang="en-US" sz="3600" dirty="0">
                <a:latin typeface="Gotham Book"/>
              </a:rPr>
              <a:t> </a:t>
            </a:r>
            <a:r>
              <a:rPr lang="en-US" sz="3600" dirty="0" err="1">
                <a:latin typeface="Gotham Book"/>
              </a:rPr>
              <a:t>termino</a:t>
            </a:r>
            <a:r>
              <a:rPr lang="en-US" sz="3600" dirty="0">
                <a:latin typeface="Gotham Book"/>
              </a:rPr>
              <a:t> es 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BE8E3E-0F49-007F-7859-D83B24B4D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3295" y="2114550"/>
            <a:ext cx="1213758" cy="121375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CE2759-F4AC-F3C4-8090-950A715AD3B0}"/>
              </a:ext>
            </a:extLst>
          </p:cNvPr>
          <p:cNvSpPr/>
          <p:nvPr/>
        </p:nvSpPr>
        <p:spPr>
          <a:xfrm>
            <a:off x="2139316" y="3936455"/>
            <a:ext cx="7609115" cy="2188028"/>
          </a:xfrm>
          <a:prstGeom prst="wedgeRoundRectCallout">
            <a:avLst>
              <a:gd name="adj1" fmla="val 67592"/>
              <a:gd name="adj2" fmla="val 24377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Gotham Book"/>
              </a:rPr>
              <a:t>Un </a:t>
            </a:r>
            <a:r>
              <a:rPr lang="en-US" sz="3600" dirty="0" err="1">
                <a:latin typeface="Gotham Book"/>
              </a:rPr>
              <a:t>termino</a:t>
            </a:r>
            <a:r>
              <a:rPr lang="en-US" sz="3600" dirty="0">
                <a:latin typeface="Gotham Book"/>
              </a:rPr>
              <a:t> de mi carton es ________. Tres palabras clave </a:t>
            </a:r>
            <a:r>
              <a:rPr lang="en-US" sz="3600">
                <a:latin typeface="Gotham Book"/>
              </a:rPr>
              <a:t>relacionadas </a:t>
            </a:r>
            <a:r>
              <a:rPr lang="en-US" sz="3600" dirty="0">
                <a:latin typeface="Gotham Book"/>
              </a:rPr>
              <a:t>_____ , _____ </a:t>
            </a:r>
            <a:r>
              <a:rPr lang="en-US" sz="3600">
                <a:latin typeface="Gotham Book"/>
              </a:rPr>
              <a:t>, y </a:t>
            </a:r>
            <a:r>
              <a:rPr lang="en-US" sz="3600" dirty="0">
                <a:latin typeface="Gotham Book"/>
              </a:rPr>
              <a:t>______.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E3470F8-E70A-B63A-FB77-ABCD9B4C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7729" y="4607379"/>
            <a:ext cx="1213758" cy="12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7c63615015382758a6d0a335afa0978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eed60e9fed7c1dff8be74a8f08c53ae5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Props1.xml><?xml version="1.0" encoding="utf-8"?>
<ds:datastoreItem xmlns:ds="http://schemas.openxmlformats.org/officeDocument/2006/customXml" ds:itemID="{A4515D0F-9186-402D-AA9B-75433940E010}"/>
</file>

<file path=customXml/itemProps2.xml><?xml version="1.0" encoding="utf-8"?>
<ds:datastoreItem xmlns:ds="http://schemas.openxmlformats.org/officeDocument/2006/customXml" ds:itemID="{B300D95A-2172-489F-A6F3-DD3442825A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BD55B1-30FA-4676-B28A-B80D68E9F269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407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Gotham Book</vt:lpstr>
      <vt:lpstr>Gotham Medium</vt:lpstr>
      <vt:lpstr>1_Office Theme</vt:lpstr>
      <vt:lpstr>Unidad 1 Juego de Repaso Bingo</vt:lpstr>
      <vt:lpstr>Rellena tu Carton</vt:lpstr>
      <vt:lpstr>Como jugar:</vt:lpstr>
      <vt:lpstr>Como se Gana? </vt:lpstr>
      <vt:lpstr>Repaso Bing Unidad 1 Elige entre los terminus a continuacion para rellenar al azar cada casilla de tu carton de Bingo. No uses un termino mas de una vez. No usaras todos los terminos.</vt:lpstr>
      <vt:lpstr>Actividad de Cierre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5</cp:revision>
  <dcterms:created xsi:type="dcterms:W3CDTF">2024-07-16T20:09:51Z</dcterms:created>
  <dcterms:modified xsi:type="dcterms:W3CDTF">2025-10-20T01:38:51Z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