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0" r:id="rId3"/>
    <p:sldId id="282" r:id="rId4"/>
    <p:sldId id="315" r:id="rId5"/>
    <p:sldId id="324" r:id="rId6"/>
    <p:sldId id="298" r:id="rId7"/>
    <p:sldId id="308" r:id="rId8"/>
    <p:sldId id="299" r:id="rId9"/>
    <p:sldId id="309" r:id="rId10"/>
    <p:sldId id="310" r:id="rId11"/>
    <p:sldId id="311" r:id="rId12"/>
    <p:sldId id="312" r:id="rId13"/>
    <p:sldId id="313" r:id="rId14"/>
    <p:sldId id="314" r:id="rId15"/>
    <p:sldId id="325" r:id="rId16"/>
    <p:sldId id="32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E79FC-2A98-5E3A-03B2-A55DDB75B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06470F-1D07-9788-CC5F-818342C43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0032D-7EBE-C623-6516-57D6845CD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BB4AA-5132-A5F7-8C56-08B3EB08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33D2-42B5-9F49-4268-66D8D38B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7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BAEE8-AC59-7DF2-21C9-FC4E7DC45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28E98-24F3-70BC-BF5A-A4D84DAA9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9A522-5E1C-6F5C-516B-874F747C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AF205-18BD-3DFE-AA5C-3A90B733B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ACE82-CE70-7235-CF51-E632E84AA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6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E4A675-32F0-3B76-3027-6B79C0857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B2DF82-BD38-B3C0-5FD9-7D65464AE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F42E7-49DA-EAF5-A48A-348FA06F0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55FFB-D234-57F7-0F1B-CBFF66F08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CB461-C981-E22B-8263-26D214D99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473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9142-C693-1E46-BEC5-A925EB3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E92AC-074C-5A45-A626-4B621FCFF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2B37-A08C-FB4E-8A80-ECC52E37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D853-A81F-EC4C-BBCE-79A51E85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3AE22-8842-2A4A-AF1C-009496A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11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33C-88F4-614B-AF93-B9237F40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DE61-81DA-1442-8C59-17501ABE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3EF2-4485-234C-AB30-1D5F31ED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FA5B-2741-5E46-A5D3-4B0D978B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0822-3DDA-0144-A658-F015CB7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09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CCE53-4C5A-7F41-965D-28D7AB39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1CD1-B02C-5148-BF62-45B1E8B74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F213-DB53-2043-8199-4B92A976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77C27-5D3D-534A-8E33-DF980CE8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C81FA-2C64-E04C-B188-56D34ECF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83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4E8B-F763-434E-AD06-1B442767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E99E-F688-C748-B064-D3F2C512E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1C91-BFE5-904A-B309-D30EC6273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12C9C-3398-F44B-89F7-2CA6FE17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A89-179E-1D42-979E-E73CC21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2AF76-DF79-D743-933B-4BBD0B9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91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F0E3-C15F-DA45-8C73-7A0D37E9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037-5ED7-684C-B3E1-F544501E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2B66-A5AB-A740-9786-1CEF1C88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97B2A-F264-BD4F-B5D6-905BCFCDF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C810A-986C-7243-81DF-A5B3247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A4BF-C7C9-BA4E-871D-2D9E47A4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51A2F-B529-9948-98B5-60F7284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A3CB8-C4AF-7243-B698-B813F804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60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7E662-0EB5-9643-8E4A-A201E88B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AD3C7-9227-5F49-887B-27CD1BA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F3BA9-203F-674E-89EA-4637A43B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F7D89-6DEB-EB48-A935-AD2CE558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029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A669-422B-9D49-912E-FA9480A3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B2E54-69B9-7845-83BA-13D2081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63419-F090-424F-AF11-A05C407C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869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1AF4-C15C-3448-AA50-41134F49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68F2-A314-D140-848D-3B8CE662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2895A-A15B-6240-8897-7029C6858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D99B2-3DAD-E540-920D-38ED759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D3B8-E1B2-BF4F-A518-67AA91F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48E19-5CDA-1844-9075-C01DBC7C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73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295D1-3CBE-5E75-2489-AC8E03706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E4FD0-0879-87E0-30B4-E0651EF70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A0FEA-D23E-8D6E-29C3-CDF840270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82D5D-1865-EE92-3268-DF015E884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2A3EB-CC0F-C2F8-E8A0-D5D15C547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038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009D2-C06A-BC46-BBFB-84306F6B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1E9A2-DD08-5C46-A16E-1C971A93D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9328A-274B-A746-8FD5-AFF051BEC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4499-0B29-9745-852A-CFBE13F8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3CFF-D2F0-EA48-98C2-569EBC3D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D64B5-9737-F146-9884-6AFEF602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59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AB0C-0EED-0E4A-98A2-CB764ECBD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DD8AF-4897-3349-8A9B-4AC327B7B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9A2-F06C-4B47-BB1A-069D3272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2ACC-984B-3545-AE9F-C1A77E44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0FF-1ACA-0048-9A5E-91B60DD3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4926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801C-DF82-5149-9CDF-CE1584832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29798-5694-1F41-A8A9-3F2AF483B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B3AA-09B1-F441-B7C0-172B50F1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0DD99-5583-274E-81EF-CF2F7C5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59ED-D4B0-A34D-8E53-5676CF70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49A00-8574-D19C-7852-D13139B45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37F65-1031-8B8D-80A3-E2168B53C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C3993-A44A-609C-59E7-B0B19E46B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BEDDB-9593-14DC-8436-F23BC75D8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621D4-D62D-78C3-3595-3D67531AA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0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575B5-3C2A-6DBB-C21A-51D899386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6436C-2EAA-9DE1-8A18-51ADEDDD79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D9F91-4D80-897B-5220-FA3267C0C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1DA0C7-0610-AEE8-7150-A4B48D427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F8478-6AFE-771E-BEE3-0B897B907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4FEFE-3BAE-5A9B-105C-2F83AC704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62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55F56-C21D-FF4B-A1C9-3FD0BAF1F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E8F8E-938A-C215-1EC6-F010BA32E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592411-B5CB-CE60-35AF-FF853E8B2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30FD22-AB93-CDB2-E0D3-3FDD772F7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AD181E-4F02-BFB5-4DC9-8901C69CBE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666B1E-6DF3-85C2-6621-4DF475F5A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911248-0F15-27F9-25D1-7C77E2BE0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CA9F21-EE5C-7DC7-7E82-A67F4FBF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05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8E3A0-AE5F-450B-0599-05724E183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EAB1CB-847F-E52F-DB54-A52499670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BBE7FA-2AB8-C3C1-020A-2322E4693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5393A6-ADFE-A4E9-C614-769E4E0D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0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505AB2-2D03-6F4A-25EF-A8F9A08E0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61559F-4119-FF82-DA51-1E5EAA9B6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096885-6035-21FC-9B91-672A54C88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8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C27C1-17B2-007C-E8F6-8088A6241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E0BDA-165A-8EF8-19D8-3C47D1F54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5D020-BCD7-1C58-E82A-89A9237AF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ACD7F-6A11-698C-E847-D875C08FF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A3CE07-FD34-E86F-C938-3A7D936BF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E6E11-FDAF-93C1-F374-AD8A4045B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66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B47C9-5515-0D04-EFA7-A3E2764D0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CCEAA2-A2DC-7531-6787-A111338AFD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39A241-C2CF-8350-33E4-E4422BAEC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E389A-8D46-B3E0-7B4F-D96BCE7B8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D5E66A-6862-9CB7-0907-3CED7DA73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8CB7C2-A8B1-AB37-2161-AF116B905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7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66A718-66E6-B65A-F3B3-4FDD6526C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7418C-58F9-45C1-E33A-A4DFFA7CF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8D33A-4415-D78A-52FE-2F0A0AD0C0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CB5D27-FD5C-4644-AF66-790C4351A82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7FB47-752C-4384-3345-418DA9580F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439D3-6432-03B5-C1C0-67BEE719FE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091900-A671-4513-BE88-2B88F79EE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4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738B9-98B2-7D4D-8DDD-C7C43F5E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CA401-F7CD-394E-832A-A295CA461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F235-71BA-0F46-AAAF-16AE080AD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0223-5ADC-934C-8BE1-8265A0335AF6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FE667-FF9F-7048-BBB5-18F264CC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F98EB-EC54-DF41-AEEF-8673DD467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0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2.emf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Mind Map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Main Topic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275113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Sub-topic</a:t>
            </a:r>
          </a:p>
          <a:p>
            <a:pPr algn="ctr"/>
            <a:r>
              <a:rPr lang="en-US" sz="2800" dirty="0"/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830" y="4180113"/>
            <a:ext cx="2275113" cy="979715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Sub-topic</a:t>
            </a:r>
          </a:p>
          <a:p>
            <a:pPr algn="ctr"/>
            <a:r>
              <a:rPr lang="en-US" sz="2800" dirty="0"/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275113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Sub-topic</a:t>
            </a:r>
          </a:p>
          <a:p>
            <a:pPr algn="ctr"/>
            <a:r>
              <a:rPr lang="en-US" sz="2800" dirty="0"/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Additional information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Additional information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Additional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Additional information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098472" y="2683330"/>
            <a:ext cx="500684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3" y="4288945"/>
            <a:ext cx="593213" cy="381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4"/>
            <a:endCxn id="11" idx="1"/>
          </p:cNvCxnSpPr>
          <p:nvPr/>
        </p:nvCxnSpPr>
        <p:spPr>
          <a:xfrm>
            <a:off x="2868387" y="5159828"/>
            <a:ext cx="727686" cy="54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4"/>
            <a:endCxn id="12" idx="0"/>
          </p:cNvCxnSpPr>
          <p:nvPr/>
        </p:nvCxnSpPr>
        <p:spPr>
          <a:xfrm>
            <a:off x="9029700" y="3733801"/>
            <a:ext cx="1768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B3387D4-5A1F-B80E-2312-8766B28D4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1C79-A2D8-59D7-9E1A-76966B4C3FE4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Connect each item below to the topic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Some items will connect directly to the main topic. Some will connect to other items from this slide or previous slides.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342B5A-3395-C856-435C-D90E8A020C6C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Small grass  huts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0822CC-F501-CD80-6C95-52EDB8B424DC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Teepees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4DEB78-EB5E-861B-D97A-8E48D2329EB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Kiowa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F53846-116C-1242-D6DE-2B914EDE4C37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Apache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9DC79B-2B4A-A5E8-7CD2-75DFB0C7CED7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Atakapa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74918D-4693-8C96-0050-5A718D6F63B9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Piney Woods</a:t>
            </a:r>
          </a:p>
        </p:txBody>
      </p:sp>
    </p:spTree>
    <p:extLst>
      <p:ext uri="{BB962C8B-B14F-4D97-AF65-F5344CB8AC3E}">
        <p14:creationId xmlns:p14="http://schemas.microsoft.com/office/powerpoint/2010/main" val="297464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E4D4467-B641-9204-4C7F-CAB65D4AA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52578-B2C8-3B4D-3476-CDEEB3E965F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Connect each item below to the topic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Some items will connect directly to the main topic. Some will connect to other items from this slide or previous slides.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3AB883-F736-9791-96E7-BA0C54F0347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High elevation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D2EF5C-C2DF-8A3D-4D2F-54DBCB6347B9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Bison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1C5019-C8DF-7997-A36D-A0C30B06D8B1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Alligators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583A37-F07C-0E2C-6B49-8568539BBFF6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Palo </a:t>
            </a:r>
            <a:r>
              <a:rPr lang="en-US" sz="4000" dirty="0" err="1"/>
              <a:t>Duro</a:t>
            </a:r>
            <a:r>
              <a:rPr lang="en-US" sz="4000" dirty="0"/>
              <a:t> Canyon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907311-3A31-3BE5-6288-5AB3E843E815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Hunter- gatherers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88A3E4-CA7D-5783-E458-6E4191AFA358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Most precipitation</a:t>
            </a:r>
          </a:p>
        </p:txBody>
      </p:sp>
    </p:spTree>
    <p:extLst>
      <p:ext uri="{BB962C8B-B14F-4D97-AF65-F5344CB8AC3E}">
        <p14:creationId xmlns:p14="http://schemas.microsoft.com/office/powerpoint/2010/main" val="4130195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127A63C-94FF-FF83-320F-61E5FE3962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27B385-FC44-C980-E256-9C9E93EB7B8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Connect each item below to the topic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Some items will connect directly to the main topic. Some will connect to other items from this slide or previous slides.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E977065-F2D6-2BC8-8E30-9AE3BC8AAC98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Migrated to TX in 1700s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41D84B-1A37-2D5B-B1FE-610F5E838F1A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Adobe Pueblos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F6A73F8-AAB7-CAC1-E82F-7992517441AA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Large grass shelters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6A6B74-C4A5-722E-85A6-DFDE39430960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Nomadic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6313E0C-0D45-224B-135F-C7B7B26FCC1D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Sedentary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43D9C0-0E04-494B-6E38-B8835855A885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Agriculture</a:t>
            </a:r>
          </a:p>
        </p:txBody>
      </p:sp>
    </p:spTree>
    <p:extLst>
      <p:ext uri="{BB962C8B-B14F-4D97-AF65-F5344CB8AC3E}">
        <p14:creationId xmlns:p14="http://schemas.microsoft.com/office/powerpoint/2010/main" val="3946361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Create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Now take a few minutes to add any information you can think of to your Mind Map. </a:t>
            </a:r>
          </a:p>
          <a:p>
            <a:endParaRPr lang="en-US" sz="3600" dirty="0"/>
          </a:p>
          <a:p>
            <a:r>
              <a:rPr lang="en-US" sz="3600" dirty="0">
                <a:solidFill>
                  <a:srgbClr val="7030A0"/>
                </a:solidFill>
              </a:rPr>
              <a:t>You can add facts, descriptions, explanations, cultural information, or anything else you can think of.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237514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Exit Ticket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3679371" y="2220686"/>
            <a:ext cx="58238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Complete the sentence summarizing the main idea from our unit. </a:t>
            </a:r>
          </a:p>
          <a:p>
            <a:endParaRPr lang="en-US" sz="3600" dirty="0"/>
          </a:p>
          <a:p>
            <a:r>
              <a:rPr lang="en-US" sz="3600" dirty="0">
                <a:solidFill>
                  <a:srgbClr val="7030A0"/>
                </a:solidFill>
              </a:rPr>
              <a:t>Discuss with a partner.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25875" y="3299269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241188" y="2024743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355507" y="443681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Share your response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910696" y="2341326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732570" y="1001518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0259" y="3302136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764074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The _______ of Texas is significant because it is directly connected to __________</a:t>
            </a: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Gotham Medium"/>
              </a:rPr>
              <a:t>Warm-up:</a:t>
            </a:r>
            <a:br>
              <a:rPr lang="en-US" dirty="0">
                <a:latin typeface="Gotham Medium"/>
              </a:rPr>
            </a:br>
            <a:r>
              <a:rPr lang="en-US" sz="3600" dirty="0">
                <a:latin typeface="Gotham Medium"/>
              </a:rPr>
              <a:t>Follow the directions on your warm-up 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6" y="1828800"/>
            <a:ext cx="3733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Use the answer choices on your warm-up to fill in the missing information on this Mind Map.</a:t>
            </a:r>
          </a:p>
          <a:p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Discuss with a partner. </a:t>
            </a:r>
          </a:p>
        </p:txBody>
      </p:sp>
      <p:pic>
        <p:nvPicPr>
          <p:cNvPr id="3" name="Picture 2" descr="Image of a mind map with four circles showing relationships between terms">
            <a:extLst>
              <a:ext uri="{FF2B5EF4-FFF2-40B4-BE49-F238E27FC236}">
                <a16:creationId xmlns:a16="http://schemas.microsoft.com/office/drawing/2014/main" id="{B86489BB-2031-04F7-210C-FDD6F43EB1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1313" y="1730048"/>
            <a:ext cx="5467087" cy="2650972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381839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58821" y="4898719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>
                <a:latin typeface="Gotham Medium"/>
              </a:rPr>
              <a:t>Share with the class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4767943" y="1828799"/>
            <a:ext cx="6259286" cy="3798278"/>
          </a:xfrm>
          <a:prstGeom prst="wedgeRoundRectCallout">
            <a:avLst>
              <a:gd name="adj1" fmla="val -70224"/>
              <a:gd name="adj2" fmla="val 3192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Natural Texas and Its People connects to number 1:_____________, which connects to the Coastal Plains, which connects to number 2: ____________. 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79317" y="4143148"/>
            <a:ext cx="1299800" cy="129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bg1"/>
                </a:solidFill>
                <a:latin typeface="Gotham Medium"/>
              </a:rPr>
              <a:t>Essential Question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3754FD-D646-C773-3B22-2DF9134E72A1}"/>
              </a:ext>
            </a:extLst>
          </p:cNvPr>
          <p:cNvSpPr txBox="1"/>
          <p:nvPr/>
        </p:nvSpPr>
        <p:spPr>
          <a:xfrm>
            <a:off x="1055915" y="2286000"/>
            <a:ext cx="10363200" cy="2495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How do the key terms and concepts from Unit 1: Natural Texas and Its People connect to each other? </a:t>
            </a:r>
            <a:endParaRPr lang="en-US" sz="4800" dirty="0">
              <a:solidFill>
                <a:srgbClr val="0070C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In today’s lesson…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64771" y="1785257"/>
            <a:ext cx="10276115" cy="4127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rgbClr val="00B05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make connections between key terms and concepts within all of Unit 1: Natural Texas and Its People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40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will create a Mind Map using terms and concepts from the class slides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Unit Topic &amp; Subtopics 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61257" y="1598943"/>
            <a:ext cx="115329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>
                <a:solidFill>
                  <a:srgbClr val="C00000"/>
                </a:solidFill>
              </a:rPr>
              <a:t>Which of the titles in the boxes below is the main topic of our unit?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Draw a circle in the middle of your Mind Map and write the main topic inside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500743" y="4005086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Texas Regions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4339473" y="4005086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American Indians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8199975" y="4018537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Natural Texas &amp; its People</a:t>
            </a:r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rgbClr val="C00000"/>
                </a:solidFill>
              </a:rPr>
              <a:t>Connect each item below to the topic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Some items will connect directly to the main topic. Some will connect to other items from this slide.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Coastal Plains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Hot &amp; arid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Mountains &amp; Basins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North Central Plains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Great Plains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Marshy swampland</a:t>
            </a:r>
          </a:p>
        </p:txBody>
      </p:sp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7D381A-AED2-DC42-5158-AE5411714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61485-C0C8-A5D7-D0D6-9763F9C96314}"/>
              </a:ext>
            </a:extLst>
          </p:cNvPr>
          <p:cNvSpPr txBox="1"/>
          <p:nvPr/>
        </p:nvSpPr>
        <p:spPr>
          <a:xfrm>
            <a:off x="500743" y="1537064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Connect each item below to the topic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Some items will connect directly to the main topic. Some will connect to other items from this slide or previous slides.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F296505-835C-347A-C552-5E01D52CBD9F}"/>
              </a:ext>
            </a:extLst>
          </p:cNvPr>
          <p:cNvSpPr/>
          <p:nvPr/>
        </p:nvSpPr>
        <p:spPr>
          <a:xfrm>
            <a:off x="50074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Caddo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61CD71-1872-ECEF-589B-62913D6FD6D0}"/>
              </a:ext>
            </a:extLst>
          </p:cNvPr>
          <p:cNvSpPr/>
          <p:nvPr/>
        </p:nvSpPr>
        <p:spPr>
          <a:xfrm>
            <a:off x="433947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Least precipitation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0DE9E71-76F9-4EAA-E4F3-1FB556F55A9C}"/>
              </a:ext>
            </a:extLst>
          </p:cNvPr>
          <p:cNvSpPr/>
          <p:nvPr/>
        </p:nvSpPr>
        <p:spPr>
          <a:xfrm>
            <a:off x="8199975" y="337628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Flat, rolling grasslands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21CB91-5C77-B97D-4481-4118A14DFB09}"/>
              </a:ext>
            </a:extLst>
          </p:cNvPr>
          <p:cNvSpPr/>
          <p:nvPr/>
        </p:nvSpPr>
        <p:spPr>
          <a:xfrm>
            <a:off x="50074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Coahuiltecan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FA3BB5-9587-AFEE-A5E6-D8FF551CB6F2}"/>
              </a:ext>
            </a:extLst>
          </p:cNvPr>
          <p:cNvSpPr/>
          <p:nvPr/>
        </p:nvSpPr>
        <p:spPr>
          <a:xfrm>
            <a:off x="433947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Jumano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6E9947-BC52-1C4C-9602-F9BEE3EEB18D}"/>
              </a:ext>
            </a:extLst>
          </p:cNvPr>
          <p:cNvSpPr/>
          <p:nvPr/>
        </p:nvSpPr>
        <p:spPr>
          <a:xfrm>
            <a:off x="8199975" y="5023525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Wichita</a:t>
            </a:r>
          </a:p>
        </p:txBody>
      </p:sp>
    </p:spTree>
    <p:extLst>
      <p:ext uri="{BB962C8B-B14F-4D97-AF65-F5344CB8AC3E}">
        <p14:creationId xmlns:p14="http://schemas.microsoft.com/office/powerpoint/2010/main" val="4056567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9DF98AE-8E50-9D19-B474-CBEBD3F654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14F40-C858-4531-A290-B9BEB5902686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Connect each item below to the topic on your Mind Map.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Some items will connect directly to the main topic. Some will connect to other items from this slide or previous slides.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D7CE05-3738-C32F-E200-2F40CE056A96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Harsh climate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B8FABD-BCA5-641C-E8BB-FDDD26EE7E54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Fertile soil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256440-145E-53A0-977C-E845A883EF85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Comanche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7BF5921-4FA2-BD1E-EC71-32AA0D1CA0F3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Humid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B3835D-439E-BBB4-86B7-4A5493334DF4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Tigua</a:t>
            </a:r>
            <a:endParaRPr lang="en-US" sz="4000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D7B98E-FAA7-E5ED-FE93-E71E792BE5C3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Karankawa</a:t>
            </a:r>
          </a:p>
        </p:txBody>
      </p:sp>
    </p:spTree>
    <p:extLst>
      <p:ext uri="{BB962C8B-B14F-4D97-AF65-F5344CB8AC3E}">
        <p14:creationId xmlns:p14="http://schemas.microsoft.com/office/powerpoint/2010/main" val="96970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757</Words>
  <Application>Microsoft Office PowerPoint</Application>
  <PresentationFormat>Widescreen</PresentationFormat>
  <Paragraphs>114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Calibri Light</vt:lpstr>
      <vt:lpstr>Gotham Book</vt:lpstr>
      <vt:lpstr>Gotham Medium</vt:lpstr>
      <vt:lpstr>Office Theme</vt:lpstr>
      <vt:lpstr>1_Office Theme</vt:lpstr>
      <vt:lpstr>Mind Map</vt:lpstr>
      <vt:lpstr>Warm-up: Follow the directions on your warm-up </vt:lpstr>
      <vt:lpstr>Share with the class</vt:lpstr>
      <vt:lpstr>Essential Question</vt:lpstr>
      <vt:lpstr>In today’s lesson…</vt:lpstr>
      <vt:lpstr>Unit Topic &amp; Subtopics </vt:lpstr>
      <vt:lpstr>Make Connections</vt:lpstr>
      <vt:lpstr>Make Connections 2</vt:lpstr>
      <vt:lpstr>Make Connections 3</vt:lpstr>
      <vt:lpstr>Make Connections 4</vt:lpstr>
      <vt:lpstr>Make Connections 5</vt:lpstr>
      <vt:lpstr>Make Connections 6</vt:lpstr>
      <vt:lpstr>Create Connections 6</vt:lpstr>
      <vt:lpstr>Exit Ticket</vt:lpstr>
      <vt:lpstr>Share your response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Belden, Dreanna</cp:lastModifiedBy>
  <cp:revision>3</cp:revision>
  <dcterms:created xsi:type="dcterms:W3CDTF">2024-07-16T18:37:09Z</dcterms:created>
  <dcterms:modified xsi:type="dcterms:W3CDTF">2024-09-09T14:17:54Z</dcterms:modified>
</cp:coreProperties>
</file>