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0" r:id="rId5"/>
    <p:sldId id="282" r:id="rId6"/>
    <p:sldId id="315" r:id="rId7"/>
    <p:sldId id="324" r:id="rId8"/>
    <p:sldId id="298" r:id="rId9"/>
    <p:sldId id="308" r:id="rId10"/>
    <p:sldId id="299" r:id="rId11"/>
    <p:sldId id="309" r:id="rId12"/>
    <p:sldId id="310" r:id="rId13"/>
    <p:sldId id="311" r:id="rId14"/>
    <p:sldId id="312" r:id="rId15"/>
    <p:sldId id="313" r:id="rId16"/>
    <p:sldId id="314" r:id="rId17"/>
    <p:sldId id="325" r:id="rId18"/>
    <p:sldId id="32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38CD9-46E8-40E0-8729-174B2E0AFFA6}" v="24" dt="2025-10-22T00:23:19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Ulises" userId="aece8d85-eb83-4e23-bf28-c30077cba893" providerId="ADAL" clId="{884F47B1-B553-4192-9126-1C112833296C}"/>
    <pc:docChg chg="undo custSel modSld">
      <pc:chgData name="Wilkinson, Ulises" userId="aece8d85-eb83-4e23-bf28-c30077cba893" providerId="ADAL" clId="{884F47B1-B553-4192-9126-1C112833296C}" dt="2025-10-22T00:44:01.346" v="2721" actId="20577"/>
      <pc:docMkLst>
        <pc:docMk/>
      </pc:docMkLst>
      <pc:sldChg chg="modSp mod">
        <pc:chgData name="Wilkinson, Ulises" userId="aece8d85-eb83-4e23-bf28-c30077cba893" providerId="ADAL" clId="{884F47B1-B553-4192-9126-1C112833296C}" dt="2025-10-20T01:47:37.702" v="285" actId="1076"/>
        <pc:sldMkLst>
          <pc:docMk/>
          <pc:sldMk cId="1211131730" sldId="282"/>
        </pc:sldMkLst>
        <pc:spChg chg="mod">
          <ac:chgData name="Wilkinson, Ulises" userId="aece8d85-eb83-4e23-bf28-c30077cba893" providerId="ADAL" clId="{884F47B1-B553-4192-9126-1C112833296C}" dt="2025-10-20T01:47:30.654" v="283" actId="20577"/>
          <ac:spMkLst>
            <pc:docMk/>
            <pc:sldMk cId="1211131730" sldId="282"/>
            <ac:spMk id="4" creationId="{E48F479A-6511-B2FC-9BD1-CE4F96706620}"/>
          </ac:spMkLst>
        </pc:spChg>
        <pc:spChg chg="mod">
          <ac:chgData name="Wilkinson, Ulises" userId="aece8d85-eb83-4e23-bf28-c30077cba893" providerId="ADAL" clId="{884F47B1-B553-4192-9126-1C112833296C}" dt="2025-10-20T01:46:20.610" v="138" actId="20577"/>
          <ac:spMkLst>
            <pc:docMk/>
            <pc:sldMk cId="1211131730" sldId="282"/>
            <ac:spMk id="11" creationId="{00000000-0000-0000-0000-000000000000}"/>
          </ac:spMkLst>
        </pc:spChg>
        <pc:picChg chg="mod">
          <ac:chgData name="Wilkinson, Ulises" userId="aece8d85-eb83-4e23-bf28-c30077cba893" providerId="ADAL" clId="{884F47B1-B553-4192-9126-1C112833296C}" dt="2025-10-20T01:47:37.702" v="285" actId="1076"/>
          <ac:picMkLst>
            <pc:docMk/>
            <pc:sldMk cId="1211131730" sldId="282"/>
            <ac:picMk id="3" creationId="{B86489BB-2031-04F7-210C-FDD6F43EB190}"/>
          </ac:picMkLst>
        </pc:picChg>
      </pc:sldChg>
      <pc:sldChg chg="modSp mod">
        <pc:chgData name="Wilkinson, Ulises" userId="aece8d85-eb83-4e23-bf28-c30077cba893" providerId="ADAL" clId="{884F47B1-B553-4192-9126-1C112833296C}" dt="2025-10-20T04:24:47.062" v="820" actId="20577"/>
        <pc:sldMkLst>
          <pc:docMk/>
          <pc:sldMk cId="1980097663" sldId="298"/>
        </pc:sldMkLst>
        <pc:spChg chg="mod">
          <ac:chgData name="Wilkinson, Ulises" userId="aece8d85-eb83-4e23-bf28-c30077cba893" providerId="ADAL" clId="{884F47B1-B553-4192-9126-1C112833296C}" dt="2025-10-20T04:23:01.793" v="573" actId="27636"/>
          <ac:spMkLst>
            <pc:docMk/>
            <pc:sldMk cId="1980097663" sldId="298"/>
            <ac:spMk id="12" creationId="{AA0FBFBF-DF50-12F8-85CD-D1AB10083F91}"/>
          </ac:spMkLst>
        </pc:spChg>
        <pc:spChg chg="mod">
          <ac:chgData name="Wilkinson, Ulises" userId="aece8d85-eb83-4e23-bf28-c30077cba893" providerId="ADAL" clId="{884F47B1-B553-4192-9126-1C112833296C}" dt="2025-10-20T04:24:47.062" v="820" actId="20577"/>
          <ac:spMkLst>
            <pc:docMk/>
            <pc:sldMk cId="1980097663" sldId="298"/>
            <ac:spMk id="13" creationId="{0CF76A14-8E8E-BC23-58D9-55992D4E1090}"/>
          </ac:spMkLst>
        </pc:spChg>
      </pc:sldChg>
      <pc:sldChg chg="modSp mod">
        <pc:chgData name="Wilkinson, Ulises" userId="aece8d85-eb83-4e23-bf28-c30077cba893" providerId="ADAL" clId="{884F47B1-B553-4192-9126-1C112833296C}" dt="2025-10-20T04:40:51.689" v="1501" actId="20577"/>
        <pc:sldMkLst>
          <pc:docMk/>
          <pc:sldMk cId="3401320799" sldId="299"/>
        </pc:sldMkLst>
        <pc:spChg chg="mod">
          <ac:chgData name="Wilkinson, Ulises" userId="aece8d85-eb83-4e23-bf28-c30077cba893" providerId="ADAL" clId="{884F47B1-B553-4192-9126-1C112833296C}" dt="2025-10-20T04:31:42.311" v="1112" actId="20577"/>
          <ac:spMkLst>
            <pc:docMk/>
            <pc:sldMk cId="3401320799" sldId="299"/>
            <ac:spMk id="4" creationId="{1788B79A-C5AA-5304-A342-17E643EF650E}"/>
          </ac:spMkLst>
        </pc:spChg>
        <pc:spChg chg="mod">
          <ac:chgData name="Wilkinson, Ulises" userId="aece8d85-eb83-4e23-bf28-c30077cba893" providerId="ADAL" clId="{884F47B1-B553-4192-9126-1C112833296C}" dt="2025-10-20T04:34:17.081" v="1350" actId="20577"/>
          <ac:spMkLst>
            <pc:docMk/>
            <pc:sldMk cId="3401320799" sldId="299"/>
            <ac:spMk id="6" creationId="{F449AFA3-DB1D-F7BC-455C-D6C183E7D1FB}"/>
          </ac:spMkLst>
        </pc:spChg>
        <pc:spChg chg="mod">
          <ac:chgData name="Wilkinson, Ulises" userId="aece8d85-eb83-4e23-bf28-c30077cba893" providerId="ADAL" clId="{884F47B1-B553-4192-9126-1C112833296C}" dt="2025-10-20T04:34:35.740" v="1367" actId="20577"/>
          <ac:spMkLst>
            <pc:docMk/>
            <pc:sldMk cId="3401320799" sldId="299"/>
            <ac:spMk id="11" creationId="{BC086618-1878-9131-E7C3-C5D1D3B1069A}"/>
          </ac:spMkLst>
        </pc:spChg>
        <pc:spChg chg="mod">
          <ac:chgData name="Wilkinson, Ulises" userId="aece8d85-eb83-4e23-bf28-c30077cba893" providerId="ADAL" clId="{884F47B1-B553-4192-9126-1C112833296C}" dt="2025-10-20T04:34:46.621" v="1395" actId="20577"/>
          <ac:spMkLst>
            <pc:docMk/>
            <pc:sldMk cId="3401320799" sldId="299"/>
            <ac:spMk id="12" creationId="{715EAC4D-3740-FA8B-BB8D-13C890C78EB8}"/>
          </ac:spMkLst>
        </pc:spChg>
        <pc:spChg chg="mod">
          <ac:chgData name="Wilkinson, Ulises" userId="aece8d85-eb83-4e23-bf28-c30077cba893" providerId="ADAL" clId="{884F47B1-B553-4192-9126-1C112833296C}" dt="2025-10-20T04:35:06.081" v="1423" actId="20577"/>
          <ac:spMkLst>
            <pc:docMk/>
            <pc:sldMk cId="3401320799" sldId="299"/>
            <ac:spMk id="13" creationId="{BC9B5096-CB8E-3C0F-71C7-462C8B54C45E}"/>
          </ac:spMkLst>
        </pc:spChg>
        <pc:spChg chg="mod">
          <ac:chgData name="Wilkinson, Ulises" userId="aece8d85-eb83-4e23-bf28-c30077cba893" providerId="ADAL" clId="{884F47B1-B553-4192-9126-1C112833296C}" dt="2025-10-20T04:40:18.352" v="1459" actId="255"/>
          <ac:spMkLst>
            <pc:docMk/>
            <pc:sldMk cId="3401320799" sldId="299"/>
            <ac:spMk id="14" creationId="{59EEB510-F4C5-1C17-455B-9F10BB489F02}"/>
          </ac:spMkLst>
        </pc:spChg>
        <pc:spChg chg="mod">
          <ac:chgData name="Wilkinson, Ulises" userId="aece8d85-eb83-4e23-bf28-c30077cba893" providerId="ADAL" clId="{884F47B1-B553-4192-9126-1C112833296C}" dt="2025-10-20T04:40:32.022" v="1481" actId="20577"/>
          <ac:spMkLst>
            <pc:docMk/>
            <pc:sldMk cId="3401320799" sldId="299"/>
            <ac:spMk id="15" creationId="{0E73BDB4-EC59-0322-51E6-2FD6A80F27BD}"/>
          </ac:spMkLst>
        </pc:spChg>
        <pc:spChg chg="mod">
          <ac:chgData name="Wilkinson, Ulises" userId="aece8d85-eb83-4e23-bf28-c30077cba893" providerId="ADAL" clId="{884F47B1-B553-4192-9126-1C112833296C}" dt="2025-10-20T04:40:51.689" v="1501" actId="20577"/>
          <ac:spMkLst>
            <pc:docMk/>
            <pc:sldMk cId="3401320799" sldId="299"/>
            <ac:spMk id="16" creationId="{25CAD92D-F8E7-BD08-CCAF-8DECE3FEF706}"/>
          </ac:spMkLst>
        </pc:spChg>
      </pc:sldChg>
      <pc:sldChg chg="modSp mod">
        <pc:chgData name="Wilkinson, Ulises" userId="aece8d85-eb83-4e23-bf28-c30077cba893" providerId="ADAL" clId="{884F47B1-B553-4192-9126-1C112833296C}" dt="2025-10-20T01:45:26.964" v="70"/>
        <pc:sldMkLst>
          <pc:docMk/>
          <pc:sldMk cId="3999667345" sldId="300"/>
        </pc:sldMkLst>
        <pc:spChg chg="mod">
          <ac:chgData name="Wilkinson, Ulises" userId="aece8d85-eb83-4e23-bf28-c30077cba893" providerId="ADAL" clId="{884F47B1-B553-4192-9126-1C112833296C}" dt="2025-10-20T01:44:28.741" v="36" actId="20577"/>
          <ac:spMkLst>
            <pc:docMk/>
            <pc:sldMk cId="3999667345" sldId="300"/>
            <ac:spMk id="2" creationId="{7E9D1280-1A21-25D7-E3E1-E09F8B898035}"/>
          </ac:spMkLst>
        </pc:spChg>
        <pc:spChg chg="mod">
          <ac:chgData name="Wilkinson, Ulises" userId="aece8d85-eb83-4e23-bf28-c30077cba893" providerId="ADAL" clId="{884F47B1-B553-4192-9126-1C112833296C}" dt="2025-10-20T01:45:01.924" v="66"/>
          <ac:spMkLst>
            <pc:docMk/>
            <pc:sldMk cId="3999667345" sldId="300"/>
            <ac:spMk id="3" creationId="{7A818D99-AE28-53C5-4725-FD524A38D2B2}"/>
          </ac:spMkLst>
        </pc:spChg>
        <pc:spChg chg="mod">
          <ac:chgData name="Wilkinson, Ulises" userId="aece8d85-eb83-4e23-bf28-c30077cba893" providerId="ADAL" clId="{884F47B1-B553-4192-9126-1C112833296C}" dt="2025-10-20T01:45:07.389" v="67"/>
          <ac:spMkLst>
            <pc:docMk/>
            <pc:sldMk cId="3999667345" sldId="300"/>
            <ac:spMk id="4" creationId="{CA9F0206-D889-8655-475C-A953D17F6EFB}"/>
          </ac:spMkLst>
        </pc:spChg>
        <pc:spChg chg="mod">
          <ac:chgData name="Wilkinson, Ulises" userId="aece8d85-eb83-4e23-bf28-c30077cba893" providerId="ADAL" clId="{884F47B1-B553-4192-9126-1C112833296C}" dt="2025-10-20T01:41:53.146" v="22" actId="20577"/>
          <ac:spMkLst>
            <pc:docMk/>
            <pc:sldMk cId="3999667345" sldId="300"/>
            <ac:spMk id="6" creationId="{DDFA263E-9D40-1385-2C2B-E2D011B9F6CF}"/>
          </ac:spMkLst>
        </pc:spChg>
        <pc:spChg chg="mod">
          <ac:chgData name="Wilkinson, Ulises" userId="aece8d85-eb83-4e23-bf28-c30077cba893" providerId="ADAL" clId="{884F47B1-B553-4192-9126-1C112833296C}" dt="2025-10-20T01:41:43.596" v="12" actId="20577"/>
          <ac:spMkLst>
            <pc:docMk/>
            <pc:sldMk cId="3999667345" sldId="300"/>
            <ac:spMk id="8" creationId="{00000000-0000-0000-0000-000000000000}"/>
          </ac:spMkLst>
        </pc:spChg>
        <pc:spChg chg="mod">
          <ac:chgData name="Wilkinson, Ulises" userId="aece8d85-eb83-4e23-bf28-c30077cba893" providerId="ADAL" clId="{884F47B1-B553-4192-9126-1C112833296C}" dt="2025-10-20T01:45:21.736" v="68"/>
          <ac:spMkLst>
            <pc:docMk/>
            <pc:sldMk cId="3999667345" sldId="300"/>
            <ac:spMk id="11" creationId="{6206600C-3EDA-7C55-5C5D-3E6B1ABA3E14}"/>
          </ac:spMkLst>
        </pc:spChg>
        <pc:spChg chg="mod">
          <ac:chgData name="Wilkinson, Ulises" userId="aece8d85-eb83-4e23-bf28-c30077cba893" providerId="ADAL" clId="{884F47B1-B553-4192-9126-1C112833296C}" dt="2025-10-20T01:45:24.648" v="69"/>
          <ac:spMkLst>
            <pc:docMk/>
            <pc:sldMk cId="3999667345" sldId="300"/>
            <ac:spMk id="12" creationId="{D71CB12F-5342-4431-F8F5-3FE579869521}"/>
          </ac:spMkLst>
        </pc:spChg>
        <pc:spChg chg="mod">
          <ac:chgData name="Wilkinson, Ulises" userId="aece8d85-eb83-4e23-bf28-c30077cba893" providerId="ADAL" clId="{884F47B1-B553-4192-9126-1C112833296C}" dt="2025-10-20T01:45:26.964" v="70"/>
          <ac:spMkLst>
            <pc:docMk/>
            <pc:sldMk cId="3999667345" sldId="300"/>
            <ac:spMk id="13" creationId="{A1BE91FA-C3EA-17F6-051A-EC1006957803}"/>
          </ac:spMkLst>
        </pc:spChg>
        <pc:spChg chg="mod">
          <ac:chgData name="Wilkinson, Ulises" userId="aece8d85-eb83-4e23-bf28-c30077cba893" providerId="ADAL" clId="{884F47B1-B553-4192-9126-1C112833296C}" dt="2025-10-20T01:44:47.044" v="65" actId="20577"/>
          <ac:spMkLst>
            <pc:docMk/>
            <pc:sldMk cId="3999667345" sldId="300"/>
            <ac:spMk id="14" creationId="{9819B838-2940-CA5F-90A3-8212364D518D}"/>
          </ac:spMkLst>
        </pc:spChg>
      </pc:sldChg>
      <pc:sldChg chg="modSp mod">
        <pc:chgData name="Wilkinson, Ulises" userId="aece8d85-eb83-4e23-bf28-c30077cba893" providerId="ADAL" clId="{884F47B1-B553-4192-9126-1C112833296C}" dt="2025-10-20T04:31:22.103" v="1096" actId="20577"/>
        <pc:sldMkLst>
          <pc:docMk/>
          <pc:sldMk cId="1740664086" sldId="308"/>
        </pc:sldMkLst>
        <pc:spChg chg="mod">
          <ac:chgData name="Wilkinson, Ulises" userId="aece8d85-eb83-4e23-bf28-c30077cba893" providerId="ADAL" clId="{884F47B1-B553-4192-9126-1C112833296C}" dt="2025-10-20T04:25:39.071" v="848" actId="27636"/>
          <ac:spMkLst>
            <pc:docMk/>
            <pc:sldMk cId="1740664086" sldId="308"/>
            <ac:spMk id="4" creationId="{854EDF2E-86B2-8881-4E4B-D680DA62F3A5}"/>
          </ac:spMkLst>
        </pc:spChg>
        <pc:spChg chg="mod">
          <ac:chgData name="Wilkinson, Ulises" userId="aece8d85-eb83-4e23-bf28-c30077cba893" providerId="ADAL" clId="{884F47B1-B553-4192-9126-1C112833296C}" dt="2025-10-20T04:30:40.640" v="1036" actId="20577"/>
          <ac:spMkLst>
            <pc:docMk/>
            <pc:sldMk cId="1740664086" sldId="308"/>
            <ac:spMk id="6" creationId="{CE6B75D8-7BFB-5496-3CA6-829A6FD6E3FF}"/>
          </ac:spMkLst>
        </pc:spChg>
        <pc:spChg chg="mod">
          <ac:chgData name="Wilkinson, Ulises" userId="aece8d85-eb83-4e23-bf28-c30077cba893" providerId="ADAL" clId="{884F47B1-B553-4192-9126-1C112833296C}" dt="2025-10-20T04:30:59.244" v="1052" actId="20577"/>
          <ac:spMkLst>
            <pc:docMk/>
            <pc:sldMk cId="1740664086" sldId="308"/>
            <ac:spMk id="11" creationId="{BB345942-C276-7952-CB97-578FB64DA282}"/>
          </ac:spMkLst>
        </pc:spChg>
        <pc:spChg chg="mod">
          <ac:chgData name="Wilkinson, Ulises" userId="aece8d85-eb83-4e23-bf28-c30077cba893" providerId="ADAL" clId="{884F47B1-B553-4192-9126-1C112833296C}" dt="2025-10-20T04:31:08.940" v="1072" actId="20577"/>
          <ac:spMkLst>
            <pc:docMk/>
            <pc:sldMk cId="1740664086" sldId="308"/>
            <ac:spMk id="12" creationId="{5FC978E8-5C00-B165-CB51-9C6000E023E8}"/>
          </ac:spMkLst>
        </pc:spChg>
        <pc:spChg chg="mod">
          <ac:chgData name="Wilkinson, Ulises" userId="aece8d85-eb83-4e23-bf28-c30077cba893" providerId="ADAL" clId="{884F47B1-B553-4192-9126-1C112833296C}" dt="2025-10-20T04:31:22.103" v="1096" actId="20577"/>
          <ac:spMkLst>
            <pc:docMk/>
            <pc:sldMk cId="1740664086" sldId="308"/>
            <ac:spMk id="13" creationId="{2840EB0A-8D86-298F-DA30-CD08BABD63D6}"/>
          </ac:spMkLst>
        </pc:spChg>
      </pc:sldChg>
      <pc:sldChg chg="modSp mod">
        <pc:chgData name="Wilkinson, Ulises" userId="aece8d85-eb83-4e23-bf28-c30077cba893" providerId="ADAL" clId="{884F47B1-B553-4192-9126-1C112833296C}" dt="2025-10-22T00:04:02.219" v="1970" actId="20577"/>
        <pc:sldMkLst>
          <pc:docMk/>
          <pc:sldMk cId="4056567492" sldId="309"/>
        </pc:sldMkLst>
        <pc:spChg chg="mod">
          <ac:chgData name="Wilkinson, Ulises" userId="aece8d85-eb83-4e23-bf28-c30077cba893" providerId="ADAL" clId="{884F47B1-B553-4192-9126-1C112833296C}" dt="2025-10-20T04:42:03.769" v="1502"/>
          <ac:spMkLst>
            <pc:docMk/>
            <pc:sldMk cId="4056567492" sldId="309"/>
            <ac:spMk id="4" creationId="{E97D381A-AED2-DC42-5158-AE5411714ED1}"/>
          </ac:spMkLst>
        </pc:spChg>
        <pc:spChg chg="mod">
          <ac:chgData name="Wilkinson, Ulises" userId="aece8d85-eb83-4e23-bf28-c30077cba893" providerId="ADAL" clId="{884F47B1-B553-4192-9126-1C112833296C}" dt="2025-10-22T00:04:02.219" v="1970" actId="20577"/>
          <ac:spMkLst>
            <pc:docMk/>
            <pc:sldMk cId="4056567492" sldId="309"/>
            <ac:spMk id="6" creationId="{D6461485-C0C8-A5D7-D0D6-9763F9C96314}"/>
          </ac:spMkLst>
        </pc:spChg>
        <pc:spChg chg="mod">
          <ac:chgData name="Wilkinson, Ulises" userId="aece8d85-eb83-4e23-bf28-c30077cba893" providerId="ADAL" clId="{884F47B1-B553-4192-9126-1C112833296C}" dt="2025-10-21T23:50:57.188" v="1629" actId="20577"/>
          <ac:spMkLst>
            <pc:docMk/>
            <pc:sldMk cId="4056567492" sldId="309"/>
            <ac:spMk id="12" creationId="{8A61CD71-1872-ECEF-589B-62913D6FD6D0}"/>
          </ac:spMkLst>
        </pc:spChg>
        <pc:spChg chg="mod">
          <ac:chgData name="Wilkinson, Ulises" userId="aece8d85-eb83-4e23-bf28-c30077cba893" providerId="ADAL" clId="{884F47B1-B553-4192-9126-1C112833296C}" dt="2025-10-21T23:51:47.571" v="1706" actId="20577"/>
          <ac:spMkLst>
            <pc:docMk/>
            <pc:sldMk cId="4056567492" sldId="309"/>
            <ac:spMk id="13" creationId="{F0DE9E71-76F9-4EAA-E4F3-1FB556F55A9C}"/>
          </ac:spMkLst>
        </pc:spChg>
        <pc:spChg chg="mod">
          <ac:chgData name="Wilkinson, Ulises" userId="aece8d85-eb83-4e23-bf28-c30077cba893" providerId="ADAL" clId="{884F47B1-B553-4192-9126-1C112833296C}" dt="2025-10-21T23:53:06.976" v="1707" actId="20577"/>
          <ac:spMkLst>
            <pc:docMk/>
            <pc:sldMk cId="4056567492" sldId="309"/>
            <ac:spMk id="14" creationId="{4021CB91-5C77-B97D-4481-4118A14DFB09}"/>
          </ac:spMkLst>
        </pc:spChg>
      </pc:sldChg>
      <pc:sldChg chg="modSp mod">
        <pc:chgData name="Wilkinson, Ulises" userId="aece8d85-eb83-4e23-bf28-c30077cba893" providerId="ADAL" clId="{884F47B1-B553-4192-9126-1C112833296C}" dt="2025-10-22T00:32:49.222" v="2023" actId="20577"/>
        <pc:sldMkLst>
          <pc:docMk/>
          <pc:sldMk cId="969701444" sldId="310"/>
        </pc:sldMkLst>
        <pc:spChg chg="mod">
          <ac:chgData name="Wilkinson, Ulises" userId="aece8d85-eb83-4e23-bf28-c30077cba893" providerId="ADAL" clId="{884F47B1-B553-4192-9126-1C112833296C}" dt="2025-10-20T04:42:06.421" v="1503"/>
          <ac:spMkLst>
            <pc:docMk/>
            <pc:sldMk cId="969701444" sldId="310"/>
            <ac:spMk id="4" creationId="{19DF98AE-8E50-9D19-B474-CBEBD3F654B4}"/>
          </ac:spMkLst>
        </pc:spChg>
        <pc:spChg chg="mod">
          <ac:chgData name="Wilkinson, Ulises" userId="aece8d85-eb83-4e23-bf28-c30077cba893" providerId="ADAL" clId="{884F47B1-B553-4192-9126-1C112833296C}" dt="2025-10-22T00:23:01.017" v="1981"/>
          <ac:spMkLst>
            <pc:docMk/>
            <pc:sldMk cId="969701444" sldId="310"/>
            <ac:spMk id="6" creationId="{CB014F40-C858-4531-A290-B9BEB5902686}"/>
          </ac:spMkLst>
        </pc:spChg>
        <pc:spChg chg="mod">
          <ac:chgData name="Wilkinson, Ulises" userId="aece8d85-eb83-4e23-bf28-c30077cba893" providerId="ADAL" clId="{884F47B1-B553-4192-9126-1C112833296C}" dt="2025-10-22T00:32:18.880" v="2007" actId="20577"/>
          <ac:spMkLst>
            <pc:docMk/>
            <pc:sldMk cId="969701444" sldId="310"/>
            <ac:spMk id="11" creationId="{A8D7CE05-3738-C32F-E200-2F40CE056A96}"/>
          </ac:spMkLst>
        </pc:spChg>
        <pc:spChg chg="mod">
          <ac:chgData name="Wilkinson, Ulises" userId="aece8d85-eb83-4e23-bf28-c30077cba893" providerId="ADAL" clId="{884F47B1-B553-4192-9126-1C112833296C}" dt="2025-10-22T00:32:32.086" v="2020" actId="20577"/>
          <ac:spMkLst>
            <pc:docMk/>
            <pc:sldMk cId="969701444" sldId="310"/>
            <ac:spMk id="12" creationId="{93B8FABD-BCA5-641C-E8BB-FDDD26EE7E54}"/>
          </ac:spMkLst>
        </pc:spChg>
        <pc:spChg chg="mod">
          <ac:chgData name="Wilkinson, Ulises" userId="aece8d85-eb83-4e23-bf28-c30077cba893" providerId="ADAL" clId="{884F47B1-B553-4192-9126-1C112833296C}" dt="2025-10-22T00:32:49.222" v="2023" actId="20577"/>
          <ac:spMkLst>
            <pc:docMk/>
            <pc:sldMk cId="969701444" sldId="310"/>
            <ac:spMk id="14" creationId="{A7BF5921-4FA2-BD1E-EC71-32AA0D1CA0F3}"/>
          </ac:spMkLst>
        </pc:spChg>
      </pc:sldChg>
      <pc:sldChg chg="modSp mod">
        <pc:chgData name="Wilkinson, Ulises" userId="aece8d85-eb83-4e23-bf28-c30077cba893" providerId="ADAL" clId="{884F47B1-B553-4192-9126-1C112833296C}" dt="2025-10-22T00:34:06.258" v="2080" actId="20577"/>
        <pc:sldMkLst>
          <pc:docMk/>
          <pc:sldMk cId="2974646346" sldId="311"/>
        </pc:sldMkLst>
        <pc:spChg chg="mod">
          <ac:chgData name="Wilkinson, Ulises" userId="aece8d85-eb83-4e23-bf28-c30077cba893" providerId="ADAL" clId="{884F47B1-B553-4192-9126-1C112833296C}" dt="2025-10-20T04:42:09.221" v="1504"/>
          <ac:spMkLst>
            <pc:docMk/>
            <pc:sldMk cId="2974646346" sldId="311"/>
            <ac:spMk id="4" creationId="{1B3387D4-5A1F-B80E-2312-8766B28D4D19}"/>
          </ac:spMkLst>
        </pc:spChg>
        <pc:spChg chg="mod">
          <ac:chgData name="Wilkinson, Ulises" userId="aece8d85-eb83-4e23-bf28-c30077cba893" providerId="ADAL" clId="{884F47B1-B553-4192-9126-1C112833296C}" dt="2025-10-22T00:23:08.934" v="1982"/>
          <ac:spMkLst>
            <pc:docMk/>
            <pc:sldMk cId="2974646346" sldId="311"/>
            <ac:spMk id="6" creationId="{0C041C79-A2D8-59D7-9E1A-76966B4C3FE4}"/>
          </ac:spMkLst>
        </pc:spChg>
        <pc:spChg chg="mod">
          <ac:chgData name="Wilkinson, Ulises" userId="aece8d85-eb83-4e23-bf28-c30077cba893" providerId="ADAL" clId="{884F47B1-B553-4192-9126-1C112833296C}" dt="2025-10-22T00:33:31.401" v="2050" actId="255"/>
          <ac:spMkLst>
            <pc:docMk/>
            <pc:sldMk cId="2974646346" sldId="311"/>
            <ac:spMk id="11" creationId="{DD342B5A-3395-C856-435C-D90E8A020C6C}"/>
          </ac:spMkLst>
        </pc:spChg>
        <pc:spChg chg="mod">
          <ac:chgData name="Wilkinson, Ulises" userId="aece8d85-eb83-4e23-bf28-c30077cba893" providerId="ADAL" clId="{884F47B1-B553-4192-9126-1C112833296C}" dt="2025-10-22T00:33:39.371" v="2056" actId="20577"/>
          <ac:spMkLst>
            <pc:docMk/>
            <pc:sldMk cId="2974646346" sldId="311"/>
            <ac:spMk id="12" creationId="{7F0822CC-F501-CD80-6C95-52EDB8B424DC}"/>
          </ac:spMkLst>
        </pc:spChg>
        <pc:spChg chg="mod">
          <ac:chgData name="Wilkinson, Ulises" userId="aece8d85-eb83-4e23-bf28-c30077cba893" providerId="ADAL" clId="{884F47B1-B553-4192-9126-1C112833296C}" dt="2025-10-22T00:34:06.258" v="2080" actId="20577"/>
          <ac:spMkLst>
            <pc:docMk/>
            <pc:sldMk cId="2974646346" sldId="311"/>
            <ac:spMk id="16" creationId="{5274918D-4693-8C96-0050-5A718D6F63B9}"/>
          </ac:spMkLst>
        </pc:spChg>
      </pc:sldChg>
      <pc:sldChg chg="modSp mod">
        <pc:chgData name="Wilkinson, Ulises" userId="aece8d85-eb83-4e23-bf28-c30077cba893" providerId="ADAL" clId="{884F47B1-B553-4192-9126-1C112833296C}" dt="2025-10-22T00:35:56.154" v="2229" actId="20577"/>
        <pc:sldMkLst>
          <pc:docMk/>
          <pc:sldMk cId="4130195785" sldId="312"/>
        </pc:sldMkLst>
        <pc:spChg chg="mod">
          <ac:chgData name="Wilkinson, Ulises" userId="aece8d85-eb83-4e23-bf28-c30077cba893" providerId="ADAL" clId="{884F47B1-B553-4192-9126-1C112833296C}" dt="2025-10-20T04:42:12.899" v="1505"/>
          <ac:spMkLst>
            <pc:docMk/>
            <pc:sldMk cId="4130195785" sldId="312"/>
            <ac:spMk id="4" creationId="{5E4D4467-B641-9204-4C7F-CAB65D4AA634}"/>
          </ac:spMkLst>
        </pc:spChg>
        <pc:spChg chg="mod">
          <ac:chgData name="Wilkinson, Ulises" userId="aece8d85-eb83-4e23-bf28-c30077cba893" providerId="ADAL" clId="{884F47B1-B553-4192-9126-1C112833296C}" dt="2025-10-22T00:23:13.504" v="1983"/>
          <ac:spMkLst>
            <pc:docMk/>
            <pc:sldMk cId="4130195785" sldId="312"/>
            <ac:spMk id="6" creationId="{1C352578-B2C8-3B4D-3476-CDEEB3E965FA}"/>
          </ac:spMkLst>
        </pc:spChg>
        <pc:spChg chg="mod">
          <ac:chgData name="Wilkinson, Ulises" userId="aece8d85-eb83-4e23-bf28-c30077cba893" providerId="ADAL" clId="{884F47B1-B553-4192-9126-1C112833296C}" dt="2025-10-22T00:34:35.384" v="2108" actId="20577"/>
          <ac:spMkLst>
            <pc:docMk/>
            <pc:sldMk cId="4130195785" sldId="312"/>
            <ac:spMk id="11" creationId="{9B3AB883-F736-9791-96E7-BA0C54F0347E}"/>
          </ac:spMkLst>
        </pc:spChg>
        <pc:spChg chg="mod">
          <ac:chgData name="Wilkinson, Ulises" userId="aece8d85-eb83-4e23-bf28-c30077cba893" providerId="ADAL" clId="{884F47B1-B553-4192-9126-1C112833296C}" dt="2025-10-22T00:34:42.955" v="2110" actId="20577"/>
          <ac:spMkLst>
            <pc:docMk/>
            <pc:sldMk cId="4130195785" sldId="312"/>
            <ac:spMk id="12" creationId="{47D2EF5C-C2DF-8A3D-4D2F-54DBCB6347B9}"/>
          </ac:spMkLst>
        </pc:spChg>
        <pc:spChg chg="mod">
          <ac:chgData name="Wilkinson, Ulises" userId="aece8d85-eb83-4e23-bf28-c30077cba893" providerId="ADAL" clId="{884F47B1-B553-4192-9126-1C112833296C}" dt="2025-10-22T00:34:58.397" v="2128" actId="20577"/>
          <ac:spMkLst>
            <pc:docMk/>
            <pc:sldMk cId="4130195785" sldId="312"/>
            <ac:spMk id="13" creationId="{0D1C5019-C8DF-7997-A36D-A0C30B06D8B1}"/>
          </ac:spMkLst>
        </pc:spChg>
        <pc:spChg chg="mod">
          <ac:chgData name="Wilkinson, Ulises" userId="aece8d85-eb83-4e23-bf28-c30077cba893" providerId="ADAL" clId="{884F47B1-B553-4192-9126-1C112833296C}" dt="2025-10-22T00:35:24.138" v="2165" actId="20577"/>
          <ac:spMkLst>
            <pc:docMk/>
            <pc:sldMk cId="4130195785" sldId="312"/>
            <ac:spMk id="14" creationId="{87583A37-F07C-0E2C-6B49-8568539BBFF6}"/>
          </ac:spMkLst>
        </pc:spChg>
        <pc:spChg chg="mod">
          <ac:chgData name="Wilkinson, Ulises" userId="aece8d85-eb83-4e23-bf28-c30077cba893" providerId="ADAL" clId="{884F47B1-B553-4192-9126-1C112833296C}" dt="2025-10-22T00:35:38.153" v="2208" actId="20577"/>
          <ac:spMkLst>
            <pc:docMk/>
            <pc:sldMk cId="4130195785" sldId="312"/>
            <ac:spMk id="15" creationId="{6C907311-3A31-3BE5-6288-5AB3E843E815}"/>
          </ac:spMkLst>
        </pc:spChg>
        <pc:spChg chg="mod">
          <ac:chgData name="Wilkinson, Ulises" userId="aece8d85-eb83-4e23-bf28-c30077cba893" providerId="ADAL" clId="{884F47B1-B553-4192-9126-1C112833296C}" dt="2025-10-22T00:35:56.154" v="2229" actId="20577"/>
          <ac:spMkLst>
            <pc:docMk/>
            <pc:sldMk cId="4130195785" sldId="312"/>
            <ac:spMk id="16" creationId="{1A88A3E4-CA7D-5783-E458-6E4191AFA358}"/>
          </ac:spMkLst>
        </pc:spChg>
      </pc:sldChg>
      <pc:sldChg chg="modSp mod">
        <pc:chgData name="Wilkinson, Ulises" userId="aece8d85-eb83-4e23-bf28-c30077cba893" providerId="ADAL" clId="{884F47B1-B553-4192-9126-1C112833296C}" dt="2025-10-22T00:37:34.349" v="2289" actId="20577"/>
        <pc:sldMkLst>
          <pc:docMk/>
          <pc:sldMk cId="3946361442" sldId="313"/>
        </pc:sldMkLst>
        <pc:spChg chg="mod">
          <ac:chgData name="Wilkinson, Ulises" userId="aece8d85-eb83-4e23-bf28-c30077cba893" providerId="ADAL" clId="{884F47B1-B553-4192-9126-1C112833296C}" dt="2025-10-20T04:42:15.656" v="1506"/>
          <ac:spMkLst>
            <pc:docMk/>
            <pc:sldMk cId="3946361442" sldId="313"/>
            <ac:spMk id="4" creationId="{3127A63C-94FF-FF83-320F-61E5FE396224}"/>
          </ac:spMkLst>
        </pc:spChg>
        <pc:spChg chg="mod">
          <ac:chgData name="Wilkinson, Ulises" userId="aece8d85-eb83-4e23-bf28-c30077cba893" providerId="ADAL" clId="{884F47B1-B553-4192-9126-1C112833296C}" dt="2025-10-22T00:23:19.093" v="1984"/>
          <ac:spMkLst>
            <pc:docMk/>
            <pc:sldMk cId="3946361442" sldId="313"/>
            <ac:spMk id="6" creationId="{3F27B385-FC44-C980-E256-9C9E93EB7B8A}"/>
          </ac:spMkLst>
        </pc:spChg>
        <pc:spChg chg="mod">
          <ac:chgData name="Wilkinson, Ulises" userId="aece8d85-eb83-4e23-bf28-c30077cba893" providerId="ADAL" clId="{884F47B1-B553-4192-9126-1C112833296C}" dt="2025-10-22T00:36:49.413" v="2239" actId="20577"/>
          <ac:spMkLst>
            <pc:docMk/>
            <pc:sldMk cId="3946361442" sldId="313"/>
            <ac:spMk id="11" creationId="{1E977065-F2D6-2BC8-8E30-9AE3BC8AAC98}"/>
          </ac:spMkLst>
        </pc:spChg>
        <pc:spChg chg="mod">
          <ac:chgData name="Wilkinson, Ulises" userId="aece8d85-eb83-4e23-bf28-c30077cba893" providerId="ADAL" clId="{884F47B1-B553-4192-9126-1C112833296C}" dt="2025-10-22T00:37:01.983" v="2254" actId="20577"/>
          <ac:spMkLst>
            <pc:docMk/>
            <pc:sldMk cId="3946361442" sldId="313"/>
            <ac:spMk id="12" creationId="{1441D84B-1A37-2D5B-B1FE-610F5E838F1A}"/>
          </ac:spMkLst>
        </pc:spChg>
        <pc:spChg chg="mod">
          <ac:chgData name="Wilkinson, Ulises" userId="aece8d85-eb83-4e23-bf28-c30077cba893" providerId="ADAL" clId="{884F47B1-B553-4192-9126-1C112833296C}" dt="2025-10-22T00:37:19.881" v="2281" actId="255"/>
          <ac:spMkLst>
            <pc:docMk/>
            <pc:sldMk cId="3946361442" sldId="313"/>
            <ac:spMk id="13" creationId="{EF6A73F8-AAB7-CAC1-E82F-7992517441AA}"/>
          </ac:spMkLst>
        </pc:spChg>
        <pc:spChg chg="mod">
          <ac:chgData name="Wilkinson, Ulises" userId="aece8d85-eb83-4e23-bf28-c30077cba893" providerId="ADAL" clId="{884F47B1-B553-4192-9126-1C112833296C}" dt="2025-10-22T00:37:24.294" v="2284" actId="20577"/>
          <ac:spMkLst>
            <pc:docMk/>
            <pc:sldMk cId="3946361442" sldId="313"/>
            <ac:spMk id="14" creationId="{616A6B74-C4A5-722E-85A6-DFDE39430960}"/>
          </ac:spMkLst>
        </pc:spChg>
        <pc:spChg chg="mod">
          <ac:chgData name="Wilkinson, Ulises" userId="aece8d85-eb83-4e23-bf28-c30077cba893" providerId="ADAL" clId="{884F47B1-B553-4192-9126-1C112833296C}" dt="2025-10-22T00:37:27.629" v="2287" actId="20577"/>
          <ac:spMkLst>
            <pc:docMk/>
            <pc:sldMk cId="3946361442" sldId="313"/>
            <ac:spMk id="15" creationId="{86313E0C-0D45-224B-135F-C7B7B26FCC1D}"/>
          </ac:spMkLst>
        </pc:spChg>
        <pc:spChg chg="mod">
          <ac:chgData name="Wilkinson, Ulises" userId="aece8d85-eb83-4e23-bf28-c30077cba893" providerId="ADAL" clId="{884F47B1-B553-4192-9126-1C112833296C}" dt="2025-10-22T00:37:34.349" v="2289" actId="20577"/>
          <ac:spMkLst>
            <pc:docMk/>
            <pc:sldMk cId="3946361442" sldId="313"/>
            <ac:spMk id="16" creationId="{DF43D9C0-0E04-494B-6E38-B8835855A885}"/>
          </ac:spMkLst>
        </pc:spChg>
      </pc:sldChg>
      <pc:sldChg chg="modSp mod">
        <pc:chgData name="Wilkinson, Ulises" userId="aece8d85-eb83-4e23-bf28-c30077cba893" providerId="ADAL" clId="{884F47B1-B553-4192-9126-1C112833296C}" dt="2025-10-22T00:41:56.342" v="2552" actId="255"/>
        <pc:sldMkLst>
          <pc:docMk/>
          <pc:sldMk cId="619608762" sldId="314"/>
        </pc:sldMkLst>
        <pc:spChg chg="mod">
          <ac:chgData name="Wilkinson, Ulises" userId="aece8d85-eb83-4e23-bf28-c30077cba893" providerId="ADAL" clId="{884F47B1-B553-4192-9126-1C112833296C}" dt="2025-10-22T00:38:15.373" v="2323" actId="20577"/>
          <ac:spMkLst>
            <pc:docMk/>
            <pc:sldMk cId="619608762" sldId="314"/>
            <ac:spMk id="4" creationId="{D0F0BC1F-961F-20E8-2CAA-6589862B59CA}"/>
          </ac:spMkLst>
        </pc:spChg>
        <pc:spChg chg="mod">
          <ac:chgData name="Wilkinson, Ulises" userId="aece8d85-eb83-4e23-bf28-c30077cba893" providerId="ADAL" clId="{884F47B1-B553-4192-9126-1C112833296C}" dt="2025-10-22T00:41:56.342" v="2552" actId="255"/>
          <ac:spMkLst>
            <pc:docMk/>
            <pc:sldMk cId="619608762" sldId="314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0-20T04:20:38.720" v="423" actId="20577"/>
        <pc:sldMkLst>
          <pc:docMk/>
          <pc:sldMk cId="1515931280" sldId="315"/>
        </pc:sldMkLst>
        <pc:spChg chg="mod">
          <ac:chgData name="Wilkinson, Ulises" userId="aece8d85-eb83-4e23-bf28-c30077cba893" providerId="ADAL" clId="{884F47B1-B553-4192-9126-1C112833296C}" dt="2025-10-20T04:20:38.720" v="423" actId="20577"/>
          <ac:spMkLst>
            <pc:docMk/>
            <pc:sldMk cId="1515931280" sldId="315"/>
            <ac:spMk id="2" creationId="{98D922C6-53E1-D7C7-3DDA-CDB33095E870}"/>
          </ac:spMkLst>
        </pc:spChg>
        <pc:spChg chg="mod">
          <ac:chgData name="Wilkinson, Ulises" userId="aece8d85-eb83-4e23-bf28-c30077cba893" providerId="ADAL" clId="{884F47B1-B553-4192-9126-1C112833296C}" dt="2025-10-20T01:48:26.091" v="306" actId="20577"/>
          <ac:spMkLst>
            <pc:docMk/>
            <pc:sldMk cId="1515931280" sldId="315"/>
            <ac:spMk id="11" creationId="{00000000-0000-0000-0000-000000000000}"/>
          </ac:spMkLst>
        </pc:spChg>
      </pc:sldChg>
      <pc:sldChg chg="modSp mod">
        <pc:chgData name="Wilkinson, Ulises" userId="aece8d85-eb83-4e23-bf28-c30077cba893" providerId="ADAL" clId="{884F47B1-B553-4192-9126-1C112833296C}" dt="2025-10-20T04:22:10.719" v="550" actId="20577"/>
        <pc:sldMkLst>
          <pc:docMk/>
          <pc:sldMk cId="269195466" sldId="324"/>
        </pc:sldMkLst>
        <pc:spChg chg="mod">
          <ac:chgData name="Wilkinson, Ulises" userId="aece8d85-eb83-4e23-bf28-c30077cba893" providerId="ADAL" clId="{884F47B1-B553-4192-9126-1C112833296C}" dt="2025-10-20T04:21:16.425" v="444" actId="20577"/>
          <ac:spMkLst>
            <pc:docMk/>
            <pc:sldMk cId="269195466" sldId="324"/>
            <ac:spMk id="12" creationId="{5376B541-C1FA-BF6E-B5FD-A0BCF1D0BE84}"/>
          </ac:spMkLst>
        </pc:spChg>
        <pc:spChg chg="mod">
          <ac:chgData name="Wilkinson, Ulises" userId="aece8d85-eb83-4e23-bf28-c30077cba893" providerId="ADAL" clId="{884F47B1-B553-4192-9126-1C112833296C}" dt="2025-10-20T04:22:10.719" v="550" actId="20577"/>
          <ac:spMkLst>
            <pc:docMk/>
            <pc:sldMk cId="269195466" sldId="324"/>
            <ac:spMk id="13" creationId="{543754FD-D646-C773-3B22-2DF9134E72A1}"/>
          </ac:spMkLst>
        </pc:spChg>
      </pc:sldChg>
      <pc:sldChg chg="modSp mod">
        <pc:chgData name="Wilkinson, Ulises" userId="aece8d85-eb83-4e23-bf28-c30077cba893" providerId="ADAL" clId="{884F47B1-B553-4192-9126-1C112833296C}" dt="2025-10-22T00:42:49.326" v="2637" actId="20577"/>
        <pc:sldMkLst>
          <pc:docMk/>
          <pc:sldMk cId="1734487941" sldId="325"/>
        </pc:sldMkLst>
        <pc:spChg chg="mod">
          <ac:chgData name="Wilkinson, Ulises" userId="aece8d85-eb83-4e23-bf28-c30077cba893" providerId="ADAL" clId="{884F47B1-B553-4192-9126-1C112833296C}" dt="2025-10-20T04:42:35.648" v="1526" actId="20577"/>
          <ac:spMkLst>
            <pc:docMk/>
            <pc:sldMk cId="1734487941" sldId="325"/>
            <ac:spMk id="4" creationId="{D0F0BC1F-961F-20E8-2CAA-6589862B59CA}"/>
          </ac:spMkLst>
        </pc:spChg>
        <pc:spChg chg="mod">
          <ac:chgData name="Wilkinson, Ulises" userId="aece8d85-eb83-4e23-bf28-c30077cba893" providerId="ADAL" clId="{884F47B1-B553-4192-9126-1C112833296C}" dt="2025-10-22T00:42:49.326" v="2637" actId="20577"/>
          <ac:spMkLst>
            <pc:docMk/>
            <pc:sldMk cId="1734487941" sldId="325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0-22T00:44:01.346" v="2721" actId="20577"/>
        <pc:sldMkLst>
          <pc:docMk/>
          <pc:sldMk cId="2803641840" sldId="326"/>
        </pc:sldMkLst>
        <pc:spChg chg="mod">
          <ac:chgData name="Wilkinson, Ulises" userId="aece8d85-eb83-4e23-bf28-c30077cba893" providerId="ADAL" clId="{884F47B1-B553-4192-9126-1C112833296C}" dt="2025-10-22T00:43:06.559" v="2658" actId="20577"/>
          <ac:spMkLst>
            <pc:docMk/>
            <pc:sldMk cId="2803641840" sldId="326"/>
            <ac:spMk id="4" creationId="{D0F0BC1F-961F-20E8-2CAA-6589862B59CA}"/>
          </ac:spMkLst>
        </pc:spChg>
        <pc:spChg chg="mod">
          <ac:chgData name="Wilkinson, Ulises" userId="aece8d85-eb83-4e23-bf28-c30077cba893" providerId="ADAL" clId="{884F47B1-B553-4192-9126-1C112833296C}" dt="2025-10-22T00:44:01.346" v="2721" actId="20577"/>
          <ac:spMkLst>
            <pc:docMk/>
            <pc:sldMk cId="2803641840" sldId="326"/>
            <ac:spMk id="11" creationId="{C1E654D8-A909-6C49-4ECD-508AE97385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9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9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8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9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6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0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8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7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5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emf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Mapa Mental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Tema Principal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275113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endParaRPr lang="en-US" sz="2800" dirty="0"/>
          </a:p>
          <a:p>
            <a:pPr algn="ctr"/>
            <a:r>
              <a:rPr lang="en-US" sz="2800" dirty="0"/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endParaRPr lang="en-US" sz="2800" dirty="0"/>
          </a:p>
          <a:p>
            <a:pPr algn="ctr"/>
            <a:r>
              <a:rPr lang="en-US" sz="2800" dirty="0"/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275113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endParaRPr lang="en-US" sz="2800" dirty="0"/>
          </a:p>
          <a:p>
            <a:pPr algn="ctr"/>
            <a:r>
              <a:rPr lang="en-US" sz="2800" dirty="0"/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Informacion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Informacion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Informacion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Informacion </a:t>
            </a:r>
            <a:r>
              <a:rPr lang="en-US" dirty="0" err="1"/>
              <a:t>Adicional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098472" y="2683330"/>
            <a:ext cx="500684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4"/>
            <a:endCxn id="12" idx="0"/>
          </p:cNvCxnSpPr>
          <p:nvPr/>
        </p:nvCxnSpPr>
        <p:spPr>
          <a:xfrm>
            <a:off x="9029700" y="3733801"/>
            <a:ext cx="1768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Conecta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cada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element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continuacion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Mapa Mental.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o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anteriores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podrian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colocarse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mas de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una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ubicacion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mapa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/>
              <a:t>Pequenas</a:t>
            </a:r>
            <a:r>
              <a:rPr lang="en-US" sz="3600" dirty="0"/>
              <a:t> </a:t>
            </a:r>
            <a:r>
              <a:rPr lang="en-US" sz="3600" dirty="0" err="1"/>
              <a:t>chozas</a:t>
            </a:r>
            <a:r>
              <a:rPr lang="en-US" sz="3600" dirty="0"/>
              <a:t> de </a:t>
            </a:r>
            <a:r>
              <a:rPr lang="en-US" sz="3600" dirty="0" err="1"/>
              <a:t>hierba</a:t>
            </a:r>
            <a:endParaRPr lang="en-US" sz="36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Tipis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Kiowa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Apache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Atakapa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Bosques de Pino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Conecta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cada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element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continuacion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Mapa Mental.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o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anteriores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podrian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colocarse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mas de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una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ubicacion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mapa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Elevacion</a:t>
            </a:r>
            <a:r>
              <a:rPr lang="en-US" sz="4000" dirty="0"/>
              <a:t> </a:t>
            </a:r>
            <a:r>
              <a:rPr lang="en-US" sz="4000" dirty="0" err="1"/>
              <a:t>alta</a:t>
            </a:r>
            <a:endParaRPr lang="en-US" sz="4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Bisonte</a:t>
            </a:r>
            <a:endParaRPr lang="en-US" sz="40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Caimanes</a:t>
            </a:r>
            <a:endParaRPr lang="en-US" sz="40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Canon Palo Duro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Cazadores-</a:t>
            </a:r>
            <a:r>
              <a:rPr lang="en-US" sz="4000" dirty="0" err="1"/>
              <a:t>recolectores</a:t>
            </a:r>
            <a:endParaRPr lang="en-US" sz="40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Mayor </a:t>
            </a:r>
            <a:r>
              <a:rPr lang="en-US" sz="4000" dirty="0" err="1"/>
              <a:t>precipitacion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Conecta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cada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element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continuacion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Mapa Mental.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o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anteriores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podrian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colocarse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mas de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una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ubicacion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mapa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Migro</a:t>
            </a:r>
            <a:r>
              <a:rPr lang="en-US" sz="4000" dirty="0"/>
              <a:t> a TX </a:t>
            </a:r>
            <a:r>
              <a:rPr lang="en-US" sz="4000" dirty="0" err="1"/>
              <a:t>en</a:t>
            </a:r>
            <a:r>
              <a:rPr lang="en-US" sz="4000" dirty="0"/>
              <a:t> 1700s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Pueblos de Adobe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Grandes </a:t>
            </a:r>
            <a:r>
              <a:rPr lang="en-US" sz="3600" dirty="0" err="1"/>
              <a:t>refugios</a:t>
            </a:r>
            <a:r>
              <a:rPr lang="en-US" sz="3600" dirty="0"/>
              <a:t> de </a:t>
            </a:r>
            <a:r>
              <a:rPr lang="en-US" sz="3600" dirty="0" err="1"/>
              <a:t>hierba</a:t>
            </a:r>
            <a:endParaRPr lang="en-US" sz="36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Nomada</a:t>
            </a:r>
            <a:endParaRPr lang="en-US" sz="4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Sedentario</a:t>
            </a:r>
            <a:endParaRPr lang="en-US" sz="40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Agricultura</a:t>
            </a: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Ahora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tomate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unos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minutos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para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anadir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cualquier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informacion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que se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te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ocurra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a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Mapa Mental. </a:t>
            </a:r>
          </a:p>
          <a:p>
            <a:endParaRPr lang="en-US" sz="3200" dirty="0"/>
          </a:p>
          <a:p>
            <a:r>
              <a:rPr lang="en-US" sz="3200" dirty="0" err="1">
                <a:solidFill>
                  <a:srgbClr val="7030A0"/>
                </a:solidFill>
              </a:rPr>
              <a:t>Puedes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amadir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hecho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descripciones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explicaciones</a:t>
            </a:r>
            <a:r>
              <a:rPr lang="en-US" sz="3200" dirty="0">
                <a:solidFill>
                  <a:srgbClr val="7030A0"/>
                </a:solidFill>
              </a:rPr>
              <a:t>, </a:t>
            </a:r>
            <a:r>
              <a:rPr lang="en-US" sz="3200" dirty="0" err="1">
                <a:solidFill>
                  <a:srgbClr val="7030A0"/>
                </a:solidFill>
              </a:rPr>
              <a:t>informacion</a:t>
            </a:r>
            <a:r>
              <a:rPr lang="en-US" sz="3200" dirty="0">
                <a:solidFill>
                  <a:srgbClr val="7030A0"/>
                </a:solidFill>
              </a:rPr>
              <a:t> cultural o </a:t>
            </a:r>
            <a:r>
              <a:rPr lang="en-US" sz="3200" dirty="0" err="1">
                <a:solidFill>
                  <a:srgbClr val="7030A0"/>
                </a:solidFill>
              </a:rPr>
              <a:t>cualquier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otra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cosa</a:t>
            </a:r>
            <a:r>
              <a:rPr lang="en-US" sz="3200" dirty="0">
                <a:solidFill>
                  <a:srgbClr val="7030A0"/>
                </a:solidFill>
              </a:rPr>
              <a:t> que se </a:t>
            </a:r>
            <a:r>
              <a:rPr lang="en-US" sz="3200" dirty="0" err="1">
                <a:solidFill>
                  <a:srgbClr val="7030A0"/>
                </a:solidFill>
              </a:rPr>
              <a:t>te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ocurra</a:t>
            </a:r>
            <a:r>
              <a:rPr lang="en-US" sz="3200" dirty="0">
                <a:solidFill>
                  <a:srgbClr val="7030A0"/>
                </a:solidFill>
              </a:rPr>
              <a:t>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Boleto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Salida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3679371" y="2220686"/>
            <a:ext cx="5823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2">
                    <a:lumMod val="75000"/>
                  </a:schemeClr>
                </a:solidFill>
              </a:rPr>
              <a:t>Completa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 la </a:t>
            </a:r>
            <a:r>
              <a:rPr lang="en-US" sz="3600" dirty="0" err="1">
                <a:solidFill>
                  <a:schemeClr val="accent2">
                    <a:lumMod val="75000"/>
                  </a:schemeClr>
                </a:solidFill>
              </a:rPr>
              <a:t>oracion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 que resume la idea principal de </a:t>
            </a:r>
            <a:r>
              <a:rPr lang="en-US" sz="3600" dirty="0" err="1">
                <a:solidFill>
                  <a:schemeClr val="accent2">
                    <a:lumMod val="75000"/>
                  </a:schemeClr>
                </a:solidFill>
              </a:rPr>
              <a:t>nuestra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2">
                    <a:lumMod val="75000"/>
                  </a:schemeClr>
                </a:solidFill>
              </a:rPr>
              <a:t>unidad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endParaRPr lang="en-US" sz="3600" dirty="0"/>
          </a:p>
          <a:p>
            <a:r>
              <a:rPr lang="en-US" sz="3600" dirty="0" err="1">
                <a:solidFill>
                  <a:srgbClr val="7030A0"/>
                </a:solidFill>
              </a:rPr>
              <a:t>Discute</a:t>
            </a:r>
            <a:r>
              <a:rPr lang="en-US" sz="3600" dirty="0">
                <a:solidFill>
                  <a:srgbClr val="7030A0"/>
                </a:solidFill>
              </a:rPr>
              <a:t> con un </a:t>
            </a:r>
            <a:r>
              <a:rPr lang="en-US" sz="3600" dirty="0" err="1">
                <a:solidFill>
                  <a:srgbClr val="7030A0"/>
                </a:solidFill>
              </a:rPr>
              <a:t>companero</a:t>
            </a:r>
            <a:r>
              <a:rPr lang="en-US" sz="3600" dirty="0">
                <a:solidFill>
                  <a:srgbClr val="7030A0"/>
                </a:solidFill>
              </a:rPr>
              <a:t>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25875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41188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55507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Comparte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respuesta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El _______ de Texas es </a:t>
            </a:r>
            <a:r>
              <a:rPr lang="en-US" sz="4000" dirty="0" err="1"/>
              <a:t>significativo</a:t>
            </a:r>
            <a:r>
              <a:rPr lang="en-US" sz="4000" dirty="0"/>
              <a:t> </a:t>
            </a:r>
            <a:r>
              <a:rPr lang="en-US" sz="4000" dirty="0" err="1"/>
              <a:t>porque</a:t>
            </a:r>
            <a:r>
              <a:rPr lang="en-US" sz="4000" dirty="0"/>
              <a:t> </a:t>
            </a:r>
            <a:r>
              <a:rPr lang="en-US" sz="4000" dirty="0" err="1"/>
              <a:t>esta</a:t>
            </a:r>
            <a:r>
              <a:rPr lang="en-US" sz="4000" dirty="0"/>
              <a:t> </a:t>
            </a:r>
            <a:r>
              <a:rPr lang="en-US" sz="4000" dirty="0" err="1"/>
              <a:t>directamente</a:t>
            </a:r>
            <a:r>
              <a:rPr lang="en-US" sz="4000" dirty="0"/>
              <a:t> </a:t>
            </a:r>
            <a:r>
              <a:rPr lang="en-US" sz="4000" dirty="0" err="1"/>
              <a:t>conectado</a:t>
            </a:r>
            <a:r>
              <a:rPr lang="en-US" sz="4000"/>
              <a:t> a __________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>
                <a:latin typeface="Gotham Medium"/>
              </a:rPr>
              <a:t>Calentamiento</a:t>
            </a:r>
            <a:r>
              <a:rPr lang="en-US" dirty="0">
                <a:latin typeface="Gotham Medium"/>
              </a:rPr>
              <a:t>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Sigue las </a:t>
            </a:r>
            <a:r>
              <a:rPr lang="en-US" sz="3600" dirty="0" err="1">
                <a:latin typeface="Gotham Medium"/>
              </a:rPr>
              <a:t>instrucciones</a:t>
            </a:r>
            <a:r>
              <a:rPr lang="en-US" sz="3600" dirty="0">
                <a:latin typeface="Gotham Medium"/>
              </a:rPr>
              <a:t> de </a:t>
            </a:r>
            <a:r>
              <a:rPr lang="en-US" sz="3600" dirty="0" err="1">
                <a:latin typeface="Gotham Medium"/>
              </a:rPr>
              <a:t>tu</a:t>
            </a:r>
            <a:r>
              <a:rPr lang="en-US" sz="3600" dirty="0">
                <a:latin typeface="Gotham Medium"/>
              </a:rPr>
              <a:t> </a:t>
            </a:r>
            <a:r>
              <a:rPr lang="en-US" sz="3600" dirty="0" err="1">
                <a:latin typeface="Gotham Medium"/>
              </a:rPr>
              <a:t>calentamiento</a:t>
            </a:r>
            <a:r>
              <a:rPr lang="en-US" sz="3600" dirty="0">
                <a:latin typeface="Gotham Medium"/>
              </a:rPr>
              <a:t>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6" y="1828800"/>
            <a:ext cx="3733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Usa las </a:t>
            </a:r>
            <a:r>
              <a:rPr lang="en-US" sz="3200" dirty="0" err="1">
                <a:solidFill>
                  <a:srgbClr val="FF0000"/>
                </a:solidFill>
              </a:rPr>
              <a:t>opciones</a:t>
            </a:r>
            <a:r>
              <a:rPr lang="en-US" sz="3200" dirty="0">
                <a:solidFill>
                  <a:srgbClr val="FF0000"/>
                </a:solidFill>
              </a:rPr>
              <a:t> de </a:t>
            </a:r>
            <a:r>
              <a:rPr lang="en-US" sz="3200" dirty="0" err="1">
                <a:solidFill>
                  <a:srgbClr val="FF0000"/>
                </a:solidFill>
              </a:rPr>
              <a:t>respuesta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calentamiento</a:t>
            </a:r>
            <a:r>
              <a:rPr lang="en-US" sz="3200" dirty="0">
                <a:solidFill>
                  <a:srgbClr val="FF0000"/>
                </a:solidFill>
              </a:rPr>
              <a:t> para </a:t>
            </a:r>
            <a:r>
              <a:rPr lang="en-US" sz="3200" dirty="0" err="1">
                <a:solidFill>
                  <a:srgbClr val="FF0000"/>
                </a:solidFill>
              </a:rPr>
              <a:t>rellenar</a:t>
            </a:r>
            <a:r>
              <a:rPr lang="en-US" sz="3200" dirty="0">
                <a:solidFill>
                  <a:srgbClr val="FF0000"/>
                </a:solidFill>
              </a:rPr>
              <a:t> la </a:t>
            </a:r>
            <a:r>
              <a:rPr lang="en-US" sz="3200" dirty="0" err="1">
                <a:solidFill>
                  <a:srgbClr val="FF0000"/>
                </a:solidFill>
              </a:rPr>
              <a:t>informacion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faltande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este</a:t>
            </a:r>
            <a:r>
              <a:rPr lang="en-US" sz="3200" dirty="0">
                <a:solidFill>
                  <a:srgbClr val="FF0000"/>
                </a:solidFill>
              </a:rPr>
              <a:t> Mapa Mental.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 err="1">
                <a:solidFill>
                  <a:srgbClr val="0070C0"/>
                </a:solidFill>
              </a:rPr>
              <a:t>Discute</a:t>
            </a:r>
            <a:r>
              <a:rPr lang="en-US" sz="3200" dirty="0">
                <a:solidFill>
                  <a:srgbClr val="0070C0"/>
                </a:solidFill>
              </a:rPr>
              <a:t> con un </a:t>
            </a:r>
            <a:r>
              <a:rPr lang="en-US" sz="3200" dirty="0" err="1">
                <a:solidFill>
                  <a:srgbClr val="0070C0"/>
                </a:solidFill>
              </a:rPr>
              <a:t>companero</a:t>
            </a:r>
            <a:r>
              <a:rPr lang="en-US" sz="3200" dirty="0">
                <a:solidFill>
                  <a:srgbClr val="0070C0"/>
                </a:solidFill>
              </a:rPr>
              <a:t>. </a:t>
            </a:r>
          </a:p>
        </p:txBody>
      </p:sp>
      <p:pic>
        <p:nvPicPr>
          <p:cNvPr id="3" name="Picture 2" descr="Image of a mind map with four circles showing relationships between terms">
            <a:extLst>
              <a:ext uri="{FF2B5EF4-FFF2-40B4-BE49-F238E27FC236}">
                <a16:creationId xmlns:a16="http://schemas.microsoft.com/office/drawing/2014/main" id="{B86489BB-2031-04F7-210C-FDD6F43EB1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1313" y="1730048"/>
            <a:ext cx="5467087" cy="265097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381839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58821" y="4898719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err="1">
                <a:latin typeface="Gotham Medium"/>
              </a:rPr>
              <a:t>Comparte</a:t>
            </a:r>
            <a:r>
              <a:rPr lang="en-US" sz="5400" dirty="0">
                <a:latin typeface="Gotham Medium"/>
              </a:rPr>
              <a:t> con la </a:t>
            </a:r>
            <a:r>
              <a:rPr lang="en-US" sz="5400">
                <a:latin typeface="Gotham Medium"/>
              </a:rPr>
              <a:t>clase</a:t>
            </a:r>
            <a:endParaRPr lang="en-US" sz="5400" dirty="0">
              <a:latin typeface="Gotham Medium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4767943" y="1828799"/>
            <a:ext cx="6259286" cy="3798278"/>
          </a:xfrm>
          <a:prstGeom prst="wedgeRoundRectCallout">
            <a:avLst>
              <a:gd name="adj1" fmla="val -70224"/>
              <a:gd name="adj2" fmla="val 3192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Texas Natural y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Gente</a:t>
            </a:r>
            <a:r>
              <a:rPr lang="en-US" sz="3600" dirty="0"/>
              <a:t> se </a:t>
            </a:r>
            <a:r>
              <a:rPr lang="en-US" sz="3600" dirty="0" err="1"/>
              <a:t>conecta</a:t>
            </a:r>
            <a:r>
              <a:rPr lang="en-US" sz="3600" dirty="0"/>
              <a:t> con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numero</a:t>
            </a:r>
            <a:r>
              <a:rPr lang="en-US" sz="3600" dirty="0"/>
              <a:t> 1:_____________, que se </a:t>
            </a:r>
            <a:r>
              <a:rPr lang="en-US" sz="3600" dirty="0" err="1"/>
              <a:t>conecta</a:t>
            </a:r>
            <a:r>
              <a:rPr lang="en-US" sz="3600" dirty="0"/>
              <a:t> con </a:t>
            </a:r>
            <a:r>
              <a:rPr lang="en-US" sz="3600" dirty="0" err="1"/>
              <a:t>Llanuras</a:t>
            </a:r>
            <a:r>
              <a:rPr lang="en-US" sz="3600" dirty="0"/>
              <a:t> </a:t>
            </a:r>
            <a:r>
              <a:rPr lang="en-US" sz="3600" dirty="0" err="1"/>
              <a:t>Costeras</a:t>
            </a:r>
            <a:r>
              <a:rPr lang="en-US" sz="3600" dirty="0"/>
              <a:t>, que se </a:t>
            </a:r>
            <a:r>
              <a:rPr lang="en-US" sz="3600" dirty="0" err="1"/>
              <a:t>conecta</a:t>
            </a:r>
            <a:r>
              <a:rPr lang="en-US" sz="3600" dirty="0"/>
              <a:t> con </a:t>
            </a:r>
            <a:r>
              <a:rPr lang="en-US" sz="3600" dirty="0" err="1"/>
              <a:t>el</a:t>
            </a:r>
            <a:r>
              <a:rPr lang="en-US" sz="3600" dirty="0"/>
              <a:t> </a:t>
            </a:r>
            <a:r>
              <a:rPr lang="en-US" sz="3600" dirty="0" err="1"/>
              <a:t>numero</a:t>
            </a:r>
            <a:r>
              <a:rPr lang="en-US" sz="3600" dirty="0"/>
              <a:t> 2: ____________. 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79317" y="4143148"/>
            <a:ext cx="1299800" cy="129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Pregunta</a:t>
            </a:r>
            <a:r>
              <a:rPr lang="en-US" sz="80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Esencial</a:t>
            </a:r>
            <a:endParaRPr lang="en-US" sz="80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3754FD-D646-C773-3B22-2DF9134E72A1}"/>
              </a:ext>
            </a:extLst>
          </p:cNvPr>
          <p:cNvSpPr txBox="1"/>
          <p:nvPr/>
        </p:nvSpPr>
        <p:spPr>
          <a:xfrm>
            <a:off x="1055915" y="2286000"/>
            <a:ext cx="10363200" cy="2495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Como se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conectan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terminus y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conceptos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clave de la Unidad 1: Texas Natural y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Gente</a:t>
            </a:r>
            <a:r>
              <a:rPr lang="en-US" sz="480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4800" dirty="0">
              <a:solidFill>
                <a:srgbClr val="0070C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/>
                </a:solidFill>
                <a:latin typeface="Gotham Medium"/>
              </a:rPr>
              <a:t>En la </a:t>
            </a:r>
            <a:r>
              <a:rPr lang="en-US" sz="7200" dirty="0" err="1">
                <a:solidFill>
                  <a:schemeClr val="bg1"/>
                </a:solidFill>
                <a:latin typeface="Gotham Medium"/>
              </a:rPr>
              <a:t>leccion</a:t>
            </a:r>
            <a:r>
              <a:rPr lang="en-US" sz="7200" dirty="0">
                <a:solidFill>
                  <a:schemeClr val="bg1"/>
                </a:solidFill>
                <a:latin typeface="Gotham Medium"/>
              </a:rPr>
              <a:t> de hoy…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64771" y="1785257"/>
            <a:ext cx="10276115" cy="4804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 err="1">
                <a:solidFill>
                  <a:srgbClr val="00B05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Haremos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conexiones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 terminus y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conceptos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clave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Unidad 1: Texas Natural y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Gente</a:t>
            </a:r>
            <a:r>
              <a:rPr lang="en-U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B05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4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Creare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Mapa Mental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usando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terminus y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conceptos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presentacion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diapositivas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4000" dirty="0" err="1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clase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Gotham Medium"/>
              </a:rPr>
              <a:t>Tema de la Unidad y </a:t>
            </a:r>
            <a:r>
              <a:rPr lang="en-US" sz="4800" dirty="0" err="1">
                <a:solidFill>
                  <a:schemeClr val="bg1"/>
                </a:solidFill>
                <a:latin typeface="Gotham Medium"/>
              </a:rPr>
              <a:t>Subtemas</a:t>
            </a:r>
            <a:r>
              <a:rPr lang="en-US" sz="4800" dirty="0">
                <a:solidFill>
                  <a:schemeClr val="bg1"/>
                </a:solidFill>
                <a:latin typeface="Gotham Medium"/>
              </a:rPr>
              <a:t> </a:t>
            </a:r>
            <a:endParaRPr lang="en-US" sz="48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err="1">
                <a:solidFill>
                  <a:srgbClr val="C00000"/>
                </a:solidFill>
              </a:rPr>
              <a:t>Cual</a:t>
            </a:r>
            <a:r>
              <a:rPr lang="en-US" sz="3200" dirty="0">
                <a:solidFill>
                  <a:srgbClr val="C00000"/>
                </a:solidFill>
              </a:rPr>
              <a:t> de </a:t>
            </a:r>
            <a:r>
              <a:rPr lang="en-US" sz="3200" dirty="0" err="1">
                <a:solidFill>
                  <a:srgbClr val="C00000"/>
                </a:solidFill>
              </a:rPr>
              <a:t>los</a:t>
            </a:r>
            <a:r>
              <a:rPr lang="en-US" sz="3200" dirty="0">
                <a:solidFill>
                  <a:srgbClr val="C00000"/>
                </a:solidFill>
              </a:rPr>
              <a:t> titulus </a:t>
            </a:r>
            <a:r>
              <a:rPr lang="en-US" sz="3200" dirty="0" err="1">
                <a:solidFill>
                  <a:srgbClr val="C00000"/>
                </a:solidFill>
              </a:rPr>
              <a:t>en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los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cuadros</a:t>
            </a:r>
            <a:r>
              <a:rPr lang="en-US" sz="3200" dirty="0">
                <a:solidFill>
                  <a:srgbClr val="C00000"/>
                </a:solidFill>
              </a:rPr>
              <a:t> a </a:t>
            </a:r>
            <a:r>
              <a:rPr lang="en-US" sz="3200" dirty="0" err="1">
                <a:solidFill>
                  <a:srgbClr val="C00000"/>
                </a:solidFill>
              </a:rPr>
              <a:t>continuacion</a:t>
            </a:r>
            <a:r>
              <a:rPr lang="en-US" sz="3200" dirty="0">
                <a:solidFill>
                  <a:srgbClr val="C00000"/>
                </a:solidFill>
              </a:rPr>
              <a:t> es </a:t>
            </a:r>
            <a:r>
              <a:rPr lang="en-US" sz="3200" dirty="0" err="1">
                <a:solidFill>
                  <a:srgbClr val="C00000"/>
                </a:solidFill>
              </a:rPr>
              <a:t>el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tema</a:t>
            </a:r>
            <a:r>
              <a:rPr lang="en-US" sz="3200" dirty="0">
                <a:solidFill>
                  <a:srgbClr val="C00000"/>
                </a:solidFill>
              </a:rPr>
              <a:t> principal de </a:t>
            </a:r>
            <a:r>
              <a:rPr lang="en-US" sz="3200" dirty="0" err="1">
                <a:solidFill>
                  <a:srgbClr val="C00000"/>
                </a:solidFill>
              </a:rPr>
              <a:t>nuestra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err="1">
                <a:solidFill>
                  <a:srgbClr val="C00000"/>
                </a:solidFill>
              </a:rPr>
              <a:t>unidad</a:t>
            </a:r>
            <a:r>
              <a:rPr lang="en-US" sz="3200" dirty="0">
                <a:solidFill>
                  <a:srgbClr val="C00000"/>
                </a:solidFill>
              </a:rPr>
              <a:t>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Dibuja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un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circulo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medio de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Mapa Mental y escribe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principal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</a:rPr>
              <a:t>adentro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500743" y="400508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Regiones de Texas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4339473" y="400508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Indigenas</a:t>
            </a:r>
            <a:r>
              <a:rPr lang="en-US" sz="4000" dirty="0"/>
              <a:t> Americanos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8199975" y="401853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Texas Natural y </a:t>
            </a:r>
            <a:r>
              <a:rPr lang="en-US" sz="4000" dirty="0" err="1"/>
              <a:t>su</a:t>
            </a:r>
            <a:r>
              <a:rPr lang="en-US" sz="4000" dirty="0"/>
              <a:t> </a:t>
            </a:r>
            <a:r>
              <a:rPr lang="en-US" sz="4000" dirty="0" err="1"/>
              <a:t>Gente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solidFill>
                  <a:srgbClr val="C00000"/>
                </a:solidFill>
              </a:rPr>
              <a:t>Conecta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cada</a:t>
            </a:r>
            <a:r>
              <a:rPr lang="en-US" sz="2800" dirty="0">
                <a:solidFill>
                  <a:srgbClr val="C00000"/>
                </a:solidFill>
              </a:rPr>
              <a:t> element a </a:t>
            </a:r>
            <a:r>
              <a:rPr lang="en-US" sz="2800" dirty="0" err="1">
                <a:solidFill>
                  <a:srgbClr val="C00000"/>
                </a:solidFill>
              </a:rPr>
              <a:t>continuacion</a:t>
            </a:r>
            <a:r>
              <a:rPr lang="en-US" sz="2800" dirty="0">
                <a:solidFill>
                  <a:srgbClr val="C00000"/>
                </a:solidFill>
              </a:rPr>
              <a:t> con </a:t>
            </a:r>
            <a:r>
              <a:rPr lang="en-US" sz="2800" dirty="0" err="1">
                <a:solidFill>
                  <a:srgbClr val="C00000"/>
                </a:solidFill>
              </a:rPr>
              <a:t>el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tema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en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tu</a:t>
            </a:r>
            <a:r>
              <a:rPr lang="en-US" sz="2800" dirty="0">
                <a:solidFill>
                  <a:srgbClr val="C00000"/>
                </a:solidFill>
              </a:rPr>
              <a:t> Mapa Mental.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Algunas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Algunas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Llanuras</a:t>
            </a:r>
            <a:r>
              <a:rPr lang="en-US" sz="4000" dirty="0"/>
              <a:t> </a:t>
            </a:r>
            <a:r>
              <a:rPr lang="en-US" sz="4000" dirty="0" err="1"/>
              <a:t>Costeras</a:t>
            </a:r>
            <a:endParaRPr lang="en-US" sz="4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Caliente y </a:t>
            </a:r>
            <a:r>
              <a:rPr lang="en-US" sz="4000" dirty="0" err="1"/>
              <a:t>arido</a:t>
            </a:r>
            <a:endParaRPr lang="en-US" sz="40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Montanas</a:t>
            </a:r>
            <a:r>
              <a:rPr lang="en-US" sz="4000" dirty="0"/>
              <a:t> y Cuencas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err="1"/>
              <a:t>Llanuras</a:t>
            </a:r>
            <a:r>
              <a:rPr lang="en-US" sz="3400" dirty="0"/>
              <a:t> </a:t>
            </a:r>
            <a:r>
              <a:rPr lang="en-US" sz="3400" dirty="0" err="1"/>
              <a:t>Centrales</a:t>
            </a:r>
            <a:r>
              <a:rPr lang="en-US" sz="3400" dirty="0"/>
              <a:t> del Norte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Grandes </a:t>
            </a:r>
            <a:r>
              <a:rPr lang="en-US" sz="4000" dirty="0" err="1"/>
              <a:t>Llanuras</a:t>
            </a:r>
            <a:endParaRPr lang="en-US" sz="40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Pantano </a:t>
            </a:r>
            <a:r>
              <a:rPr lang="en-US" sz="4000" dirty="0" err="1"/>
              <a:t>cenagoso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Conecta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cada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element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continuacion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Mapa Mental.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o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anteriores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podrian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colocarse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mas de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una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ubicacion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mapa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Caddo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Meno </a:t>
            </a:r>
            <a:r>
              <a:rPr lang="en-US" sz="4000" dirty="0" err="1"/>
              <a:t>precipitacion</a:t>
            </a:r>
            <a:endParaRPr lang="en-US" sz="40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Praderas</a:t>
            </a:r>
            <a:r>
              <a:rPr lang="en-US" sz="4000" dirty="0"/>
              <a:t> </a:t>
            </a:r>
            <a:r>
              <a:rPr lang="en-US" sz="4000" dirty="0" err="1"/>
              <a:t>planas</a:t>
            </a:r>
            <a:r>
              <a:rPr lang="en-US" sz="4000" dirty="0"/>
              <a:t> y </a:t>
            </a:r>
            <a:r>
              <a:rPr lang="en-US" sz="4000" dirty="0" err="1"/>
              <a:t>onduladas</a:t>
            </a:r>
            <a:endParaRPr lang="en-US" sz="40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Coahuiltecano</a:t>
            </a:r>
            <a:endParaRPr lang="en-US" sz="4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Jumano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Wichita</a:t>
            </a: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Conecta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cada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element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continuacion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Mapa Menta.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Some items will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directamente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tema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principal.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conectaran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o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diapositiva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anteriores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Algunos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elementos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podrian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colocarse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mas de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una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ubicacion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mapa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Clima</a:t>
            </a:r>
            <a:r>
              <a:rPr lang="en-US" sz="4000" dirty="0"/>
              <a:t> </a:t>
            </a:r>
            <a:r>
              <a:rPr lang="en-US" sz="4000" dirty="0" err="1"/>
              <a:t>duro</a:t>
            </a:r>
            <a:endParaRPr lang="en-US" sz="4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Suelo fertile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Comanche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Humedo</a:t>
            </a:r>
            <a:endParaRPr lang="en-US" sz="4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Tigua</a:t>
            </a:r>
            <a:endParaRPr lang="en-US" sz="40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Karankawa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acec14-576f-4745-8bc6-f1209321bcba">
      <Terms xmlns="http://schemas.microsoft.com/office/infopath/2007/PartnerControls"/>
    </lcf76f155ced4ddcb4097134ff3c332f>
    <TaxCatchAll xmlns="545cb1ba-8b8a-41a6-8528-558dc0e975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A8DCC8F544446B22E24D6E812C780" ma:contentTypeVersion="15" ma:contentTypeDescription="Create a new document." ma:contentTypeScope="" ma:versionID="fdcc7765ebebf07e172ce78552423b26">
  <xsd:schema xmlns:xsd="http://www.w3.org/2001/XMLSchema" xmlns:xs="http://www.w3.org/2001/XMLSchema" xmlns:p="http://schemas.microsoft.com/office/2006/metadata/properties" xmlns:ns2="33acec14-576f-4745-8bc6-f1209321bcba" xmlns:ns3="545cb1ba-8b8a-41a6-8528-558dc0e9756b" targetNamespace="http://schemas.microsoft.com/office/2006/metadata/properties" ma:root="true" ma:fieldsID="8697e6786d43ba5775fbd5649ac90e35" ns2:_="" ns3:_="">
    <xsd:import namespace="33acec14-576f-4745-8bc6-f1209321bcba"/>
    <xsd:import namespace="545cb1ba-8b8a-41a6-8528-558dc0e97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cec14-576f-4745-8bc6-f1209321b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b1ba-8b8a-41a6-8528-558dc0e97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e693da1-8859-418a-a592-5356612f0256}" ma:internalName="TaxCatchAll" ma:showField="CatchAllData" ma:web="545cb1ba-8b8a-41a6-8528-558dc0e975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AD6B82-4B35-4347-BED4-44DBDFD74881}">
  <ds:schemaRefs>
    <ds:schemaRef ds:uri="http://schemas.microsoft.com/office/2006/metadata/properties"/>
    <ds:schemaRef ds:uri="http://schemas.microsoft.com/office/infopath/2007/PartnerControls"/>
    <ds:schemaRef ds:uri="33acec14-576f-4745-8bc6-f1209321bcba"/>
    <ds:schemaRef ds:uri="545cb1ba-8b8a-41a6-8528-558dc0e9756b"/>
  </ds:schemaRefs>
</ds:datastoreItem>
</file>

<file path=customXml/itemProps2.xml><?xml version="1.0" encoding="utf-8"?>
<ds:datastoreItem xmlns:ds="http://schemas.openxmlformats.org/officeDocument/2006/customXml" ds:itemID="{677D0917-C5B4-4BAA-992B-603FD7A701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05A84D-C2BA-49D8-8EF7-10D5F98700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acec14-576f-4745-8bc6-f1209321bcba"/>
    <ds:schemaRef ds:uri="545cb1ba-8b8a-41a6-8528-558dc0e97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774</Words>
  <Application>Microsoft Office PowerPoint</Application>
  <PresentationFormat>Widescreen</PresentationFormat>
  <Paragraphs>113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Gotham Book</vt:lpstr>
      <vt:lpstr>Gotham Medium</vt:lpstr>
      <vt:lpstr>1_Office Theme</vt:lpstr>
      <vt:lpstr>Mapa Mental</vt:lpstr>
      <vt:lpstr>Calentamiento: Sigue las instrucciones de tu calentamiento </vt:lpstr>
      <vt:lpstr>Comparte con la clase</vt:lpstr>
      <vt:lpstr>Pregunta Esencial</vt:lpstr>
      <vt:lpstr>En la leccion de hoy…</vt:lpstr>
      <vt:lpstr>Tema de la Unidad y Subtemas </vt:lpstr>
      <vt:lpstr>Hacer Conexiones</vt:lpstr>
      <vt:lpstr>Hacer Conexiones</vt:lpstr>
      <vt:lpstr>Hacer Conexiones</vt:lpstr>
      <vt:lpstr>Hacer Conexiones</vt:lpstr>
      <vt:lpstr>Hacer Conexiones</vt:lpstr>
      <vt:lpstr>Hacer Conexiones</vt:lpstr>
      <vt:lpstr>Crear Conexiones</vt:lpstr>
      <vt:lpstr>Boleto de Salida</vt:lpstr>
      <vt:lpstr>Comparte tu respuesta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Wilkinson, Ulises</cp:lastModifiedBy>
  <cp:revision>3</cp:revision>
  <dcterms:created xsi:type="dcterms:W3CDTF">2024-07-16T18:37:09Z</dcterms:created>
  <dcterms:modified xsi:type="dcterms:W3CDTF">2025-10-22T00:44:03Z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0x010100EB0A8DCC8F544446B22E24D6E812C780</vt:lpwstr>
  </property>
  <property fmtid="{D5CDD505-2E9C-101B-9397-08002B2CF9AE}" pid="3" name="MediaServiceImageTags">
    <vt:lpwstr/>
  </property>
</Properties>
</file>