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6.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7.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8.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11.xml" ContentType="application/vnd.openxmlformats-officedocument.presentationml.notesSlide+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12.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13.xml" ContentType="application/vnd.openxmlformats-officedocument.presentationml.notesSlide+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notesSlides/notesSlide16.xml" ContentType="application/vnd.openxmlformats-officedocument.presentationml.notesSlide+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17.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notesSlides/notesSlide18.xml" ContentType="application/vnd.openxmlformats-officedocument.presentationml.notesSlide+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notesSlides/notesSlide21.xml" ContentType="application/vnd.openxmlformats-officedocument.presentationml.notesSlide+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notesSlides/notesSlide22.xml" ContentType="application/vnd.openxmlformats-officedocument.presentationml.notesSlide+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notesSlides/notesSlide23.xml" ContentType="application/vnd.openxmlformats-officedocument.presentationml.notesSlide+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0"/>
  </p:notesMasterIdLst>
  <p:sldIdLst>
    <p:sldId id="257" r:id="rId6"/>
    <p:sldId id="331" r:id="rId7"/>
    <p:sldId id="337" r:id="rId8"/>
    <p:sldId id="329" r:id="rId9"/>
    <p:sldId id="330" r:id="rId10"/>
    <p:sldId id="336" r:id="rId11"/>
    <p:sldId id="338" r:id="rId12"/>
    <p:sldId id="334" r:id="rId13"/>
    <p:sldId id="335" r:id="rId14"/>
    <p:sldId id="296" r:id="rId15"/>
    <p:sldId id="322" r:id="rId16"/>
    <p:sldId id="339" r:id="rId17"/>
    <p:sldId id="275" r:id="rId18"/>
    <p:sldId id="284" r:id="rId19"/>
    <p:sldId id="310" r:id="rId20"/>
    <p:sldId id="311" r:id="rId21"/>
    <p:sldId id="312" r:id="rId22"/>
    <p:sldId id="308" r:id="rId23"/>
    <p:sldId id="314" r:id="rId24"/>
    <p:sldId id="315" r:id="rId25"/>
    <p:sldId id="316" r:id="rId26"/>
    <p:sldId id="313" r:id="rId27"/>
    <p:sldId id="318" r:id="rId28"/>
    <p:sldId id="317" r:id="rId29"/>
    <p:sldId id="319" r:id="rId30"/>
    <p:sldId id="320" r:id="rId31"/>
    <p:sldId id="321" r:id="rId32"/>
    <p:sldId id="324" r:id="rId33"/>
    <p:sldId id="323" r:id="rId34"/>
    <p:sldId id="325" r:id="rId35"/>
    <p:sldId id="326" r:id="rId36"/>
    <p:sldId id="327" r:id="rId37"/>
    <p:sldId id="328"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1D3"/>
    <a:srgbClr val="8A25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4732E-DFDD-4906-8F61-20C8F951A0D1}" v="92" dt="2025-10-28T06:15:49.742"/>
    <p1510:client id="{C468AEDD-0BBA-47FF-B70A-AC68D68C65ED}" v="93" dt="2025-10-28T21:52:28.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447" autoAdjust="0"/>
  </p:normalViewPr>
  <p:slideViewPr>
    <p:cSldViewPr snapToGrid="0">
      <p:cViewPr varScale="1">
        <p:scale>
          <a:sx n="101" d="100"/>
          <a:sy n="101" d="100"/>
        </p:scale>
        <p:origin x="486"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kinson, Ulises" userId="aece8d85-eb83-4e23-bf28-c30077cba893" providerId="ADAL" clId="{EC7D8D1A-2AC9-48A6-9DE6-94CF44EF9B57}"/>
    <pc:docChg chg="undo redo custSel modSld">
      <pc:chgData name="Wilkinson, Ulises" userId="aece8d85-eb83-4e23-bf28-c30077cba893" providerId="ADAL" clId="{EC7D8D1A-2AC9-48A6-9DE6-94CF44EF9B57}" dt="2025-10-28T21:54:12.526" v="560" actId="962"/>
      <pc:docMkLst>
        <pc:docMk/>
      </pc:docMkLst>
      <pc:sldChg chg="modSp mod">
        <pc:chgData name="Wilkinson, Ulises" userId="aece8d85-eb83-4e23-bf28-c30077cba893" providerId="ADAL" clId="{EC7D8D1A-2AC9-48A6-9DE6-94CF44EF9B57}" dt="2025-10-28T20:54:25.390" v="160" actId="207"/>
        <pc:sldMkLst>
          <pc:docMk/>
          <pc:sldMk cId="3556400799" sldId="313"/>
        </pc:sldMkLst>
        <pc:spChg chg="mod">
          <ac:chgData name="Wilkinson, Ulises" userId="aece8d85-eb83-4e23-bf28-c30077cba893" providerId="ADAL" clId="{EC7D8D1A-2AC9-48A6-9DE6-94CF44EF9B57}" dt="2025-10-28T20:54:25.390" v="160" actId="207"/>
          <ac:spMkLst>
            <pc:docMk/>
            <pc:sldMk cId="3556400799" sldId="313"/>
            <ac:spMk id="2" creationId="{C5106B89-9B60-94D2-83CF-2642EA60BD84}"/>
          </ac:spMkLst>
        </pc:spChg>
        <pc:spChg chg="mod">
          <ac:chgData name="Wilkinson, Ulises" userId="aece8d85-eb83-4e23-bf28-c30077cba893" providerId="ADAL" clId="{EC7D8D1A-2AC9-48A6-9DE6-94CF44EF9B57}" dt="2025-10-28T20:27:26.256" v="42" actId="255"/>
          <ac:spMkLst>
            <pc:docMk/>
            <pc:sldMk cId="3556400799" sldId="313"/>
            <ac:spMk id="18" creationId="{94C681E3-DBC4-E185-1B76-4295B37C7882}"/>
          </ac:spMkLst>
        </pc:spChg>
        <pc:spChg chg="mod">
          <ac:chgData name="Wilkinson, Ulises" userId="aece8d85-eb83-4e23-bf28-c30077cba893" providerId="ADAL" clId="{EC7D8D1A-2AC9-48A6-9DE6-94CF44EF9B57}" dt="2025-10-28T20:29:36.706" v="44" actId="114"/>
          <ac:spMkLst>
            <pc:docMk/>
            <pc:sldMk cId="3556400799" sldId="313"/>
            <ac:spMk id="19" creationId="{4E61825C-5390-4552-CFA9-B20F187CBBDA}"/>
          </ac:spMkLst>
        </pc:spChg>
        <pc:spChg chg="mod">
          <ac:chgData name="Wilkinson, Ulises" userId="aece8d85-eb83-4e23-bf28-c30077cba893" providerId="ADAL" clId="{EC7D8D1A-2AC9-48A6-9DE6-94CF44EF9B57}" dt="2025-10-28T20:30:34.855" v="53" actId="1076"/>
          <ac:spMkLst>
            <pc:docMk/>
            <pc:sldMk cId="3556400799" sldId="313"/>
            <ac:spMk id="21" creationId="{2E608AD6-8B22-F750-0754-1A4E03F8CDAD}"/>
          </ac:spMkLst>
        </pc:spChg>
        <pc:picChg chg="mod">
          <ac:chgData name="Wilkinson, Ulises" userId="aece8d85-eb83-4e23-bf28-c30077cba893" providerId="ADAL" clId="{EC7D8D1A-2AC9-48A6-9DE6-94CF44EF9B57}" dt="2025-10-28T20:30:27.560" v="52" actId="1076"/>
          <ac:picMkLst>
            <pc:docMk/>
            <pc:sldMk cId="3556400799" sldId="313"/>
            <ac:picMk id="23" creationId="{28CA7182-AE9A-9086-208F-A8835BC01893}"/>
          </ac:picMkLst>
        </pc:picChg>
      </pc:sldChg>
      <pc:sldChg chg="modSp mod">
        <pc:chgData name="Wilkinson, Ulises" userId="aece8d85-eb83-4e23-bf28-c30077cba893" providerId="ADAL" clId="{EC7D8D1A-2AC9-48A6-9DE6-94CF44EF9B57}" dt="2025-10-28T20:54:31.949" v="161" actId="207"/>
        <pc:sldMkLst>
          <pc:docMk/>
          <pc:sldMk cId="3019911080" sldId="316"/>
        </pc:sldMkLst>
        <pc:spChg chg="mod">
          <ac:chgData name="Wilkinson, Ulises" userId="aece8d85-eb83-4e23-bf28-c30077cba893" providerId="ADAL" clId="{EC7D8D1A-2AC9-48A6-9DE6-94CF44EF9B57}" dt="2025-10-28T20:54:31.949" v="161" actId="207"/>
          <ac:spMkLst>
            <pc:docMk/>
            <pc:sldMk cId="3019911080" sldId="316"/>
            <ac:spMk id="2" creationId="{74E177BB-5E05-C4ED-1452-60FA996B937F}"/>
          </ac:spMkLst>
        </pc:spChg>
        <pc:spChg chg="mod">
          <ac:chgData name="Wilkinson, Ulises" userId="aece8d85-eb83-4e23-bf28-c30077cba893" providerId="ADAL" clId="{EC7D8D1A-2AC9-48A6-9DE6-94CF44EF9B57}" dt="2025-10-28T20:18:52.257" v="11" actId="255"/>
          <ac:spMkLst>
            <pc:docMk/>
            <pc:sldMk cId="3019911080" sldId="316"/>
            <ac:spMk id="18" creationId="{BC89D983-F240-7932-2F1E-E2677BCC0B9C}"/>
          </ac:spMkLst>
        </pc:spChg>
        <pc:spChg chg="mod">
          <ac:chgData name="Wilkinson, Ulises" userId="aece8d85-eb83-4e23-bf28-c30077cba893" providerId="ADAL" clId="{EC7D8D1A-2AC9-48A6-9DE6-94CF44EF9B57}" dt="2025-10-28T20:23:10.386" v="19"/>
          <ac:spMkLst>
            <pc:docMk/>
            <pc:sldMk cId="3019911080" sldId="316"/>
            <ac:spMk id="19" creationId="{9ADFBA3D-51FD-486A-0E39-A1139A389FBB}"/>
          </ac:spMkLst>
        </pc:spChg>
        <pc:spChg chg="mod">
          <ac:chgData name="Wilkinson, Ulises" userId="aece8d85-eb83-4e23-bf28-c30077cba893" providerId="ADAL" clId="{EC7D8D1A-2AC9-48A6-9DE6-94CF44EF9B57}" dt="2025-10-28T20:23:29.616" v="21" actId="114"/>
          <ac:spMkLst>
            <pc:docMk/>
            <pc:sldMk cId="3019911080" sldId="316"/>
            <ac:spMk id="22" creationId="{F88FDD09-C24B-B6FB-EB6C-57A68A400185}"/>
          </ac:spMkLst>
        </pc:spChg>
      </pc:sldChg>
      <pc:sldChg chg="modSp mod">
        <pc:chgData name="Wilkinson, Ulises" userId="aece8d85-eb83-4e23-bf28-c30077cba893" providerId="ADAL" clId="{EC7D8D1A-2AC9-48A6-9DE6-94CF44EF9B57}" dt="2025-10-28T20:54:15.329" v="159" actId="207"/>
        <pc:sldMkLst>
          <pc:docMk/>
          <pc:sldMk cId="3433419388" sldId="317"/>
        </pc:sldMkLst>
        <pc:spChg chg="mod">
          <ac:chgData name="Wilkinson, Ulises" userId="aece8d85-eb83-4e23-bf28-c30077cba893" providerId="ADAL" clId="{EC7D8D1A-2AC9-48A6-9DE6-94CF44EF9B57}" dt="2025-10-28T20:54:15.329" v="159" actId="207"/>
          <ac:spMkLst>
            <pc:docMk/>
            <pc:sldMk cId="3433419388" sldId="317"/>
            <ac:spMk id="2" creationId="{7161EEF5-DBA8-B075-45A8-81311FE8FB69}"/>
          </ac:spMkLst>
        </pc:spChg>
        <pc:spChg chg="mod">
          <ac:chgData name="Wilkinson, Ulises" userId="aece8d85-eb83-4e23-bf28-c30077cba893" providerId="ADAL" clId="{EC7D8D1A-2AC9-48A6-9DE6-94CF44EF9B57}" dt="2025-10-28T20:35:20.809" v="97" actId="255"/>
          <ac:spMkLst>
            <pc:docMk/>
            <pc:sldMk cId="3433419388" sldId="317"/>
            <ac:spMk id="25" creationId="{0163CC2D-8D6A-00DD-9A57-BE32D424DD82}"/>
          </ac:spMkLst>
        </pc:spChg>
        <pc:spChg chg="mod">
          <ac:chgData name="Wilkinson, Ulises" userId="aece8d85-eb83-4e23-bf28-c30077cba893" providerId="ADAL" clId="{EC7D8D1A-2AC9-48A6-9DE6-94CF44EF9B57}" dt="2025-10-28T20:36:31.487" v="116" actId="20577"/>
          <ac:spMkLst>
            <pc:docMk/>
            <pc:sldMk cId="3433419388" sldId="317"/>
            <ac:spMk id="28" creationId="{7E49B10F-EFC9-F968-A395-CD39F12A2AEA}"/>
          </ac:spMkLst>
        </pc:spChg>
      </pc:sldChg>
      <pc:sldChg chg="modSp mod">
        <pc:chgData name="Wilkinson, Ulises" userId="aece8d85-eb83-4e23-bf28-c30077cba893" providerId="ADAL" clId="{EC7D8D1A-2AC9-48A6-9DE6-94CF44EF9B57}" dt="2025-10-28T20:31:19.242" v="82" actId="20577"/>
        <pc:sldMkLst>
          <pc:docMk/>
          <pc:sldMk cId="4222559210" sldId="318"/>
        </pc:sldMkLst>
        <pc:spChg chg="mod">
          <ac:chgData name="Wilkinson, Ulises" userId="aece8d85-eb83-4e23-bf28-c30077cba893" providerId="ADAL" clId="{EC7D8D1A-2AC9-48A6-9DE6-94CF44EF9B57}" dt="2025-10-28T20:31:19.242" v="82" actId="20577"/>
          <ac:spMkLst>
            <pc:docMk/>
            <pc:sldMk cId="4222559210" sldId="318"/>
            <ac:spMk id="10" creationId="{00000000-0000-0000-0000-000000000000}"/>
          </ac:spMkLst>
        </pc:spChg>
      </pc:sldChg>
      <pc:sldChg chg="modSp mod">
        <pc:chgData name="Wilkinson, Ulises" userId="aece8d85-eb83-4e23-bf28-c30077cba893" providerId="ADAL" clId="{EC7D8D1A-2AC9-48A6-9DE6-94CF44EF9B57}" dt="2025-10-28T20:56:48.369" v="164" actId="1076"/>
        <pc:sldMkLst>
          <pc:docMk/>
          <pc:sldMk cId="819245365" sldId="319"/>
        </pc:sldMkLst>
        <pc:spChg chg="mod">
          <ac:chgData name="Wilkinson, Ulises" userId="aece8d85-eb83-4e23-bf28-c30077cba893" providerId="ADAL" clId="{EC7D8D1A-2AC9-48A6-9DE6-94CF44EF9B57}" dt="2025-10-28T20:51:00.675" v="143" actId="20577"/>
          <ac:spMkLst>
            <pc:docMk/>
            <pc:sldMk cId="819245365" sldId="319"/>
            <ac:spMk id="2" creationId="{BB180171-EB15-79C7-1F97-66CC5F2CCF65}"/>
          </ac:spMkLst>
        </pc:spChg>
        <pc:spChg chg="mod">
          <ac:chgData name="Wilkinson, Ulises" userId="aece8d85-eb83-4e23-bf28-c30077cba893" providerId="ADAL" clId="{EC7D8D1A-2AC9-48A6-9DE6-94CF44EF9B57}" dt="2025-10-28T20:52:58.310" v="150" actId="207"/>
          <ac:spMkLst>
            <pc:docMk/>
            <pc:sldMk cId="819245365" sldId="319"/>
            <ac:spMk id="16" creationId="{45A97982-C74B-A4D8-A739-B6F6EDCB7C19}"/>
          </ac:spMkLst>
        </pc:spChg>
        <pc:spChg chg="mod">
          <ac:chgData name="Wilkinson, Ulises" userId="aece8d85-eb83-4e23-bf28-c30077cba893" providerId="ADAL" clId="{EC7D8D1A-2AC9-48A6-9DE6-94CF44EF9B57}" dt="2025-10-28T20:56:31.703" v="162"/>
          <ac:spMkLst>
            <pc:docMk/>
            <pc:sldMk cId="819245365" sldId="319"/>
            <ac:spMk id="17" creationId="{B312CDD4-027F-0ED4-9C81-65A4404943E7}"/>
          </ac:spMkLst>
        </pc:spChg>
        <pc:spChg chg="mod">
          <ac:chgData name="Wilkinson, Ulises" userId="aece8d85-eb83-4e23-bf28-c30077cba893" providerId="ADAL" clId="{EC7D8D1A-2AC9-48A6-9DE6-94CF44EF9B57}" dt="2025-10-28T20:56:48.369" v="164" actId="1076"/>
          <ac:spMkLst>
            <pc:docMk/>
            <pc:sldMk cId="819245365" sldId="319"/>
            <ac:spMk id="18" creationId="{D00CD63E-2141-7ED4-799F-396082B07D5A}"/>
          </ac:spMkLst>
        </pc:spChg>
      </pc:sldChg>
      <pc:sldChg chg="modSp mod">
        <pc:chgData name="Wilkinson, Ulises" userId="aece8d85-eb83-4e23-bf28-c30077cba893" providerId="ADAL" clId="{EC7D8D1A-2AC9-48A6-9DE6-94CF44EF9B57}" dt="2025-10-28T21:14:58.782" v="275" actId="114"/>
        <pc:sldMkLst>
          <pc:docMk/>
          <pc:sldMk cId="3820289985" sldId="320"/>
        </pc:sldMkLst>
        <pc:spChg chg="mod">
          <ac:chgData name="Wilkinson, Ulises" userId="aece8d85-eb83-4e23-bf28-c30077cba893" providerId="ADAL" clId="{EC7D8D1A-2AC9-48A6-9DE6-94CF44EF9B57}" dt="2025-10-28T20:57:06.010" v="165" actId="255"/>
          <ac:spMkLst>
            <pc:docMk/>
            <pc:sldMk cId="3820289985" sldId="320"/>
            <ac:spMk id="2" creationId="{4A18BACE-92A6-EE47-5340-A3AF29A163D0}"/>
          </ac:spMkLst>
        </pc:spChg>
        <pc:spChg chg="mod">
          <ac:chgData name="Wilkinson, Ulises" userId="aece8d85-eb83-4e23-bf28-c30077cba893" providerId="ADAL" clId="{EC7D8D1A-2AC9-48A6-9DE6-94CF44EF9B57}" dt="2025-10-28T21:12:29.658" v="241" actId="255"/>
          <ac:spMkLst>
            <pc:docMk/>
            <pc:sldMk cId="3820289985" sldId="320"/>
            <ac:spMk id="16" creationId="{5290541B-D38A-8AB6-EF55-9B77309AEF30}"/>
          </ac:spMkLst>
        </pc:spChg>
        <pc:spChg chg="mod">
          <ac:chgData name="Wilkinson, Ulises" userId="aece8d85-eb83-4e23-bf28-c30077cba893" providerId="ADAL" clId="{EC7D8D1A-2AC9-48A6-9DE6-94CF44EF9B57}" dt="2025-10-28T21:14:58.782" v="275" actId="114"/>
          <ac:spMkLst>
            <pc:docMk/>
            <pc:sldMk cId="3820289985" sldId="320"/>
            <ac:spMk id="18" creationId="{9AE7EE42-B975-D2CC-F2C7-7FD337B3469D}"/>
          </ac:spMkLst>
        </pc:spChg>
        <pc:spChg chg="mod">
          <ac:chgData name="Wilkinson, Ulises" userId="aece8d85-eb83-4e23-bf28-c30077cba893" providerId="ADAL" clId="{EC7D8D1A-2AC9-48A6-9DE6-94CF44EF9B57}" dt="2025-10-28T21:14:39.551" v="269" actId="114"/>
          <ac:spMkLst>
            <pc:docMk/>
            <pc:sldMk cId="3820289985" sldId="320"/>
            <ac:spMk id="19" creationId="{9555C9AE-9585-8FE1-3175-E3F20FC98AA4}"/>
          </ac:spMkLst>
        </pc:spChg>
        <pc:spChg chg="mod">
          <ac:chgData name="Wilkinson, Ulises" userId="aece8d85-eb83-4e23-bf28-c30077cba893" providerId="ADAL" clId="{EC7D8D1A-2AC9-48A6-9DE6-94CF44EF9B57}" dt="2025-10-28T21:14:23.456" v="267" actId="20577"/>
          <ac:spMkLst>
            <pc:docMk/>
            <pc:sldMk cId="3820289985" sldId="320"/>
            <ac:spMk id="20" creationId="{E44836FD-6A81-6C0F-904C-116695A11613}"/>
          </ac:spMkLst>
        </pc:spChg>
        <pc:picChg chg="mod">
          <ac:chgData name="Wilkinson, Ulises" userId="aece8d85-eb83-4e23-bf28-c30077cba893" providerId="ADAL" clId="{EC7D8D1A-2AC9-48A6-9DE6-94CF44EF9B57}" dt="2025-10-28T21:14:52.837" v="272" actId="1076"/>
          <ac:picMkLst>
            <pc:docMk/>
            <pc:sldMk cId="3820289985" sldId="320"/>
            <ac:picMk id="22" creationId="{80A2F683-7F27-249C-1ECC-24C44FED6304}"/>
          </ac:picMkLst>
        </pc:picChg>
      </pc:sldChg>
      <pc:sldChg chg="modSp mod">
        <pc:chgData name="Wilkinson, Ulises" userId="aece8d85-eb83-4e23-bf28-c30077cba893" providerId="ADAL" clId="{EC7D8D1A-2AC9-48A6-9DE6-94CF44EF9B57}" dt="2025-10-28T21:22:03.284" v="307" actId="2711"/>
        <pc:sldMkLst>
          <pc:docMk/>
          <pc:sldMk cId="2619213820" sldId="321"/>
        </pc:sldMkLst>
        <pc:spChg chg="mod">
          <ac:chgData name="Wilkinson, Ulises" userId="aece8d85-eb83-4e23-bf28-c30077cba893" providerId="ADAL" clId="{EC7D8D1A-2AC9-48A6-9DE6-94CF44EF9B57}" dt="2025-10-28T21:22:03.284" v="307" actId="2711"/>
          <ac:spMkLst>
            <pc:docMk/>
            <pc:sldMk cId="2619213820" sldId="321"/>
            <ac:spMk id="2" creationId="{C627FD72-51B4-9C2B-DBF8-ADF749C5D425}"/>
          </ac:spMkLst>
        </pc:spChg>
        <pc:spChg chg="mod">
          <ac:chgData name="Wilkinson, Ulises" userId="aece8d85-eb83-4e23-bf28-c30077cba893" providerId="ADAL" clId="{EC7D8D1A-2AC9-48A6-9DE6-94CF44EF9B57}" dt="2025-10-28T21:19:57.642" v="291" actId="255"/>
          <ac:spMkLst>
            <pc:docMk/>
            <pc:sldMk cId="2619213820" sldId="321"/>
            <ac:spMk id="16" creationId="{6678EA8C-59E3-FA7C-8EC8-EB9BCD540E70}"/>
          </ac:spMkLst>
        </pc:spChg>
        <pc:spChg chg="mod">
          <ac:chgData name="Wilkinson, Ulises" userId="aece8d85-eb83-4e23-bf28-c30077cba893" providerId="ADAL" clId="{EC7D8D1A-2AC9-48A6-9DE6-94CF44EF9B57}" dt="2025-10-28T21:17:46.657" v="277" actId="114"/>
          <ac:spMkLst>
            <pc:docMk/>
            <pc:sldMk cId="2619213820" sldId="321"/>
            <ac:spMk id="17" creationId="{55ADF500-3C57-5518-B4FB-E9CC26F24B82}"/>
          </ac:spMkLst>
        </pc:spChg>
        <pc:spChg chg="mod">
          <ac:chgData name="Wilkinson, Ulises" userId="aece8d85-eb83-4e23-bf28-c30077cba893" providerId="ADAL" clId="{EC7D8D1A-2AC9-48A6-9DE6-94CF44EF9B57}" dt="2025-10-28T21:18:30.846" v="286" actId="1076"/>
          <ac:spMkLst>
            <pc:docMk/>
            <pc:sldMk cId="2619213820" sldId="321"/>
            <ac:spMk id="19" creationId="{A49B2330-BFF8-DEA7-E8CE-5C33366BBFDD}"/>
          </ac:spMkLst>
        </pc:spChg>
        <pc:spChg chg="mod">
          <ac:chgData name="Wilkinson, Ulises" userId="aece8d85-eb83-4e23-bf28-c30077cba893" providerId="ADAL" clId="{EC7D8D1A-2AC9-48A6-9DE6-94CF44EF9B57}" dt="2025-10-28T21:21:00.637" v="300" actId="255"/>
          <ac:spMkLst>
            <pc:docMk/>
            <pc:sldMk cId="2619213820" sldId="321"/>
            <ac:spMk id="20" creationId="{2B8BA499-CA52-94A9-DE78-0C24B1768545}"/>
          </ac:spMkLst>
        </pc:spChg>
        <pc:spChg chg="mod">
          <ac:chgData name="Wilkinson, Ulises" userId="aece8d85-eb83-4e23-bf28-c30077cba893" providerId="ADAL" clId="{EC7D8D1A-2AC9-48A6-9DE6-94CF44EF9B57}" dt="2025-10-28T21:17:57.104" v="279" actId="114"/>
          <ac:spMkLst>
            <pc:docMk/>
            <pc:sldMk cId="2619213820" sldId="321"/>
            <ac:spMk id="25" creationId="{38104478-30BE-064A-159C-EFCF2BA01731}"/>
          </ac:spMkLst>
        </pc:spChg>
        <pc:picChg chg="mod">
          <ac:chgData name="Wilkinson, Ulises" userId="aece8d85-eb83-4e23-bf28-c30077cba893" providerId="ADAL" clId="{EC7D8D1A-2AC9-48A6-9DE6-94CF44EF9B57}" dt="2025-10-28T21:18:23.850" v="285" actId="1076"/>
          <ac:picMkLst>
            <pc:docMk/>
            <pc:sldMk cId="2619213820" sldId="321"/>
            <ac:picMk id="18" creationId="{B3615CCC-FB77-A40B-4D4A-DEED6A811D03}"/>
          </ac:picMkLst>
        </pc:picChg>
      </pc:sldChg>
      <pc:sldChg chg="modSp mod">
        <pc:chgData name="Wilkinson, Ulises" userId="aece8d85-eb83-4e23-bf28-c30077cba893" providerId="ADAL" clId="{EC7D8D1A-2AC9-48A6-9DE6-94CF44EF9B57}" dt="2025-10-28T21:38:50.521" v="358" actId="114"/>
        <pc:sldMkLst>
          <pc:docMk/>
          <pc:sldMk cId="1707339020" sldId="323"/>
        </pc:sldMkLst>
        <pc:spChg chg="mod">
          <ac:chgData name="Wilkinson, Ulises" userId="aece8d85-eb83-4e23-bf28-c30077cba893" providerId="ADAL" clId="{EC7D8D1A-2AC9-48A6-9DE6-94CF44EF9B57}" dt="2025-10-28T21:27:20.556" v="339" actId="2711"/>
          <ac:spMkLst>
            <pc:docMk/>
            <pc:sldMk cId="1707339020" sldId="323"/>
            <ac:spMk id="2" creationId="{E24FF466-5C9C-F864-919D-E4DACE389E3B}"/>
          </ac:spMkLst>
        </pc:spChg>
        <pc:spChg chg="mod">
          <ac:chgData name="Wilkinson, Ulises" userId="aece8d85-eb83-4e23-bf28-c30077cba893" providerId="ADAL" clId="{EC7D8D1A-2AC9-48A6-9DE6-94CF44EF9B57}" dt="2025-10-28T21:37:38.780" v="356" actId="255"/>
          <ac:spMkLst>
            <pc:docMk/>
            <pc:sldMk cId="1707339020" sldId="323"/>
            <ac:spMk id="20" creationId="{FBDF70E7-0BDD-2D0A-04A0-12B8840C1CCC}"/>
          </ac:spMkLst>
        </pc:spChg>
        <pc:spChg chg="mod">
          <ac:chgData name="Wilkinson, Ulises" userId="aece8d85-eb83-4e23-bf28-c30077cba893" providerId="ADAL" clId="{EC7D8D1A-2AC9-48A6-9DE6-94CF44EF9B57}" dt="2025-10-28T21:38:50.521" v="358" actId="114"/>
          <ac:spMkLst>
            <pc:docMk/>
            <pc:sldMk cId="1707339020" sldId="323"/>
            <ac:spMk id="21" creationId="{EE310265-36B8-8825-379E-93E93B604755}"/>
          </ac:spMkLst>
        </pc:spChg>
      </pc:sldChg>
      <pc:sldChg chg="modSp mod">
        <pc:chgData name="Wilkinson, Ulises" userId="aece8d85-eb83-4e23-bf28-c30077cba893" providerId="ADAL" clId="{EC7D8D1A-2AC9-48A6-9DE6-94CF44EF9B57}" dt="2025-10-28T21:22:37.403" v="327" actId="20577"/>
        <pc:sldMkLst>
          <pc:docMk/>
          <pc:sldMk cId="3648672632" sldId="324"/>
        </pc:sldMkLst>
        <pc:spChg chg="mod">
          <ac:chgData name="Wilkinson, Ulises" userId="aece8d85-eb83-4e23-bf28-c30077cba893" providerId="ADAL" clId="{EC7D8D1A-2AC9-48A6-9DE6-94CF44EF9B57}" dt="2025-10-28T21:22:37.403" v="327" actId="20577"/>
          <ac:spMkLst>
            <pc:docMk/>
            <pc:sldMk cId="3648672632" sldId="324"/>
            <ac:spMk id="10" creationId="{00000000-0000-0000-0000-000000000000}"/>
          </ac:spMkLst>
        </pc:spChg>
      </pc:sldChg>
      <pc:sldChg chg="modSp mod">
        <pc:chgData name="Wilkinson, Ulises" userId="aece8d85-eb83-4e23-bf28-c30077cba893" providerId="ADAL" clId="{EC7D8D1A-2AC9-48A6-9DE6-94CF44EF9B57}" dt="2025-10-28T21:42:58.295" v="370" actId="207"/>
        <pc:sldMkLst>
          <pc:docMk/>
          <pc:sldMk cId="1423403135" sldId="325"/>
        </pc:sldMkLst>
        <pc:spChg chg="mod">
          <ac:chgData name="Wilkinson, Ulises" userId="aece8d85-eb83-4e23-bf28-c30077cba893" providerId="ADAL" clId="{EC7D8D1A-2AC9-48A6-9DE6-94CF44EF9B57}" dt="2025-10-28T21:41:24.513" v="365" actId="114"/>
          <ac:spMkLst>
            <pc:docMk/>
            <pc:sldMk cId="1423403135" sldId="325"/>
            <ac:spMk id="2" creationId="{2FAA8E4D-D088-48D8-3880-5CA1A009F63E}"/>
          </ac:spMkLst>
        </pc:spChg>
        <pc:spChg chg="mod">
          <ac:chgData name="Wilkinson, Ulises" userId="aece8d85-eb83-4e23-bf28-c30077cba893" providerId="ADAL" clId="{EC7D8D1A-2AC9-48A6-9DE6-94CF44EF9B57}" dt="2025-10-28T21:42:58.295" v="370" actId="207"/>
          <ac:spMkLst>
            <pc:docMk/>
            <pc:sldMk cId="1423403135" sldId="325"/>
            <ac:spMk id="16" creationId="{415F4A0A-6229-D363-0242-90EEF5B9DEDC}"/>
          </ac:spMkLst>
        </pc:spChg>
      </pc:sldChg>
      <pc:sldChg chg="modSp mod">
        <pc:chgData name="Wilkinson, Ulises" userId="aece8d85-eb83-4e23-bf28-c30077cba893" providerId="ADAL" clId="{EC7D8D1A-2AC9-48A6-9DE6-94CF44EF9B57}" dt="2025-10-28T21:48:00.028" v="398" actId="114"/>
        <pc:sldMkLst>
          <pc:docMk/>
          <pc:sldMk cId="3121347377" sldId="326"/>
        </pc:sldMkLst>
        <pc:spChg chg="mod">
          <ac:chgData name="Wilkinson, Ulises" userId="aece8d85-eb83-4e23-bf28-c30077cba893" providerId="ADAL" clId="{EC7D8D1A-2AC9-48A6-9DE6-94CF44EF9B57}" dt="2025-10-28T21:44:00.504" v="379" actId="2711"/>
          <ac:spMkLst>
            <pc:docMk/>
            <pc:sldMk cId="3121347377" sldId="326"/>
            <ac:spMk id="2" creationId="{291773BC-E0CF-A847-CEA1-4A55D18BA1A6}"/>
          </ac:spMkLst>
        </pc:spChg>
        <pc:spChg chg="mod">
          <ac:chgData name="Wilkinson, Ulises" userId="aece8d85-eb83-4e23-bf28-c30077cba893" providerId="ADAL" clId="{EC7D8D1A-2AC9-48A6-9DE6-94CF44EF9B57}" dt="2025-10-28T21:45:45.248" v="388" actId="255"/>
          <ac:spMkLst>
            <pc:docMk/>
            <pc:sldMk cId="3121347377" sldId="326"/>
            <ac:spMk id="15" creationId="{BB58FF10-31D6-126E-3BA3-B0D6DAA118D9}"/>
          </ac:spMkLst>
        </pc:spChg>
        <pc:spChg chg="mod">
          <ac:chgData name="Wilkinson, Ulises" userId="aece8d85-eb83-4e23-bf28-c30077cba893" providerId="ADAL" clId="{EC7D8D1A-2AC9-48A6-9DE6-94CF44EF9B57}" dt="2025-10-28T21:47:30.822" v="394" actId="114"/>
          <ac:spMkLst>
            <pc:docMk/>
            <pc:sldMk cId="3121347377" sldId="326"/>
            <ac:spMk id="24" creationId="{5064372A-8DB9-D561-859B-A35B6894D8CE}"/>
          </ac:spMkLst>
        </pc:spChg>
        <pc:spChg chg="mod">
          <ac:chgData name="Wilkinson, Ulises" userId="aece8d85-eb83-4e23-bf28-c30077cba893" providerId="ADAL" clId="{EC7D8D1A-2AC9-48A6-9DE6-94CF44EF9B57}" dt="2025-10-28T21:47:48.033" v="396" actId="114"/>
          <ac:spMkLst>
            <pc:docMk/>
            <pc:sldMk cId="3121347377" sldId="326"/>
            <ac:spMk id="25" creationId="{675DC72C-3435-5921-AE84-9519F235BFA6}"/>
          </ac:spMkLst>
        </pc:spChg>
        <pc:spChg chg="mod">
          <ac:chgData name="Wilkinson, Ulises" userId="aece8d85-eb83-4e23-bf28-c30077cba893" providerId="ADAL" clId="{EC7D8D1A-2AC9-48A6-9DE6-94CF44EF9B57}" dt="2025-10-28T21:48:00.028" v="398" actId="114"/>
          <ac:spMkLst>
            <pc:docMk/>
            <pc:sldMk cId="3121347377" sldId="326"/>
            <ac:spMk id="26" creationId="{C667D80E-E020-AC0E-E621-0C080B7C18AD}"/>
          </ac:spMkLst>
        </pc:spChg>
        <pc:spChg chg="mod">
          <ac:chgData name="Wilkinson, Ulises" userId="aece8d85-eb83-4e23-bf28-c30077cba893" providerId="ADAL" clId="{EC7D8D1A-2AC9-48A6-9DE6-94CF44EF9B57}" dt="2025-10-28T21:47:14.221" v="392" actId="114"/>
          <ac:spMkLst>
            <pc:docMk/>
            <pc:sldMk cId="3121347377" sldId="326"/>
            <ac:spMk id="27" creationId="{67D05CDA-5CA5-CF93-FB8E-57C81DDEEE60}"/>
          </ac:spMkLst>
        </pc:spChg>
      </pc:sldChg>
      <pc:sldChg chg="modSp mod">
        <pc:chgData name="Wilkinson, Ulises" userId="aece8d85-eb83-4e23-bf28-c30077cba893" providerId="ADAL" clId="{EC7D8D1A-2AC9-48A6-9DE6-94CF44EF9B57}" dt="2025-10-28T21:52:31.553" v="414" actId="114"/>
        <pc:sldMkLst>
          <pc:docMk/>
          <pc:sldMk cId="322196960" sldId="327"/>
        </pc:sldMkLst>
        <pc:spChg chg="mod">
          <ac:chgData name="Wilkinson, Ulises" userId="aece8d85-eb83-4e23-bf28-c30077cba893" providerId="ADAL" clId="{EC7D8D1A-2AC9-48A6-9DE6-94CF44EF9B57}" dt="2025-10-28T21:49:11.704" v="405" actId="2711"/>
          <ac:spMkLst>
            <pc:docMk/>
            <pc:sldMk cId="322196960" sldId="327"/>
            <ac:spMk id="2" creationId="{8040501D-6BCA-55AD-7764-E1213D5925C3}"/>
          </ac:spMkLst>
        </pc:spChg>
        <pc:spChg chg="mod">
          <ac:chgData name="Wilkinson, Ulises" userId="aece8d85-eb83-4e23-bf28-c30077cba893" providerId="ADAL" clId="{EC7D8D1A-2AC9-48A6-9DE6-94CF44EF9B57}" dt="2025-10-28T21:50:46.902" v="412" actId="255"/>
          <ac:spMkLst>
            <pc:docMk/>
            <pc:sldMk cId="322196960" sldId="327"/>
            <ac:spMk id="15" creationId="{C65D4AA9-3890-C3E8-C8CA-89AC2E0B9861}"/>
          </ac:spMkLst>
        </pc:spChg>
        <pc:spChg chg="mod">
          <ac:chgData name="Wilkinson, Ulises" userId="aece8d85-eb83-4e23-bf28-c30077cba893" providerId="ADAL" clId="{EC7D8D1A-2AC9-48A6-9DE6-94CF44EF9B57}" dt="2025-10-28T21:52:31.553" v="414" actId="114"/>
          <ac:spMkLst>
            <pc:docMk/>
            <pc:sldMk cId="322196960" sldId="327"/>
            <ac:spMk id="16" creationId="{38C39855-5872-14ED-76C4-DE46430FEA54}"/>
          </ac:spMkLst>
        </pc:spChg>
      </pc:sldChg>
      <pc:sldChg chg="modSp mod">
        <pc:chgData name="Wilkinson, Ulises" userId="aece8d85-eb83-4e23-bf28-c30077cba893" providerId="ADAL" clId="{EC7D8D1A-2AC9-48A6-9DE6-94CF44EF9B57}" dt="2025-10-28T21:53:20.967" v="447" actId="20577"/>
        <pc:sldMkLst>
          <pc:docMk/>
          <pc:sldMk cId="1676642321" sldId="328"/>
        </pc:sldMkLst>
        <pc:spChg chg="mod">
          <ac:chgData name="Wilkinson, Ulises" userId="aece8d85-eb83-4e23-bf28-c30077cba893" providerId="ADAL" clId="{EC7D8D1A-2AC9-48A6-9DE6-94CF44EF9B57}" dt="2025-10-28T21:53:20.967" v="447" actId="20577"/>
          <ac:spMkLst>
            <pc:docMk/>
            <pc:sldMk cId="1676642321" sldId="328"/>
            <ac:spMk id="4" creationId="{FA56A0EB-2561-B385-016D-9299353BC756}"/>
          </ac:spMkLst>
        </pc:spChg>
      </pc:sldChg>
      <pc:sldChg chg="modSp mod">
        <pc:chgData name="Wilkinson, Ulises" userId="aece8d85-eb83-4e23-bf28-c30077cba893" providerId="ADAL" clId="{EC7D8D1A-2AC9-48A6-9DE6-94CF44EF9B57}" dt="2025-10-28T21:54:12.526" v="560" actId="962"/>
        <pc:sldMkLst>
          <pc:docMk/>
          <pc:sldMk cId="721459558" sldId="333"/>
        </pc:sldMkLst>
        <pc:spChg chg="mod">
          <ac:chgData name="Wilkinson, Ulises" userId="aece8d85-eb83-4e23-bf28-c30077cba893" providerId="ADAL" clId="{EC7D8D1A-2AC9-48A6-9DE6-94CF44EF9B57}" dt="2025-10-28T21:53:37.267" v="478" actId="20577"/>
          <ac:spMkLst>
            <pc:docMk/>
            <pc:sldMk cId="721459558" sldId="333"/>
            <ac:spMk id="4" creationId="{FA56A0EB-2561-B385-016D-9299353BC756}"/>
          </ac:spMkLst>
        </pc:spChg>
        <pc:picChg chg="mod">
          <ac:chgData name="Wilkinson, Ulises" userId="aece8d85-eb83-4e23-bf28-c30077cba893" providerId="ADAL" clId="{EC7D8D1A-2AC9-48A6-9DE6-94CF44EF9B57}" dt="2025-10-28T21:54:12.526" v="560" actId="962"/>
          <ac:picMkLst>
            <pc:docMk/>
            <pc:sldMk cId="721459558" sldId="333"/>
            <ac:picMk id="3" creationId="{AE09A1EF-3013-2D84-8022-2F9E7ADA9D62}"/>
          </ac:picMkLst>
        </pc:picChg>
      </pc:sldChg>
      <pc:sldChg chg="modSp mod">
        <pc:chgData name="Wilkinson, Ulises" userId="aece8d85-eb83-4e23-bf28-c30077cba893" providerId="ADAL" clId="{EC7D8D1A-2AC9-48A6-9DE6-94CF44EF9B57}" dt="2025-10-28T21:08:22.700" v="223" actId="962"/>
        <pc:sldMkLst>
          <pc:docMk/>
          <pc:sldMk cId="2073535127" sldId="336"/>
        </pc:sldMkLst>
        <pc:picChg chg="mod">
          <ac:chgData name="Wilkinson, Ulises" userId="aece8d85-eb83-4e23-bf28-c30077cba893" providerId="ADAL" clId="{EC7D8D1A-2AC9-48A6-9DE6-94CF44EF9B57}" dt="2025-10-28T21:08:22.700" v="223" actId="962"/>
          <ac:picMkLst>
            <pc:docMk/>
            <pc:sldMk cId="2073535127" sldId="336"/>
            <ac:picMk id="12" creationId="{23928FDB-5764-0273-E0BF-6ED6C0A61103}"/>
          </ac:picMkLst>
        </pc:picChg>
      </pc:sldChg>
    </pc:docChg>
  </pc:docChgLst>
  <pc:docChgLst>
    <pc:chgData name="Wilkinson, Ulises" userId="aece8d85-eb83-4e23-bf28-c30077cba893" providerId="ADAL" clId="{884F47B1-B553-4192-9126-1C112833296C}"/>
    <pc:docChg chg="undo redo custSel modSld">
      <pc:chgData name="Wilkinson, Ulises" userId="aece8d85-eb83-4e23-bf28-c30077cba893" providerId="ADAL" clId="{884F47B1-B553-4192-9126-1C112833296C}" dt="2025-10-28T06:15:53.903" v="2239" actId="114"/>
      <pc:docMkLst>
        <pc:docMk/>
      </pc:docMkLst>
      <pc:sldChg chg="modSp mod">
        <pc:chgData name="Wilkinson, Ulises" userId="aece8d85-eb83-4e23-bf28-c30077cba893" providerId="ADAL" clId="{884F47B1-B553-4192-9126-1C112833296C}" dt="2025-10-28T00:40:12.751" v="73" actId="20577"/>
        <pc:sldMkLst>
          <pc:docMk/>
          <pc:sldMk cId="3688110141" sldId="257"/>
        </pc:sldMkLst>
        <pc:spChg chg="mod">
          <ac:chgData name="Wilkinson, Ulises" userId="aece8d85-eb83-4e23-bf28-c30077cba893" providerId="ADAL" clId="{884F47B1-B553-4192-9126-1C112833296C}" dt="2025-10-28T00:39:53.633" v="52" actId="20577"/>
          <ac:spMkLst>
            <pc:docMk/>
            <pc:sldMk cId="3688110141" sldId="257"/>
            <ac:spMk id="2" creationId="{67C0AF97-B1C7-ACDC-AA84-18DD3E14F324}"/>
          </ac:spMkLst>
        </pc:spChg>
        <pc:spChg chg="mod">
          <ac:chgData name="Wilkinson, Ulises" userId="aece8d85-eb83-4e23-bf28-c30077cba893" providerId="ADAL" clId="{884F47B1-B553-4192-9126-1C112833296C}" dt="2025-10-28T00:40:12.751" v="73" actId="20577"/>
          <ac:spMkLst>
            <pc:docMk/>
            <pc:sldMk cId="3688110141" sldId="257"/>
            <ac:spMk id="3" creationId="{DE5E7D88-B411-0667-9CA2-7DAF8B9F01D0}"/>
          </ac:spMkLst>
        </pc:spChg>
      </pc:sldChg>
      <pc:sldChg chg="modSp mod">
        <pc:chgData name="Wilkinson, Ulises" userId="aece8d85-eb83-4e23-bf28-c30077cba893" providerId="ADAL" clId="{884F47B1-B553-4192-9126-1C112833296C}" dt="2025-10-28T01:58:07.872" v="1867" actId="20577"/>
        <pc:sldMkLst>
          <pc:docMk/>
          <pc:sldMk cId="1630787867" sldId="275"/>
        </pc:sldMkLst>
        <pc:spChg chg="mod">
          <ac:chgData name="Wilkinson, Ulises" userId="aece8d85-eb83-4e23-bf28-c30077cba893" providerId="ADAL" clId="{884F47B1-B553-4192-9126-1C112833296C}" dt="2025-10-28T01:58:07.872" v="1867" actId="20577"/>
          <ac:spMkLst>
            <pc:docMk/>
            <pc:sldMk cId="1630787867" sldId="275"/>
            <ac:spMk id="10" creationId="{00000000-0000-0000-0000-000000000000}"/>
          </ac:spMkLst>
        </pc:spChg>
      </pc:sldChg>
      <pc:sldChg chg="modSp mod">
        <pc:chgData name="Wilkinson, Ulises" userId="aece8d85-eb83-4e23-bf28-c30077cba893" providerId="ADAL" clId="{884F47B1-B553-4192-9126-1C112833296C}" dt="2025-10-28T05:07:01.894" v="1916" actId="255"/>
        <pc:sldMkLst>
          <pc:docMk/>
          <pc:sldMk cId="2850630895" sldId="284"/>
        </pc:sldMkLst>
        <pc:spChg chg="mod">
          <ac:chgData name="Wilkinson, Ulises" userId="aece8d85-eb83-4e23-bf28-c30077cba893" providerId="ADAL" clId="{884F47B1-B553-4192-9126-1C112833296C}" dt="2025-10-28T01:58:28.071" v="1895" actId="20577"/>
          <ac:spMkLst>
            <pc:docMk/>
            <pc:sldMk cId="2850630895" sldId="284"/>
            <ac:spMk id="10" creationId="{00000000-0000-0000-0000-000000000000}"/>
          </ac:spMkLst>
        </pc:spChg>
        <pc:spChg chg="mod">
          <ac:chgData name="Wilkinson, Ulises" userId="aece8d85-eb83-4e23-bf28-c30077cba893" providerId="ADAL" clId="{884F47B1-B553-4192-9126-1C112833296C}" dt="2025-10-28T05:06:26.432" v="1911" actId="207"/>
          <ac:spMkLst>
            <pc:docMk/>
            <pc:sldMk cId="2850630895" sldId="284"/>
            <ac:spMk id="50" creationId="{3A23F175-6E1B-9320-0214-58087EB5AAFA}"/>
          </ac:spMkLst>
        </pc:spChg>
        <pc:spChg chg="mod">
          <ac:chgData name="Wilkinson, Ulises" userId="aece8d85-eb83-4e23-bf28-c30077cba893" providerId="ADAL" clId="{884F47B1-B553-4192-9126-1C112833296C}" dt="2025-10-28T05:07:01.894" v="1916" actId="255"/>
          <ac:spMkLst>
            <pc:docMk/>
            <pc:sldMk cId="2850630895" sldId="284"/>
            <ac:spMk id="53" creationId="{7EAEA151-535D-CB96-539C-37B83AAF80C8}"/>
          </ac:spMkLst>
        </pc:spChg>
      </pc:sldChg>
      <pc:sldChg chg="modSp mod">
        <pc:chgData name="Wilkinson, Ulises" userId="aece8d85-eb83-4e23-bf28-c30077cba893" providerId="ADAL" clId="{884F47B1-B553-4192-9126-1C112833296C}" dt="2025-10-28T01:37:51.388" v="1532" actId="207"/>
        <pc:sldMkLst>
          <pc:docMk/>
          <pc:sldMk cId="699537045" sldId="296"/>
        </pc:sldMkLst>
        <pc:spChg chg="mod">
          <ac:chgData name="Wilkinson, Ulises" userId="aece8d85-eb83-4e23-bf28-c30077cba893" providerId="ADAL" clId="{884F47B1-B553-4192-9126-1C112833296C}" dt="2025-10-28T01:28:31.788" v="1460" actId="20577"/>
          <ac:spMkLst>
            <pc:docMk/>
            <pc:sldMk cId="699537045" sldId="296"/>
            <ac:spMk id="10" creationId="{00000000-0000-0000-0000-000000000000}"/>
          </ac:spMkLst>
        </pc:spChg>
        <pc:spChg chg="mod">
          <ac:chgData name="Wilkinson, Ulises" userId="aece8d85-eb83-4e23-bf28-c30077cba893" providerId="ADAL" clId="{884F47B1-B553-4192-9126-1C112833296C}" dt="2025-10-28T01:37:51.388" v="1532" actId="207"/>
          <ac:spMkLst>
            <pc:docMk/>
            <pc:sldMk cId="699537045" sldId="296"/>
            <ac:spMk id="13" creationId="{9CB46BB9-AE24-3DF2-430E-E56B864FF27C}"/>
          </ac:spMkLst>
        </pc:spChg>
      </pc:sldChg>
      <pc:sldChg chg="modSp mod">
        <pc:chgData name="Wilkinson, Ulises" userId="aece8d85-eb83-4e23-bf28-c30077cba893" providerId="ADAL" clId="{884F47B1-B553-4192-9126-1C112833296C}" dt="2025-10-28T05:45:18.730" v="2154" actId="27636"/>
        <pc:sldMkLst>
          <pc:docMk/>
          <pc:sldMk cId="2766889136" sldId="308"/>
        </pc:sldMkLst>
        <pc:spChg chg="mod">
          <ac:chgData name="Wilkinson, Ulises" userId="aece8d85-eb83-4e23-bf28-c30077cba893" providerId="ADAL" clId="{884F47B1-B553-4192-9126-1C112833296C}" dt="2025-10-28T05:45:18.730" v="2154" actId="27636"/>
          <ac:spMkLst>
            <pc:docMk/>
            <pc:sldMk cId="2766889136" sldId="308"/>
            <ac:spMk id="10" creationId="{00000000-0000-0000-0000-000000000000}"/>
          </ac:spMkLst>
        </pc:spChg>
      </pc:sldChg>
      <pc:sldChg chg="modSp mod">
        <pc:chgData name="Wilkinson, Ulises" userId="aece8d85-eb83-4e23-bf28-c30077cba893" providerId="ADAL" clId="{884F47B1-B553-4192-9126-1C112833296C}" dt="2025-10-28T05:15:38.573" v="1956" actId="114"/>
        <pc:sldMkLst>
          <pc:docMk/>
          <pc:sldMk cId="3376925859" sldId="310"/>
        </pc:sldMkLst>
        <pc:spChg chg="mod">
          <ac:chgData name="Wilkinson, Ulises" userId="aece8d85-eb83-4e23-bf28-c30077cba893" providerId="ADAL" clId="{884F47B1-B553-4192-9126-1C112833296C}" dt="2025-10-28T05:08:03.864" v="1926" actId="114"/>
          <ac:spMkLst>
            <pc:docMk/>
            <pc:sldMk cId="3376925859" sldId="310"/>
            <ac:spMk id="4" creationId="{25942A39-65A0-EC26-0BE0-1BCB8910FD30}"/>
          </ac:spMkLst>
        </pc:spChg>
        <pc:spChg chg="mod">
          <ac:chgData name="Wilkinson, Ulises" userId="aece8d85-eb83-4e23-bf28-c30077cba893" providerId="ADAL" clId="{884F47B1-B553-4192-9126-1C112833296C}" dt="2025-10-28T05:10:57.127" v="1935" actId="207"/>
          <ac:spMkLst>
            <pc:docMk/>
            <pc:sldMk cId="3376925859" sldId="310"/>
            <ac:spMk id="12" creationId="{2022A605-AFAB-6498-4926-7B7E048419B5}"/>
          </ac:spMkLst>
        </pc:spChg>
        <pc:spChg chg="mod">
          <ac:chgData name="Wilkinson, Ulises" userId="aece8d85-eb83-4e23-bf28-c30077cba893" providerId="ADAL" clId="{884F47B1-B553-4192-9126-1C112833296C}" dt="2025-10-28T05:13:02.059" v="1952" actId="255"/>
          <ac:spMkLst>
            <pc:docMk/>
            <pc:sldMk cId="3376925859" sldId="310"/>
            <ac:spMk id="13" creationId="{94122EF0-BDAA-A7B8-83AB-CF7F4B870703}"/>
          </ac:spMkLst>
        </pc:spChg>
        <pc:spChg chg="mod">
          <ac:chgData name="Wilkinson, Ulises" userId="aece8d85-eb83-4e23-bf28-c30077cba893" providerId="ADAL" clId="{884F47B1-B553-4192-9126-1C112833296C}" dt="2025-10-28T05:13:41.780" v="1954" actId="114"/>
          <ac:spMkLst>
            <pc:docMk/>
            <pc:sldMk cId="3376925859" sldId="310"/>
            <ac:spMk id="34" creationId="{EAB40850-A119-4427-9E27-106E4D9E799F}"/>
          </ac:spMkLst>
        </pc:spChg>
        <pc:spChg chg="mod">
          <ac:chgData name="Wilkinson, Ulises" userId="aece8d85-eb83-4e23-bf28-c30077cba893" providerId="ADAL" clId="{884F47B1-B553-4192-9126-1C112833296C}" dt="2025-10-28T05:15:38.573" v="1956" actId="114"/>
          <ac:spMkLst>
            <pc:docMk/>
            <pc:sldMk cId="3376925859" sldId="310"/>
            <ac:spMk id="35" creationId="{70842945-AB89-9A17-E611-0784ACB467D6}"/>
          </ac:spMkLst>
        </pc:spChg>
      </pc:sldChg>
      <pc:sldChg chg="modSp mod">
        <pc:chgData name="Wilkinson, Ulises" userId="aece8d85-eb83-4e23-bf28-c30077cba893" providerId="ADAL" clId="{884F47B1-B553-4192-9126-1C112833296C}" dt="2025-10-28T05:27:38.925" v="1985" actId="114"/>
        <pc:sldMkLst>
          <pc:docMk/>
          <pc:sldMk cId="2268207990" sldId="311"/>
        </pc:sldMkLst>
        <pc:spChg chg="mod">
          <ac:chgData name="Wilkinson, Ulises" userId="aece8d85-eb83-4e23-bf28-c30077cba893" providerId="ADAL" clId="{884F47B1-B553-4192-9126-1C112833296C}" dt="2025-10-28T05:17:14.518" v="1970" actId="207"/>
          <ac:spMkLst>
            <pc:docMk/>
            <pc:sldMk cId="2268207990" sldId="311"/>
            <ac:spMk id="2" creationId="{50FA945A-CC27-EDEB-9398-DD27DEFB9875}"/>
          </ac:spMkLst>
        </pc:spChg>
        <pc:spChg chg="mod">
          <ac:chgData name="Wilkinson, Ulises" userId="aece8d85-eb83-4e23-bf28-c30077cba893" providerId="ADAL" clId="{884F47B1-B553-4192-9126-1C112833296C}" dt="2025-10-28T05:26:36.813" v="1983" actId="114"/>
          <ac:spMkLst>
            <pc:docMk/>
            <pc:sldMk cId="2268207990" sldId="311"/>
            <ac:spMk id="30" creationId="{9A2611FF-614A-9068-6094-370B28891DA6}"/>
          </ac:spMkLst>
        </pc:spChg>
        <pc:spChg chg="mod">
          <ac:chgData name="Wilkinson, Ulises" userId="aece8d85-eb83-4e23-bf28-c30077cba893" providerId="ADAL" clId="{884F47B1-B553-4192-9126-1C112833296C}" dt="2025-10-28T05:27:38.925" v="1985" actId="114"/>
          <ac:spMkLst>
            <pc:docMk/>
            <pc:sldMk cId="2268207990" sldId="311"/>
            <ac:spMk id="31" creationId="{257DB5D2-3763-ED7F-09E7-5D76D8578B02}"/>
          </ac:spMkLst>
        </pc:spChg>
        <pc:spChg chg="mod">
          <ac:chgData name="Wilkinson, Ulises" userId="aece8d85-eb83-4e23-bf28-c30077cba893" providerId="ADAL" clId="{884F47B1-B553-4192-9126-1C112833296C}" dt="2025-10-28T05:25:26.327" v="1981" actId="255"/>
          <ac:spMkLst>
            <pc:docMk/>
            <pc:sldMk cId="2268207990" sldId="311"/>
            <ac:spMk id="32" creationId="{9A65E8BE-937B-DFE7-EB38-FB30939CC466}"/>
          </ac:spMkLst>
        </pc:spChg>
      </pc:sldChg>
      <pc:sldChg chg="modSp mod">
        <pc:chgData name="Wilkinson, Ulises" userId="aece8d85-eb83-4e23-bf28-c30077cba893" providerId="ADAL" clId="{884F47B1-B553-4192-9126-1C112833296C}" dt="2025-10-28T05:44:23.449" v="2110" actId="1076"/>
        <pc:sldMkLst>
          <pc:docMk/>
          <pc:sldMk cId="1548683700" sldId="312"/>
        </pc:sldMkLst>
        <pc:spChg chg="mod">
          <ac:chgData name="Wilkinson, Ulises" userId="aece8d85-eb83-4e23-bf28-c30077cba893" providerId="ADAL" clId="{884F47B1-B553-4192-9126-1C112833296C}" dt="2025-10-28T05:34:55.996" v="2016" actId="20577"/>
          <ac:spMkLst>
            <pc:docMk/>
            <pc:sldMk cId="1548683700" sldId="312"/>
            <ac:spMk id="2" creationId="{D6C85FA5-69E4-7380-FD7E-34FAE7239985}"/>
          </ac:spMkLst>
        </pc:spChg>
        <pc:spChg chg="mod">
          <ac:chgData name="Wilkinson, Ulises" userId="aece8d85-eb83-4e23-bf28-c30077cba893" providerId="ADAL" clId="{884F47B1-B553-4192-9126-1C112833296C}" dt="2025-10-28T05:43:44.902" v="2084" actId="20577"/>
          <ac:spMkLst>
            <pc:docMk/>
            <pc:sldMk cId="1548683700" sldId="312"/>
            <ac:spMk id="29" creationId="{A8D2F699-EA46-F2BB-2C53-390E98E6C517}"/>
          </ac:spMkLst>
        </pc:spChg>
        <pc:spChg chg="mod">
          <ac:chgData name="Wilkinson, Ulises" userId="aece8d85-eb83-4e23-bf28-c30077cba893" providerId="ADAL" clId="{884F47B1-B553-4192-9126-1C112833296C}" dt="2025-10-28T05:41:38.054" v="2044" actId="207"/>
          <ac:spMkLst>
            <pc:docMk/>
            <pc:sldMk cId="1548683700" sldId="312"/>
            <ac:spMk id="30" creationId="{A47A2ADB-7357-84CC-78F4-8602732777F3}"/>
          </ac:spMkLst>
        </pc:spChg>
        <pc:spChg chg="mod">
          <ac:chgData name="Wilkinson, Ulises" userId="aece8d85-eb83-4e23-bf28-c30077cba893" providerId="ADAL" clId="{884F47B1-B553-4192-9126-1C112833296C}" dt="2025-10-28T05:44:23.449" v="2110" actId="1076"/>
          <ac:spMkLst>
            <pc:docMk/>
            <pc:sldMk cId="1548683700" sldId="312"/>
            <ac:spMk id="33" creationId="{096F7064-CCF2-3446-8320-A9F121DCB1AC}"/>
          </ac:spMkLst>
        </pc:spChg>
      </pc:sldChg>
      <pc:sldChg chg="modSp mod">
        <pc:chgData name="Wilkinson, Ulises" userId="aece8d85-eb83-4e23-bf28-c30077cba893" providerId="ADAL" clId="{884F47B1-B553-4192-9126-1C112833296C}" dt="2025-10-28T06:07:06.589" v="2179"/>
        <pc:sldMkLst>
          <pc:docMk/>
          <pc:sldMk cId="301173269" sldId="314"/>
        </pc:sldMkLst>
        <pc:spChg chg="mod">
          <ac:chgData name="Wilkinson, Ulises" userId="aece8d85-eb83-4e23-bf28-c30077cba893" providerId="ADAL" clId="{884F47B1-B553-4192-9126-1C112833296C}" dt="2025-10-28T05:56:28.082" v="2162" actId="114"/>
          <ac:spMkLst>
            <pc:docMk/>
            <pc:sldMk cId="301173269" sldId="314"/>
            <ac:spMk id="2" creationId="{63B50656-404D-4E4E-4700-8F2C9A1F649A}"/>
          </ac:spMkLst>
        </pc:spChg>
        <pc:spChg chg="mod">
          <ac:chgData name="Wilkinson, Ulises" userId="aece8d85-eb83-4e23-bf28-c30077cba893" providerId="ADAL" clId="{884F47B1-B553-4192-9126-1C112833296C}" dt="2025-10-28T06:06:18.492" v="2178" actId="255"/>
          <ac:spMkLst>
            <pc:docMk/>
            <pc:sldMk cId="301173269" sldId="314"/>
            <ac:spMk id="19" creationId="{6DEC7E7E-C8AD-AF9E-FCCA-F1B84F4C7F41}"/>
          </ac:spMkLst>
        </pc:spChg>
        <pc:spChg chg="mod">
          <ac:chgData name="Wilkinson, Ulises" userId="aece8d85-eb83-4e23-bf28-c30077cba893" providerId="ADAL" clId="{884F47B1-B553-4192-9126-1C112833296C}" dt="2025-10-28T06:07:06.589" v="2179"/>
          <ac:spMkLst>
            <pc:docMk/>
            <pc:sldMk cId="301173269" sldId="314"/>
            <ac:spMk id="20" creationId="{9F9447D8-01D8-FCF2-6208-62D31DF33081}"/>
          </ac:spMkLst>
        </pc:spChg>
      </pc:sldChg>
      <pc:sldChg chg="modSp mod">
        <pc:chgData name="Wilkinson, Ulises" userId="aece8d85-eb83-4e23-bf28-c30077cba893" providerId="ADAL" clId="{884F47B1-B553-4192-9126-1C112833296C}" dt="2025-10-28T06:15:53.903" v="2239" actId="114"/>
        <pc:sldMkLst>
          <pc:docMk/>
          <pc:sldMk cId="3462433392" sldId="315"/>
        </pc:sldMkLst>
        <pc:spChg chg="mod">
          <ac:chgData name="Wilkinson, Ulises" userId="aece8d85-eb83-4e23-bf28-c30077cba893" providerId="ADAL" clId="{884F47B1-B553-4192-9126-1C112833296C}" dt="2025-10-28T06:10:11.140" v="2225" actId="255"/>
          <ac:spMkLst>
            <pc:docMk/>
            <pc:sldMk cId="3462433392" sldId="315"/>
            <ac:spMk id="17" creationId="{9ED3FF27-538C-83A0-C084-C828712DD75D}"/>
          </ac:spMkLst>
        </pc:spChg>
        <pc:spChg chg="mod">
          <ac:chgData name="Wilkinson, Ulises" userId="aece8d85-eb83-4e23-bf28-c30077cba893" providerId="ADAL" clId="{884F47B1-B553-4192-9126-1C112833296C}" dt="2025-10-28T06:11:36.852" v="2231" actId="207"/>
          <ac:spMkLst>
            <pc:docMk/>
            <pc:sldMk cId="3462433392" sldId="315"/>
            <ac:spMk id="18" creationId="{22480A38-24F9-866E-DD34-A501E68B7772}"/>
          </ac:spMkLst>
        </pc:spChg>
        <pc:spChg chg="mod">
          <ac:chgData name="Wilkinson, Ulises" userId="aece8d85-eb83-4e23-bf28-c30077cba893" providerId="ADAL" clId="{884F47B1-B553-4192-9126-1C112833296C}" dt="2025-10-28T06:15:37.457" v="2237" actId="255"/>
          <ac:spMkLst>
            <pc:docMk/>
            <pc:sldMk cId="3462433392" sldId="315"/>
            <ac:spMk id="19" creationId="{AB7E5406-9EB9-0DD6-66E5-8AD89FA83A7E}"/>
          </ac:spMkLst>
        </pc:spChg>
        <pc:spChg chg="mod">
          <ac:chgData name="Wilkinson, Ulises" userId="aece8d85-eb83-4e23-bf28-c30077cba893" providerId="ADAL" clId="{884F47B1-B553-4192-9126-1C112833296C}" dt="2025-10-28T06:15:53.903" v="2239" actId="114"/>
          <ac:spMkLst>
            <pc:docMk/>
            <pc:sldMk cId="3462433392" sldId="315"/>
            <ac:spMk id="20" creationId="{A925367B-7DA1-1C5B-EA08-DE46126C01E3}"/>
          </ac:spMkLst>
        </pc:spChg>
        <pc:spChg chg="mod">
          <ac:chgData name="Wilkinson, Ulises" userId="aece8d85-eb83-4e23-bf28-c30077cba893" providerId="ADAL" clId="{884F47B1-B553-4192-9126-1C112833296C}" dt="2025-10-28T06:12:18.246" v="2234" actId="207"/>
          <ac:spMkLst>
            <pc:docMk/>
            <pc:sldMk cId="3462433392" sldId="315"/>
            <ac:spMk id="21" creationId="{A3191E8F-2968-50B0-CA37-AB1B9822E2DF}"/>
          </ac:spMkLst>
        </pc:spChg>
      </pc:sldChg>
      <pc:sldChg chg="modSp mod">
        <pc:chgData name="Wilkinson, Ulises" userId="aece8d85-eb83-4e23-bf28-c30077cba893" providerId="ADAL" clId="{884F47B1-B553-4192-9126-1C112833296C}" dt="2025-10-28T01:51:05.565" v="1819" actId="20577"/>
        <pc:sldMkLst>
          <pc:docMk/>
          <pc:sldMk cId="2069260183" sldId="322"/>
        </pc:sldMkLst>
        <pc:spChg chg="mod">
          <ac:chgData name="Wilkinson, Ulises" userId="aece8d85-eb83-4e23-bf28-c30077cba893" providerId="ADAL" clId="{884F47B1-B553-4192-9126-1C112833296C}" dt="2025-10-28T01:37:33.005" v="1531" actId="20577"/>
          <ac:spMkLst>
            <pc:docMk/>
            <pc:sldMk cId="2069260183" sldId="322"/>
            <ac:spMk id="4" creationId="{E2C476FC-32E7-E3F4-9280-F716667D9448}"/>
          </ac:spMkLst>
        </pc:spChg>
        <pc:spChg chg="mod">
          <ac:chgData name="Wilkinson, Ulises" userId="aece8d85-eb83-4e23-bf28-c30077cba893" providerId="ADAL" clId="{884F47B1-B553-4192-9126-1C112833296C}" dt="2025-10-28T01:48:15.541" v="1758" actId="20577"/>
          <ac:spMkLst>
            <pc:docMk/>
            <pc:sldMk cId="2069260183" sldId="322"/>
            <ac:spMk id="6" creationId="{D1548266-882E-038B-1B1F-61A84F3B0996}"/>
          </ac:spMkLst>
        </pc:spChg>
        <pc:spChg chg="mod">
          <ac:chgData name="Wilkinson, Ulises" userId="aece8d85-eb83-4e23-bf28-c30077cba893" providerId="ADAL" clId="{884F47B1-B553-4192-9126-1C112833296C}" dt="2025-10-28T01:50:44.389" v="1800" actId="20577"/>
          <ac:spMkLst>
            <pc:docMk/>
            <pc:sldMk cId="2069260183" sldId="322"/>
            <ac:spMk id="12" creationId="{D1F45664-46C0-444F-64C9-CFD77FDCD160}"/>
          </ac:spMkLst>
        </pc:spChg>
        <pc:spChg chg="mod">
          <ac:chgData name="Wilkinson, Ulises" userId="aece8d85-eb83-4e23-bf28-c30077cba893" providerId="ADAL" clId="{884F47B1-B553-4192-9126-1C112833296C}" dt="2025-10-28T01:51:05.565" v="1819" actId="20577"/>
          <ac:spMkLst>
            <pc:docMk/>
            <pc:sldMk cId="2069260183" sldId="322"/>
            <ac:spMk id="13" creationId="{263D5297-5A10-0A04-1F11-AD887330C199}"/>
          </ac:spMkLst>
        </pc:spChg>
        <pc:spChg chg="mod">
          <ac:chgData name="Wilkinson, Ulises" userId="aece8d85-eb83-4e23-bf28-c30077cba893" providerId="ADAL" clId="{884F47B1-B553-4192-9126-1C112833296C}" dt="2025-10-28T01:50:23.615" v="1760"/>
          <ac:spMkLst>
            <pc:docMk/>
            <pc:sldMk cId="2069260183" sldId="322"/>
            <ac:spMk id="14" creationId="{FCD25AE7-50B0-C069-AA4E-91AD3208B085}"/>
          </ac:spMkLst>
        </pc:spChg>
        <pc:spChg chg="mod">
          <ac:chgData name="Wilkinson, Ulises" userId="aece8d85-eb83-4e23-bf28-c30077cba893" providerId="ADAL" clId="{884F47B1-B553-4192-9126-1C112833296C}" dt="2025-10-28T01:48:25.214" v="1759"/>
          <ac:spMkLst>
            <pc:docMk/>
            <pc:sldMk cId="2069260183" sldId="322"/>
            <ac:spMk id="15" creationId="{0ED2C94B-1361-038B-F8CB-C29E59885936}"/>
          </ac:spMkLst>
        </pc:spChg>
      </pc:sldChg>
      <pc:sldChg chg="modSp mod">
        <pc:chgData name="Wilkinson, Ulises" userId="aece8d85-eb83-4e23-bf28-c30077cba893" providerId="ADAL" clId="{884F47B1-B553-4192-9126-1C112833296C}" dt="2025-10-28T00:58:14.176" v="559" actId="20577"/>
        <pc:sldMkLst>
          <pc:docMk/>
          <pc:sldMk cId="817006603" sldId="329"/>
        </pc:sldMkLst>
        <pc:spChg chg="mod">
          <ac:chgData name="Wilkinson, Ulises" userId="aece8d85-eb83-4e23-bf28-c30077cba893" providerId="ADAL" clId="{884F47B1-B553-4192-9126-1C112833296C}" dt="2025-10-28T00:58:14.176" v="559" actId="20577"/>
          <ac:spMkLst>
            <pc:docMk/>
            <pc:sldMk cId="817006603" sldId="329"/>
            <ac:spMk id="2" creationId="{0249C6CF-D82E-6A81-8C47-DE04FB6BAFB5}"/>
          </ac:spMkLst>
        </pc:spChg>
        <pc:spChg chg="mod">
          <ac:chgData name="Wilkinson, Ulises" userId="aece8d85-eb83-4e23-bf28-c30077cba893" providerId="ADAL" clId="{884F47B1-B553-4192-9126-1C112833296C}" dt="2025-10-28T00:51:21.458" v="472" actId="20577"/>
          <ac:spMkLst>
            <pc:docMk/>
            <pc:sldMk cId="817006603" sldId="329"/>
            <ac:spMk id="8" creationId="{00000000-0000-0000-0000-000000000000}"/>
          </ac:spMkLst>
        </pc:spChg>
      </pc:sldChg>
      <pc:sldChg chg="modSp mod">
        <pc:chgData name="Wilkinson, Ulises" userId="aece8d85-eb83-4e23-bf28-c30077cba893" providerId="ADAL" clId="{884F47B1-B553-4192-9126-1C112833296C}" dt="2025-10-28T01:10:27.292" v="846" actId="20577"/>
        <pc:sldMkLst>
          <pc:docMk/>
          <pc:sldMk cId="3784972111" sldId="330"/>
        </pc:sldMkLst>
        <pc:spChg chg="mod">
          <ac:chgData name="Wilkinson, Ulises" userId="aece8d85-eb83-4e23-bf28-c30077cba893" providerId="ADAL" clId="{884F47B1-B553-4192-9126-1C112833296C}" dt="2025-10-28T01:10:27.292" v="846" actId="20577"/>
          <ac:spMkLst>
            <pc:docMk/>
            <pc:sldMk cId="3784972111" sldId="330"/>
            <ac:spMk id="4" creationId="{92BAA726-7C6B-8A90-68A7-A97674A4B6F6}"/>
          </ac:spMkLst>
        </pc:spChg>
        <pc:spChg chg="mod">
          <ac:chgData name="Wilkinson, Ulises" userId="aece8d85-eb83-4e23-bf28-c30077cba893" providerId="ADAL" clId="{884F47B1-B553-4192-9126-1C112833296C}" dt="2025-10-28T00:58:27.016" v="599" actId="27636"/>
          <ac:spMkLst>
            <pc:docMk/>
            <pc:sldMk cId="3784972111" sldId="330"/>
            <ac:spMk id="8" creationId="{00000000-0000-0000-0000-000000000000}"/>
          </ac:spMkLst>
        </pc:spChg>
      </pc:sldChg>
      <pc:sldChg chg="modSp mod">
        <pc:chgData name="Wilkinson, Ulises" userId="aece8d85-eb83-4e23-bf28-c30077cba893" providerId="ADAL" clId="{884F47B1-B553-4192-9126-1C112833296C}" dt="2025-10-28T00:47:47.264" v="224" actId="20577"/>
        <pc:sldMkLst>
          <pc:docMk/>
          <pc:sldMk cId="2038626627" sldId="331"/>
        </pc:sldMkLst>
        <pc:spChg chg="mod">
          <ac:chgData name="Wilkinson, Ulises" userId="aece8d85-eb83-4e23-bf28-c30077cba893" providerId="ADAL" clId="{884F47B1-B553-4192-9126-1C112833296C}" dt="2025-10-28T00:46:54.067" v="174" actId="20577"/>
          <ac:spMkLst>
            <pc:docMk/>
            <pc:sldMk cId="2038626627" sldId="331"/>
            <ac:spMk id="4" creationId="{EECFAD41-918E-2261-1C88-B4109F7DB9E6}"/>
          </ac:spMkLst>
        </pc:spChg>
        <pc:spChg chg="mod">
          <ac:chgData name="Wilkinson, Ulises" userId="aece8d85-eb83-4e23-bf28-c30077cba893" providerId="ADAL" clId="{884F47B1-B553-4192-9126-1C112833296C}" dt="2025-10-28T00:47:47.264" v="224" actId="20577"/>
          <ac:spMkLst>
            <pc:docMk/>
            <pc:sldMk cId="2038626627" sldId="331"/>
            <ac:spMk id="21" creationId="{9FB1805D-07CE-0A94-66E6-C5F5972B7EE7}"/>
          </ac:spMkLst>
        </pc:spChg>
      </pc:sldChg>
      <pc:sldChg chg="modSp mod">
        <pc:chgData name="Wilkinson, Ulises" userId="aece8d85-eb83-4e23-bf28-c30077cba893" providerId="ADAL" clId="{884F47B1-B553-4192-9126-1C112833296C}" dt="2025-10-28T01:24:00.463" v="1175" actId="20577"/>
        <pc:sldMkLst>
          <pc:docMk/>
          <pc:sldMk cId="195285686" sldId="334"/>
        </pc:sldMkLst>
        <pc:spChg chg="mod">
          <ac:chgData name="Wilkinson, Ulises" userId="aece8d85-eb83-4e23-bf28-c30077cba893" providerId="ADAL" clId="{884F47B1-B553-4192-9126-1C112833296C}" dt="2025-10-28T01:24:00.463" v="1175" actId="20577"/>
          <ac:spMkLst>
            <pc:docMk/>
            <pc:sldMk cId="195285686" sldId="334"/>
            <ac:spMk id="2" creationId="{0249C6CF-D82E-6A81-8C47-DE04FB6BAFB5}"/>
          </ac:spMkLst>
        </pc:spChg>
        <pc:spChg chg="mod">
          <ac:chgData name="Wilkinson, Ulises" userId="aece8d85-eb83-4e23-bf28-c30077cba893" providerId="ADAL" clId="{884F47B1-B553-4192-9126-1C112833296C}" dt="2025-10-28T01:14:34.869" v="1040" actId="20577"/>
          <ac:spMkLst>
            <pc:docMk/>
            <pc:sldMk cId="195285686" sldId="334"/>
            <ac:spMk id="8" creationId="{00000000-0000-0000-0000-000000000000}"/>
          </ac:spMkLst>
        </pc:spChg>
      </pc:sldChg>
      <pc:sldChg chg="modSp mod">
        <pc:chgData name="Wilkinson, Ulises" userId="aece8d85-eb83-4e23-bf28-c30077cba893" providerId="ADAL" clId="{884F47B1-B553-4192-9126-1C112833296C}" dt="2025-10-28T01:28:00.223" v="1450" actId="20577"/>
        <pc:sldMkLst>
          <pc:docMk/>
          <pc:sldMk cId="4193587884" sldId="335"/>
        </pc:sldMkLst>
        <pc:spChg chg="mod">
          <ac:chgData name="Wilkinson, Ulises" userId="aece8d85-eb83-4e23-bf28-c30077cba893" providerId="ADAL" clId="{884F47B1-B553-4192-9126-1C112833296C}" dt="2025-10-28T01:28:00.223" v="1450" actId="20577"/>
          <ac:spMkLst>
            <pc:docMk/>
            <pc:sldMk cId="4193587884" sldId="335"/>
            <ac:spMk id="4" creationId="{92BAA726-7C6B-8A90-68A7-A97674A4B6F6}"/>
          </ac:spMkLst>
        </pc:spChg>
        <pc:spChg chg="mod">
          <ac:chgData name="Wilkinson, Ulises" userId="aece8d85-eb83-4e23-bf28-c30077cba893" providerId="ADAL" clId="{884F47B1-B553-4192-9126-1C112833296C}" dt="2025-10-28T01:24:28.036" v="1199" actId="20577"/>
          <ac:spMkLst>
            <pc:docMk/>
            <pc:sldMk cId="4193587884" sldId="335"/>
            <ac:spMk id="8" creationId="{00000000-0000-0000-0000-000000000000}"/>
          </ac:spMkLst>
        </pc:spChg>
      </pc:sldChg>
      <pc:sldChg chg="modSp mod">
        <pc:chgData name="Wilkinson, Ulises" userId="aece8d85-eb83-4e23-bf28-c30077cba893" providerId="ADAL" clId="{884F47B1-B553-4192-9126-1C112833296C}" dt="2025-10-28T01:12:20.219" v="882" actId="20577"/>
        <pc:sldMkLst>
          <pc:docMk/>
          <pc:sldMk cId="2073535127" sldId="336"/>
        </pc:sldMkLst>
        <pc:spChg chg="mod">
          <ac:chgData name="Wilkinson, Ulises" userId="aece8d85-eb83-4e23-bf28-c30077cba893" providerId="ADAL" clId="{884F47B1-B553-4192-9126-1C112833296C}" dt="2025-10-28T01:11:33.633" v="880" actId="27636"/>
          <ac:spMkLst>
            <pc:docMk/>
            <pc:sldMk cId="2073535127" sldId="336"/>
            <ac:spMk id="4" creationId="{EF2E95C4-B88C-021F-7C25-1CA10C72BFE4}"/>
          </ac:spMkLst>
        </pc:spChg>
        <pc:spChg chg="mod">
          <ac:chgData name="Wilkinson, Ulises" userId="aece8d85-eb83-4e23-bf28-c30077cba893" providerId="ADAL" clId="{884F47B1-B553-4192-9126-1C112833296C}" dt="2025-10-28T01:12:20.219" v="882" actId="20577"/>
          <ac:spMkLst>
            <pc:docMk/>
            <pc:sldMk cId="2073535127" sldId="336"/>
            <ac:spMk id="16" creationId="{1AB8EB1F-1791-5501-9816-7FA413565AAE}"/>
          </ac:spMkLst>
        </pc:spChg>
      </pc:sldChg>
      <pc:sldChg chg="modSp mod">
        <pc:chgData name="Wilkinson, Ulises" userId="aece8d85-eb83-4e23-bf28-c30077cba893" providerId="ADAL" clId="{884F47B1-B553-4192-9126-1C112833296C}" dt="2025-10-28T00:51:03.344" v="441" actId="255"/>
        <pc:sldMkLst>
          <pc:docMk/>
          <pc:sldMk cId="2746851361" sldId="337"/>
        </pc:sldMkLst>
        <pc:spChg chg="mod">
          <ac:chgData name="Wilkinson, Ulises" userId="aece8d85-eb83-4e23-bf28-c30077cba893" providerId="ADAL" clId="{884F47B1-B553-4192-9126-1C112833296C}" dt="2025-10-28T00:48:44.389" v="331" actId="255"/>
          <ac:spMkLst>
            <pc:docMk/>
            <pc:sldMk cId="2746851361" sldId="337"/>
            <ac:spMk id="2" creationId="{D57234F5-8DF5-E33B-7FA8-61126981F77B}"/>
          </ac:spMkLst>
        </pc:spChg>
        <pc:spChg chg="mod">
          <ac:chgData name="Wilkinson, Ulises" userId="aece8d85-eb83-4e23-bf28-c30077cba893" providerId="ADAL" clId="{884F47B1-B553-4192-9126-1C112833296C}" dt="2025-10-28T00:49:52.214" v="405" actId="255"/>
          <ac:spMkLst>
            <pc:docMk/>
            <pc:sldMk cId="2746851361" sldId="337"/>
            <ac:spMk id="3" creationId="{80B43A14-6692-85B9-EC43-6FAC64FB30B7}"/>
          </ac:spMkLst>
        </pc:spChg>
        <pc:spChg chg="mod">
          <ac:chgData name="Wilkinson, Ulises" userId="aece8d85-eb83-4e23-bf28-c30077cba893" providerId="ADAL" clId="{884F47B1-B553-4192-9126-1C112833296C}" dt="2025-10-28T00:51:03.344" v="441" actId="255"/>
          <ac:spMkLst>
            <pc:docMk/>
            <pc:sldMk cId="2746851361" sldId="337"/>
            <ac:spMk id="4" creationId="{85B3D1F5-2AC2-A115-C2B5-548CE28034AC}"/>
          </ac:spMkLst>
        </pc:spChg>
        <pc:spChg chg="mod">
          <ac:chgData name="Wilkinson, Ulises" userId="aece8d85-eb83-4e23-bf28-c30077cba893" providerId="ADAL" clId="{884F47B1-B553-4192-9126-1C112833296C}" dt="2025-10-28T00:48:12.850" v="251" actId="27636"/>
          <ac:spMkLst>
            <pc:docMk/>
            <pc:sldMk cId="2746851361" sldId="337"/>
            <ac:spMk id="10" creationId="{00000000-0000-0000-0000-000000000000}"/>
          </ac:spMkLst>
        </pc:spChg>
      </pc:sldChg>
      <pc:sldChg chg="modSp mod">
        <pc:chgData name="Wilkinson, Ulises" userId="aece8d85-eb83-4e23-bf28-c30077cba893" providerId="ADAL" clId="{884F47B1-B553-4192-9126-1C112833296C}" dt="2025-10-28T01:14:06.070" v="1013" actId="20577"/>
        <pc:sldMkLst>
          <pc:docMk/>
          <pc:sldMk cId="3325382148" sldId="338"/>
        </pc:sldMkLst>
        <pc:spChg chg="mod">
          <ac:chgData name="Wilkinson, Ulises" userId="aece8d85-eb83-4e23-bf28-c30077cba893" providerId="ADAL" clId="{884F47B1-B553-4192-9126-1C112833296C}" dt="2025-10-28T01:13:24.309" v="936" actId="255"/>
          <ac:spMkLst>
            <pc:docMk/>
            <pc:sldMk cId="3325382148" sldId="338"/>
            <ac:spMk id="2" creationId="{D57234F5-8DF5-E33B-7FA8-61126981F77B}"/>
          </ac:spMkLst>
        </pc:spChg>
        <pc:spChg chg="mod">
          <ac:chgData name="Wilkinson, Ulises" userId="aece8d85-eb83-4e23-bf28-c30077cba893" providerId="ADAL" clId="{884F47B1-B553-4192-9126-1C112833296C}" dt="2025-10-28T01:14:06.070" v="1013" actId="20577"/>
          <ac:spMkLst>
            <pc:docMk/>
            <pc:sldMk cId="3325382148" sldId="338"/>
            <ac:spMk id="3" creationId="{80B43A14-6692-85B9-EC43-6FAC64FB30B7}"/>
          </ac:spMkLst>
        </pc:spChg>
        <pc:spChg chg="mod">
          <ac:chgData name="Wilkinson, Ulises" userId="aece8d85-eb83-4e23-bf28-c30077cba893" providerId="ADAL" clId="{884F47B1-B553-4192-9126-1C112833296C}" dt="2025-10-28T01:12:35.523" v="884" actId="27636"/>
          <ac:spMkLst>
            <pc:docMk/>
            <pc:sldMk cId="3325382148" sldId="338"/>
            <ac:spMk id="10" creationId="{00000000-0000-0000-0000-000000000000}"/>
          </ac:spMkLst>
        </pc:spChg>
      </pc:sldChg>
      <pc:sldChg chg="modSp mod">
        <pc:chgData name="Wilkinson, Ulises" userId="aece8d85-eb83-4e23-bf28-c30077cba893" providerId="ADAL" clId="{884F47B1-B553-4192-9126-1C112833296C}" dt="2025-10-28T01:53:04.788" v="1845" actId="207"/>
        <pc:sldMkLst>
          <pc:docMk/>
          <pc:sldMk cId="1583800393" sldId="339"/>
        </pc:sldMkLst>
        <pc:spChg chg="mod">
          <ac:chgData name="Wilkinson, Ulises" userId="aece8d85-eb83-4e23-bf28-c30077cba893" providerId="ADAL" clId="{884F47B1-B553-4192-9126-1C112833296C}" dt="2025-10-28T01:51:25.105" v="1841" actId="20577"/>
          <ac:spMkLst>
            <pc:docMk/>
            <pc:sldMk cId="1583800393" sldId="339"/>
            <ac:spMk id="4" creationId="{E2C476FC-32E7-E3F4-9280-F716667D9448}"/>
          </ac:spMkLst>
        </pc:spChg>
        <pc:spChg chg="mod">
          <ac:chgData name="Wilkinson, Ulises" userId="aece8d85-eb83-4e23-bf28-c30077cba893" providerId="ADAL" clId="{884F47B1-B553-4192-9126-1C112833296C}" dt="2025-10-28T01:53:04.788" v="1845" actId="207"/>
          <ac:spMkLst>
            <pc:docMk/>
            <pc:sldMk cId="1583800393" sldId="339"/>
            <ac:spMk id="6" creationId="{D1548266-882E-038B-1B1F-61A84F3B099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6:36.087"/>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32.055"/>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62"/>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0:53.079"/>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0 174 24575,'3'3'0,"-1"0"0,1-1 0,-1 1 0,0 0 0,0 0 0,2 6 0,0 1 0,-1-1 0,-1 1 0,0 0 0,0 0 0,0 12 0,-1-13 0,0 1 0,0 0 0,1-1 0,0 1 0,8 17 0,-5-16 0,0-2 0,0 0 0,-1 0 0,0 1 0,0 0 0,-1-1 0,0 2 0,-1-1 0,0 0 0,0 15 0,-2-14-170,0 1-1,1-1 0,0 0 1,1-1-1,0 1 0,1 0 1,6 17-1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3:46.460"/>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13.754"/>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26.612"/>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31.369"/>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54:43.165"/>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5"/>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7"/>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8"/>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52.204"/>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29"/>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30"/>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20:08:11.931"/>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2"/>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4"/>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5"/>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6"/>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7"/>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4:51:34.418"/>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48"/>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04.421"/>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0"/>
    </inkml:context>
    <inkml:brush xml:id="br0">
      <inkml:brushProperty name="width" value="0.2" units="cm"/>
      <inkml:brushProperty name="height" value="0.2" units="cm"/>
      <inkml:brushProperty name="color" value="#008C3A"/>
    </inkml:brush>
  </inkml:definitions>
  <inkml:trace contextRef="#ctx0" brushRef="#br0">2048 72 24575,'-4'0'0,"1"1"0,-1-1 0,1 1 0,-1 0 0,1 0 0,-1 0 0,1 1 0,0-1 0,0 1 0,0 0 0,0 0 0,0 0 0,0 0 0,0 0 0,0 1 0,1-1 0,0 1 0,-1 0 0,1-1 0,-3 6 0,2-4 0,0 1 0,-1-1 0,0 0 0,0-1 0,0 1 0,0-1 0,-9 6 0,6-5 0,0-1 0,0 1 0,0 1 0,1 0 0,-7 6 0,10-9 0,0 1 0,1 0 0,0 0 0,0 0 0,0 0 0,0 0 0,0 0 0,1 0 0,0 1 0,-1-1 0,1 1 0,0-1 0,0 7 0,-6 36 0,2-21 0,-1 39 0,6-55 0,-1-1 0,-1 1 0,0-1 0,0 1 0,0-1 0,-1 1 0,0-1 0,-1 0 0,0 0 0,0-1 0,-6 9 0,7-10 0,0 0 0,0 1 0,1-1 0,0 1 0,0-1 0,1 1 0,0-1 0,-1 12 0,4 59 0,0-34 0,-2-13 0,-1-1 0,-9 57 0,-9-23 0,3-13 0,12-31 0,1-1 0,1 1 0,0 22 0,2-24 0,-1 0 0,0 0 0,-2 0 0,-5 23 0,-10 11 0,10-31 0,2-1 0,0 1 0,1 0 0,0 1 0,-1 25 0,5-32 0,-1 0 0,-1 0 0,-1 0 0,-5 17 0,-6 22 0,12-46 0,1 0 0,-1 0 0,0-1 0,0 1 0,0-1 0,-1 0 0,0 0 0,-1 0 0,-7 8 0,5-6 0,0 0 0,1 1 0,-9 15 0,-5 15 0,13-28 0,0 0 0,2 1 0,-1 0 0,2 0 0,-7 25 0,7-20 0,0 1 0,-2-1 0,0 0 0,0 0 0,-2-1 0,0 0 0,-1 0 0,0-1 0,-14 16 0,16-18 0,-1 0 0,2 0 0,0 1 0,0 0 0,-5 22 0,5-15 0,-2 5 0,7-19 0,-1 0 0,0-1 0,0 1 0,-1 0 0,0-1 0,0 0 0,0 1 0,-8 9 0,-1-2 0,8-8 0,0-1 0,-1 1 0,0-1 0,0 0 0,0-1 0,0 1 0,-1-1 0,0 0 0,1 0 0,-2-1 0,-8 5 0,9-6 0,0 1 0,1 1 0,-1-1 0,-8 8 0,10-7 0,0-1 0,0 0 0,-1 0 0,1-1 0,-1 1 0,1-1 0,-1 0 0,0 0 0,-9 2 0,-19 0 0,0-2 0,-66-4 0,23 0 0,56 2 0,-12-1 0,-1 1 0,0 2 0,0 1 0,1 2 0,-40 10 0,41-6 0,0-2 0,0-1 0,-56 3 0,-97-9 0,82-2 0,46 1 0,-63 3 0,118-3 0,0 1 0,0 1 0,-1-1 0,1 0 0,0 0 0,0 0 0,0 1 0,0-1 0,0 0 0,0 1 0,0-1 0,0 1 0,0-1 0,0 1 0,0 0 0,0-1 0,-2 3 0,3-3 0,0 1 0,0-1 0,-1 1 0,1 0 0,0-1 0,0 1 0,0-1 0,0 1 0,0 0 0,0-1 0,0 1 0,0-1 0,0 1 0,0 0 0,0-1 0,0 1 0,0-1 0,1 1 0,-1 0 0,0-1 0,0 1 0,1-1 0,0 1 0,1 3 0,1-1 0,-1 1 0,1-1 0,0 0 0,0 0 0,0-1 0,7 5 0,25 9 0,-30-14 0,0-1 0,-1 1 0,1 0 0,0 1 0,-1-1 0,0 1 0,1 0 0,-1 0 0,4 4 0,-3-3 0,0 1 0,1-1 0,-1 0 0,1-1 0,0 1 0,0-1 0,8 3 0,-6-3 0,0 1 0,0 0 0,12 9 0,-16-10 0,0 0 0,-1 1 0,1 0 0,0-1 0,-1 2 0,0-1 0,0 0 0,0 0 0,-1 1 0,0 0 0,0-1 0,3 11 0,-1-2 0,-2 1 0,0 0 0,0 19 0,0-6 0,0-13 0,1-1 0,0 1 0,1-1 0,1 0 0,0 0 0,14 24 0,14 16 0,40 48 0,-55-76 0,-15-22 0,0 1 0,1-1 0,-1 0 0,1 0 0,5 4 0,-5-5 0,-1 0 0,0 0 0,0 1 0,0-1 0,-1 1 0,1-1 0,-1 1 0,5 6 0,-3-1 0,0 0 0,0 0 0,1-1 0,0 1 0,1-1 0,0 0 0,0-1 0,0 0 0,1 0 0,0 0 0,14 9 0,-13-10 0,0 1 0,0 1 0,-1-1 0,0 1 0,0 0 0,9 14 0,-9-12 0,0-1 0,0 0 0,1 0 0,-1-1 0,12 8 0,-9-7 0,0-1 0,0 2 0,-1-1 0,-1 1 0,1 1 0,-2-1 0,13 20 0,-7-6 0,-1 0 0,15 41 0,-24-54 0,-1 0 0,0 1 0,-1-1 0,0 0 0,-1 1 0,0-1 0,-1 0 0,0 1 0,0-1 0,-5 16 0,3-7 0,-3 35 0,6-46 0,0-1 0,1 1 0,0 0 0,0 0 0,1 0 0,0-1 0,0 1 0,1-1 0,0 0 0,0 1 0,8 10 0,-5-9 0,1 0 0,0-1 0,1 0 0,0 0 0,0-1 0,0 0 0,18 12 0,-22-16 0,0 0 0,0 0 0,0 1 0,-1 0 0,0 0 0,1 0 0,-1 0 0,-1 0 0,4 7 0,-4-7 0,0 0 0,0 0 0,0-1 0,1 1 0,0-1 0,-1 1 0,1-1 0,0 0 0,1 0 0,-1 0 0,1 0 0,-1-1 0,1 0 0,4 3 0,15 2 0,0 0 0,0-2 0,0-1 0,1-1 0,0-1 0,-1 0 0,29-4 0,-39 3 0,0 0 0,23 6 0,16 1 0,-39-8 0,-1 2 0,1 0 0,-1 0 0,1 1 0,-1 1 0,0 0 0,0 0 0,-1 1 0,1 1 0,16 11 0,89 46 0,-111-59 0,0 1 0,-1 0 0,0 1 0,1-1 0,-2 1 0,6 7 0,-8-9 0,1 0 0,0 0 0,0 0 0,0 0 0,1 0 0,-1-1 0,1 0 0,0 1 0,0-1 0,0-1 0,0 1 0,0-1 0,1 1 0,-1-1 0,1-1 0,6 3 0,-2-2 0,0-1 0,0 0 0,0-1 0,0 0 0,-1 0 0,18-4 0,-24 4 0,0 0 0,0 0 0,0-1 0,0 1 0,0-1 0,0 0 0,0 1 0,0-1 0,0 0 0,0 0 0,0 0 0,-1-1 0,1 1 0,0 0 0,-1-1 0,1 1 0,-1-1 0,1 1 0,-1-1 0,0 0 0,1 0 0,-1 1 0,0-1 0,0 0 0,-1 0 0,1 0 0,0 0 0,-1 0 0,1 0 0,-1-1 0,1 1 0,-1 0 0,0-3 0,-1 0 0,-1-1 0,0 1 0,0 0 0,-1 0 0,1 0 0,-1 0 0,0 0 0,0 0 0,-1 1 0,-3-5 0,-6-9 0,7 9 0,0 0 0,0 0 0,0 1 0,-1 0 0,0 0 0,-1 1 0,-16-13 0,4 6 0,0-2 0,1 0 0,-24-26 0,30 29 0,8 7 0,1 0 0,-1 0 0,1 0 0,0-1 0,0 1 0,1-1 0,0 0 0,0 0 0,-3-14 0,2 3 0,1 0 0,-2-36 0,3 24 0,2 1 0,1 0 0,1 0 0,2 0 0,14-55 0,-11 58 0,-5 17 0,0 0 0,1 0 0,0 1 0,0 0 0,1-1 0,0 1 0,0 0 0,1 1 0,0-1 0,10-11 0,-3 6 0,0-1 0,-1-1 0,-1 0 0,0 0 0,-1-1 0,11-28 0,7-3 0,-22 39 0,0 0 0,0 0 0,0-1 0,-1 0 0,0 1 0,3-16 0,-4 14 0,1 0 0,0 1 0,1-1 0,-1 1 0,2 0 0,-1 0 0,1 0 0,1 1 0,11-12 0,17-24 0,-33 40 0,1 0 0,0 1 0,1-1 0,-1 1 0,0-1 0,1 1 0,0 0 0,0 1 0,0-1 0,0 1 0,7-4 0,0 2 0,0 1 0,0 0 0,16-1 0,10-3 0,-23 3 0,0-1 0,-1-1 0,0 0 0,0 0 0,20-14 0,16-9 0,-39 24 0,-1-1 0,0-1 0,-1 1 0,9-9 0,15-12 0,-3 5 0,-16 11 0,1 1 0,0 0 0,0 1 0,1 1 0,20-9 0,-25 13 0,0 0 0,0-1 0,0-1 0,-1 1 0,0-1 0,13-12 0,-12 10 0,0 2 0,0-1 0,0 2 0,17-8 0,-19 10 0,-1-1 0,1 0 0,-1 0 0,1 0 0,-1-1 0,0 0 0,-1 0 0,9-9 0,0-2 0,1 1 0,1 0 0,0 2 0,26-17 0,-11 9 0,-26 17 0,0 0 0,-1 0 0,0 0 0,0-1 0,0 0 0,0 1 0,-1-2 0,1 1 0,-1-1 0,-1 1 0,1-1 0,-1 0 0,0 0 0,0-1 0,-1 1 0,0 0 0,0-1 0,0 0 0,-1 1 0,0-1 0,-1 0 0,1 0 0,-1 1 0,-1-10 0,1 13 0,-1 1 0,1 0 0,0 0 0,0 0 0,0-1 0,1 1 0,-1 0 0,1 0 0,-1 0 0,1 0 0,-1 0 0,1 0 0,0 0 0,0 0 0,0 0 0,0 0 0,1 0 0,-1 0 0,2-1 0,0 1 0,0 0 0,0 1 0,-1-1 0,1 1 0,0 0 0,0 0 0,1 0 0,-1 0 0,0 1 0,0-1 0,0 1 0,6 0 0,4-1 0,45 1 0,-53 0 0,0 0 0,0 1 0,0 0 0,0 0 0,-1 0 0,1 0 0,0 1 0,-1 0 0,7 3 0,-5-1 0,0 0 0,1-1 0,-1 0 0,1 0 0,0-1 0,0 0 0,0 0 0,0 0 0,0-1 0,10 0 0,-14 0 0,0-1 0,-1 0 0,1 0 0,0-1 0,0 1 0,0-1 0,-1 1 0,1-1 0,0 0 0,-1 0 0,1 0 0,-1 0 0,1-1 0,-1 1 0,1-1 0,-1 1 0,0-1 0,0 0 0,0 0 0,0 0 0,0 0 0,0 0 0,-1-1 0,1 1 0,-1 0 0,1-1 0,-1 1 0,0-1 0,1-2 0,5-19 0,-2 0 0,3-24 0,-1 1 0,-4 25 0,1-37 0,-5 47 0,1 0 0,0 1 0,1-1 0,1 0 0,0 0 0,1 1 0,0-1 0,0 1 0,1 0 0,8-16 0,11-7 0,-16 25 0,0-1 0,-1 0 0,0 0 0,-1-1 0,7-16 0,-8 14 0,-1-2 0,2 0 0,0 1 0,1 0 0,13-24 0,-15 32 0,-1-1 0,0 0 0,0 0 0,0 0 0,-1 0 0,0 0 0,-1 0 0,1 0 0,-1-12 0,0-10 0,-3-32 0,0 13 0,1 41 0,0 0 0,0 0 0,0 0 0,-1 0 0,0 0 0,-1 0 0,0 0 0,0 1 0,0 0 0,-1-1 0,0 1 0,0 0 0,-8-8 0,-15-26 0,11 0 0,13 33 0,1-1 0,-1 0 0,-1 1 0,-4-9 0,-5-4 0,1-2 0,1 0 0,-15-41 0,-10-58 0,18 26 0,13 64 0,2 0 0,1 0 0,4-60 0,0 21 0,-3 55 0,0 1 0,-1-1 0,-1 1 0,0 0 0,-7-16 0,2 1 0,3 2 0,5 24 0,-1 0 0,1 0 0,0 0 0,-1 0 0,0-1 0,0 1 0,0 1 0,0-1 0,0 0 0,0 0 0,-1 0 0,0 1 0,1-1 0,-1 0 0,0 1 0,0 0 0,0-1 0,-5-3 0,-5-2 0,0-1 0,1 0 0,0-1 0,1 0 0,-11-15 0,12 16 0,0-1 0,-1 2 0,0-1 0,0 2 0,-18-12 0,17 13 0,0-1 0,1-1 0,0 0 0,1 0 0,-15-16 0,22 21 0,-1 0 0,0 0 0,0 0 0,0 1 0,0-1 0,0 1 0,-1 0 0,1-1 0,-1 2 0,1-1 0,-1 0 0,0 1 0,0-1 0,-6 0 0,-2 0 0,-1 1 0,1 0 0,-18 2 0,19 0 0,-1-1 0,1-1 0,0 1 0,-20-5 0,15 2 0,0 0 0,-1 1 0,-26 0 0,25 2 0,0-1 0,-31-6 0,26 3 0,1 0 0,-1 2 0,0 0 0,1 2 0,-1 1 0,0 0 0,-42 9 0,35-5 0,21-3 0,0-1 0,1 1 0,-17 5 0,22-5 0,-1 0 0,1 0 0,-1 0 0,1 0 0,0 0 0,0 1 0,0-1 0,0 1 0,1 0 0,-1 0 0,1 0 0,-3 5 0,-2 4-1365</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7"/>
    </inkml:context>
    <inkml:brush xml:id="br0">
      <inkml:brushProperty name="width" value="0.35" units="cm"/>
      <inkml:brushProperty name="height" value="0.35" units="cm"/>
      <inkml:brushProperty name="color" value="#008C3A"/>
    </inkml:brush>
  </inkml:definitions>
  <inkml:trace contextRef="#ctx0" brushRef="#br0">1691 1861 24575,'14'-270'0,"-12"126"0,0 13 0,14 21 0,-12 72 0,1 1 0,15-56 0,-9 48 0,5-47 0,0-185 0,-15 201 0,-3-65 0,2 139 0,0-1 0,-1 1 0,1 0 0,-1 0 0,1-1 0,-1 1 0,0 0 0,0 0 0,0 0 0,0 0 0,0 0 0,-1 0 0,1 0 0,-1 1 0,1-1 0,-1 0 0,0 1 0,1-1 0,-1 1 0,0-1 0,0 1 0,0 0 0,0 0 0,0 0 0,0 0 0,0 0 0,0 1 0,-1-1 0,-3 0 0,-2 0 0,0 0 0,0 0 0,0 1 0,0 0 0,0 1 0,1-1 0,-14 4 0,19-3 0,0 0 0,-1 0 0,1 0 0,0 0 0,0 0 0,0 0 0,0 1 0,0-1 0,1 1 0,-1-1 0,0 1 0,1-1 0,-1 1 0,1 0 0,-1 0 0,1 0 0,0 0 0,0 0 0,0 0 0,0 0 0,0 1 0,0-1 0,1 0 0,-1 0 0,1 1 0,-1 3 0,0 7 0,0 1 0,1 0 0,2 19 0,-1-14 0,1 251 0,-2-161 0,-13 41 0,9-115 0,-13 53 0,10-62 0,2 1 0,-3 46 0,5-46 0,0 0 0,-2 0 0,-1-1 0,-2 1 0,0-1 0,-2-1 0,-17 34 0,3-15 0,14-26 0,-16 35 0,11-18 0,-1-1 0,-39 59 0,23-42 0,20-30 0,-12 34 0,11-24 0,2-6 0,-1 1 0,-1-2 0,-1 1 0,-25 31 0,19-34 0,12-13 0,0 0 0,-12 18 0,16-20 0,-1 0 0,0-1 0,-1 1 0,0-1 0,0-1 0,0 1 0,-7 4 0,-53 31 0,24-17 0,22-13 0,-1-2 0,0-1 0,-1 0 0,0-1 0,0-2 0,-28 4 0,32-5 0,-92 17 0,-26 19 0,35-9 0,49-17 0,0-2 0,-58 5 0,54-11 0,16-1 0,-41 0 0,35-5 0,46 0 0,0 0 0,-1 0 0,1 1 0,0-1 0,0 0 0,0 0 0,0 0 0,-1 0 0,1 0 0,0 1 0,0-1 0,0 0 0,0 0 0,0 0 0,0 1 0,-1-1 0,1 0 0,0 0 0,0 0 0,0 1 0,0-1 0,0 0 0,0 0 0,0 1 0,0-1 0,0 0 0,0 0 0,0 1 0,0-1 0,0 0 0,0 0 0,0 0 0,0 1 0,0-1 0,0 0 0,1 0 0,-1 0 0,0 1 0,0-1 0,0 0 0,0 0 0,0 0 0,0 1 0,1-1 0,-1 0 0,0 0 0,0 0 0,10 13 0,-9-11 0,90 95 0,-62-69 0,45 58 0,-60-69 0,0-1 0,2 0 0,-1 0 0,29 19 0,-32-24 0,0 1 0,-1 0 0,-1 1 0,13 18 0,-11-14 0,26 29 0,-33-41 0,0 0 0,-1 0 0,0 0 0,0 0 0,0 1 0,-1 0 0,1 0 0,-1-1 0,2 8 0,-4-10 0,-1-1 0,1 1 0,-1 0 0,1-1 0,-1 1 0,0 0 0,0 0 0,0-1 0,-1 1 0,1 0 0,0 0 0,-1-1 0,0 1 0,0 0 0,0-1 0,0 1 0,0-1 0,0 1 0,-1-1 0,1 0 0,-1 1 0,0-1 0,-3 4 0,-1-1 0,-1 1 0,1-1 0,-1 0 0,-7 3 0,8-4 0,-1-1 0,1 2 0,1-1 0,-1 0 0,-8 11 0,10-10 0,0 0 0,0-1 0,0 1 0,-1-1 0,0 0 0,1 0 0,-1 0 0,-1 0 0,1-1 0,-1 0 0,-10 5 0,14-8 0,0 1 0,0 0 0,0-1 0,0 1 0,0 1 0,0-1 0,1 0 0,-1 0 0,0 1 0,0-1 0,1 1 0,-1-1 0,1 1 0,-1-1 0,1 1 0,0 0 0,0 0 0,0 0 0,0 0 0,0 0 0,0 0 0,0 0 0,1 0 0,-1 0 0,1 0 0,-1 1 0,1-1 0,0 4 0,0-2 0,1-1 0,0 1 0,-1 0 0,1-1 0,1 1 0,-1 0 0,0-1 0,1 1 0,0-1 0,0 0 0,0 0 0,0 1 0,0-1 0,1-1 0,-1 1 0,4 3 0,1 0 0,-1 1 0,-1 0 0,10 14 0,-13-16 0,0 0 0,1-1 0,0 0 0,0 1 0,0-1 0,1 0 0,-1-1 0,1 1 0,0-1 0,0 1 0,0-1 0,0-1 0,1 1 0,-1 0 0,7 1 0,-1-1 0,-1 1 0,1 0 0,-1 0 0,0 0 0,0 1 0,-1 1 0,1-1 0,10 11 0,10 6 0,55 42 0,-57-42 0,-9-7 0,27 28 0,-37-35 0,0 1 0,1-1 0,0-1 0,19 13 0,-25-18 0,1 0 0,-1 0 0,1 0 0,-1 0 0,1-1 0,0 0 0,0 1 0,0-1 0,0-1 0,0 1 0,0-1 0,0 1 0,0-1 0,0 0 0,0-1 0,0 1 0,-1-1 0,6-1 0,-8 2 0,0 0 0,0-1 0,0 1 0,0-1 0,0 1 0,0-1 0,0 1 0,0-1 0,0 1 0,0-1 0,0 0 0,-1 0 0,1 1 0,0-1 0,0 0 0,-1 0 0,1 0 0,-1 0 0,1 0 0,-1 0 0,1 0 0,-1 0 0,1 0 0,-1 0 0,0-2 0,0 1 0,0 0 0,0 0 0,0-1 0,-1 1 0,1 0 0,-1 0 0,0 0 0,1 0 0,-1 0 0,0 0 0,0 0 0,-2-2 0,-2-2 0,1-1 0,-2 1 0,1 0 0,-1 1 0,1-1 0,-8-4 0,-40-21 0,34 20 0,-33-23 0,-12-13 0,-29-25 0,86 66 0,-1 1 0,1 0 0,-1 0 0,-11-5 0,11 6 0,0 0 0,0 0 0,1-1 0,-12-10 0,2-1 0,7 6 0,0 0 0,-1 1 0,0 0 0,-21-12 0,21 15 0,0-2 0,1 1 0,-18-18 0,2 1 0,20 19 0,1 0 0,-1-1 0,2 1 0,-1-1 0,1 0 0,-1-1 0,2 1 0,-1-1 0,1 0 0,0 0 0,0 0 0,1 0 0,0 0 0,0-1 0,0-7 0,-1-13 0,2 0 0,3-51 0,1 14 0,-4 46 0,2 1 0,0 0 0,1-1 0,6-25 0,-6 38 0,0 1 0,0-1 0,0 1 0,0 0 0,1 0 0,0 0 0,0 0 0,1 1 0,-1-1 0,1 1 0,0 0 0,0 0 0,0 0 0,1 0 0,0 1 0,-1 0 0,1 0 0,10-5 0,5 0 0,2 1 0,-1 0 0,35-5 0,70-5 0,-90 13 0,-25 3 0,-2-1 0,1 1 0,0 0 0,-1 1 0,1 0 0,0 0 0,-1 1 0,16 3 0,-23-3 0,0 0 0,0 0 0,0 0 0,-1 0 0,1 1 0,-1-1 0,1 0 0,-1 1 0,1-1 0,-1 1 0,0 0 0,0-1 0,1 1 0,-1 0 0,-1 0 0,1 0 0,1 2 0,10 40 0,-7-20 0,21 86 0,-8-29 0,-15-67 0,-1 1 0,0 0 0,-2 0 0,0 19 0,-1-23 0,1 0 0,0 0 0,0 0 0,1 0 0,1 0 0,0 0 0,1 0 0,6 19 0,25 31 0,-23-43 0,-1-1 0,-1 2 0,12 32 0,-20-46 0,1 0 0,0 0 0,1 0 0,-1-1 0,1 1 0,0 0 0,4 4 0,-6-8 0,-1 0 0,1 0 0,0 0 0,-1 0 0,1-1 0,0 1 0,0 0 0,0-1 0,0 1 0,0-1 0,0 1 0,0-1 0,0 1 0,0-1 0,0 1 0,0-1 0,0 0 0,0 0 0,0 0 0,0 1 0,0-1 0,0 0 0,0 0 0,0 0 0,0-1 0,0 1 0,0 0 0,1 0 0,-1-1 0,0 1 0,0 0 0,0-1 0,0 1 0,0-1 0,-1 1 0,1-1 0,0 0 0,0 1 0,0-1 0,0 0 0,-1 0 0,2 0 0,7-9 0,-1-1 0,0 1 0,-1-1 0,0-1 0,-1 1 0,6-16 0,24-78 0,2-4 0,-21 71 0,30-49 0,-38 70 0,0 0 0,-1 0 0,8-30 0,-8 24 0,15-33 0,-6 25 0,0 0 0,38-48 0,-31 47 0,20-36 0,-34 51 0,-3 7 0,0 1 0,1 0 0,12-12 0,15-18 0,59-96 0,-25 33 0,-65 96 0,-1 1 0,0-1 0,-1 0 0,0 0 0,1 0 0,1-10 0,-4 15 0,0 0 0,0 0 0,0 0 0,1 0 0,-1 0 0,0 0 0,0 0 0,-1 0 0,1 0 0,0 0 0,0 0 0,0-1 0,-1 1 0,1 0 0,-1 1 0,1-1 0,-1 0 0,0-2 0,0 2 0,0 1 0,0-1 0,0 1 0,0-1 0,0 1 0,0 0 0,-1 0 0,1-1 0,0 1 0,0 0 0,0 0 0,0 0 0,0 0 0,0 0 0,0 0 0,-1 0 0,1 0 0,0 1 0,0-1 0,0 0 0,0 1 0,-2 0 0,-8 4 0,0 1 0,1 0 0,-1 1 0,1 0 0,0 1 0,1 0 0,-10 10 0,-12 10 0,-27 24 0,-97 113 0,-55 77 0,154-172 0,41-49 0,-1-1 0,-1 0 0,-26 24 0,26-30 0,0 1 0,-20 25 0,34-37 0,0 1 0,0 0 0,0 0 0,1 0 0,-1 0 0,1 0 0,0 1 0,0-1 0,0 1 0,1-1 0,-1 1 0,1 0 0,1-1 0,-1 1 0,0 0 0,1 0 0,1 9 0,-1-12 0,1 0 0,-1 0 0,1 0 0,0 0 0,-1 0 0,1 0 0,0-1 0,0 1 0,1 0 0,-1 0 0,0-1 0,0 1 0,1-1 0,-1 1 0,1-1 0,-1 0 0,1 1 0,0-1 0,2 1 0,-1 0 0,1-1 0,-1 0 0,1 0 0,-1 0 0,1 0 0,0-1 0,0 1 0,-1-1 0,9 0 0,-4-1 0,0 0 0,1 0 0,-1-1 0,0 0 0,0-1 0,0 0 0,0 0 0,0 0 0,7-6 0,15-13 0,0-2 0,40-42 0,14-12 0,-66 63 0,-8 8 0,-1 0 0,-1-1 0,0 0 0,9-10 0,60-78 0,15-21 0,-84 107 0,0-1 0,1 1 0,0 0 0,0 1 0,14-11 0,-19 16 0,1 0 0,-1 0 0,-1-1 0,1 0 0,5-8 0,-5 7 0,0 0 0,0 1 0,0-1 0,8-6 0,14-9 0,-14 12 0,-1-1 0,0 0 0,0 0 0,-1-1 0,13-18 0,-11 13 0,0 2 0,1-1 0,25-20 0,-19 17 0,20-24 0,21-20 0,-38 40 0,28-35 0,-3 3 0,-35 42 0,-1 0 0,-1-1 0,0 0 0,0-1 0,-1 0 0,12-26 0,-15 24 0,1 1 0,1-1 0,10-17 0,-15 29 0,0 0 0,0 0 0,0 0 0,1 0 0,-1 0 0,1 1 0,0-1 0,0 1 0,0 0 0,1 0 0,-1 0 0,1 1 0,-1 0 0,11-4 0,-14 6 0,0 0 0,1-1 0,-1 1 0,0 0 0,1 0 0,-1 0 0,1 0 0,-1 0 0,0 0 0,1 1 0,-1-1 0,0 0 0,1 1 0,-1-1 0,0 1 0,0-1 0,1 1 0,-1-1 0,0 1 0,0 0 0,1 1 0,0 0 0,0 0 0,0 0 0,-1 0 0,1 0 0,-1 0 0,0 1 0,1-1 0,-1 1 0,0-1 0,0 4 0,2 6 0,-1 1 0,0-1 0,0 22 0,-2-29 0,1 9 0,-2 1 0,0-1 0,0 1 0,-2-1 0,1 0 0,-2 0 0,0 0 0,-1 0 0,-6 12 0,1-5 0,-2-1 0,0-1 0,-1 0 0,-31 33 0,29-35 0,-6 7 0,0-2 0,-2 0 0,-27 21 0,44-38 0,0 0 0,0 0 0,1 1 0,0 0 0,0 1 0,-4 6 0,5-7 0,0 0 0,0-1 0,0 1 0,-1-1 0,0 0 0,0 0 0,0-1 0,-8 6 0,3-3 0,-8 5 0,15-12 0,7-8 0,22-20 0,0 1 0,2 1 0,59-42 0,31-29 0,-74 61 0,-34 28 0,1-1 0,-1 0 0,0-1 0,-1 0 0,11-14 0,11-31 0,-24 42 0,0 0 0,0 0 0,1 0 0,1 1 0,12-13 0,34-16 0,-53 40 0,0-1 0,0 1 0,1 0 0,-1 0 0,0 0 0,0 1 0,1-1 0,-1 0 0,0 1 0,1 0 0,-1-1 0,1 1 0,-1 0 0,0 0 0,1 1 0,-1-1 0,1 0 0,-1 1 0,0-1 0,1 1 0,-1 0 0,0 0 0,0 0 0,0 0 0,3 1 0,1 2 0,0 0 0,0 0 0,-1 0 0,1 1 0,-1-1 0,0 1 0,6 8 0,-11-13 0,0 1 0,0-1 0,1 1 0,-1-1 0,0 1 0,0-1 0,1 1 0,-1-1 0,1 0 0,-1 1 0,0-1 0,1 1 0,-1-1 0,1 0 0,-1 1 0,1-1 0,-1 0 0,1 0 0,-1 1 0,1-1 0,-1 0 0,1 0 0,-1 0 0,1 0 0,-1 0 0,1 0 0,-1 0 0,1 0 0,-1 0 0,1 0 0,-1 0 0,1 0 0,0 0 0,-1 0 0,2 0 0,-1-2 0,0 1 0,0 0 0,-1 0 0,1-1 0,0 1 0,0 0 0,-1-1 0,1 1 0,-1-1 0,1 1 0,-1-1 0,1-2 0,4-47 0,-5 51 0,-1-100 0,0 51 0,2 0 0,9-64 0,-8 102 0,0 1 0,1-1 0,0 0 0,0 1 0,1 0 0,1 0 0,0 0 0,10-15 0,-12 18 0,0 1 0,0 0 0,0-1 0,-1 0 0,0 0 0,0 0 0,-1 0 0,0 0 0,0 0 0,0-7 0,-1-14 0,-4-31 0,4 58 0,-3-14 0,0 1 0,-1 0 0,0 0 0,-1 1 0,-10-20 0,-1-4 0,-1-6 0,-24-68 0,36 95 0,1-1 0,1 0 0,1 0 0,0 0 0,1-18 0,1 21 0,0 0 0,-1 0 0,-1 0 0,0-1 0,-1 2 0,-8-25 0,5 17 0,-13-33 0,17 50 0,0 0 0,0 0 0,-1 0 0,1 1 0,-1-1 0,0 0 0,0 1 0,0 0 0,-7-6 0,6 5 0,0 0 0,0 0 0,0-1 0,1 1 0,0-1 0,-1 0 0,2 0 0,-1 0 0,-2-6 0,-13-21 0,0 7 0,3 5 0,0-1 0,2 0 0,-17-35 0,29 52 0,-1 0 0,-1 0 0,1 0 0,0 0 0,-1 1 0,0-1 0,0 1 0,0 0 0,0 0 0,-6-5 0,-40-20 0,12 8 0,27 15 0,1 1 0,-1 1 0,0-1 0,0 1 0,0 1 0,0 0 0,0 1 0,-1 0 0,1 0 0,0 1 0,-1 0 0,1 1 0,0 0 0,-1 1 0,1 0 0,0 0 0,-12 5 0,20-5 0,-1-1 0,0 1 0,1-1 0,-1 1 0,1 0 0,0 0 0,-1 0 0,1 0 0,0 1 0,0-1 0,-2 4 0,-17 33 0,11-17 0,-8 10 0,-16 28 0,-54 74 0,75-114 0,0 0 0,0 1 0,2 0 0,-9 26 0,-28 95 0,-8 18 0,28-89 0,-22 93 0,34-104 0,-2-1 0,-49 105 0,52-134 0,4-12 0,1 1 0,1 1 0,0 0 0,2 0 0,-8 33 0,7-9 0,-1-3 0,2 1 0,2-1 0,2 2 0,2 41 0,1-82 0,0 1 0,0-1 0,1 0 0,-1 1 0,1-1 0,0 0 0,-1 0 0,1 0 0,0 0 0,0 0 0,1 0 0,-1 0 0,0 0 0,1 0 0,-1 0 0,1 0 0,-1-1 0,1 1 0,0-1 0,0 1 0,-1-1 0,1 0 0,0 0 0,0 0 0,1 0 0,-1 0 0,0 0 0,0 0 0,0-1 0,1 1 0,-1-1 0,0 1 0,0-1 0,1 0 0,-1 0 0,0 0 0,3-1 0,2 1 0,0-1 0,0 0 0,0-1 0,0 1 0,0-1 0,0-1 0,-1 1 0,1-1 0,-1 0 0,0-1 0,8-5 0,8-10 0,0-1 0,35-43 0,30-53 0,-43 48 0,44-90 0,-46 64 0,41-130 0,-16 35 0,-53 152 0,-2 5 0,23-44 0,-35 75 0,24-42 0,48-67 0,-37 49 0,-33 59 0,0 0 0,1 0 0,-1 0 0,0 0 0,1 1 0,-1-1 0,1 1 0,-1 0 0,1-1 0,-1 1 0,1 0 0,0 1 0,0-1 0,-1 0 0,1 1 0,0 0 0,0-1 0,5 1 0,7 0 0,1 1 0,14 2 0,-28-2 0,1-1 0,0 1 0,-1-1 0,1 1 0,-1 0 0,0 0 0,1 0 0,-1 0 0,0 1 0,1-1 0,-1 1 0,0-1 0,0 1 0,0 0 0,0 0 0,-1 0 0,1 0 0,0 0 0,-1 0 0,0 0 0,1 0 0,-1 1 0,0-1 0,0 0 0,0 1 0,0-1 0,0 6 0,2 6 0,-1-1 0,0 1 0,-2 26 0,0-27 0,0 61 0,-3 0 0,-21 112 0,21-171 0,-7 34 0,3 1 0,-2 72 0,9-119 0,-1 1 0,1 0 0,-1 0 0,1 0 0,-1 0 0,0 0 0,0 0 0,-1-1 0,1 1 0,-1 0 0,0-1 0,0 0 0,0 1 0,0-1 0,-1 0 0,1 0 0,-1 0 0,0 0 0,1-1 0,-1 1 0,-1-1 0,1 1 0,0-1 0,-1 0 0,1 0 0,-1-1 0,1 1 0,-8 1 0,-2 1 0,0-1 0,0-1 0,0 0 0,0-1 0,0 0 0,0-1 0,-21-3 0,30 3 0,1-1 0,-1 0 0,1 0 0,0 0 0,0-1 0,-1 1 0,1-1 0,0 0 0,0 1 0,1-1 0,-1-1 0,0 1 0,1 0 0,-1-1 0,1 1 0,0-1 0,-1 0 0,1 1 0,1-1 0,-3-4 0,-3-7 0,0-1 0,2 1 0,-6-19 0,6 16 0,-4-13 0,2-1 0,1 0 0,2 0 0,-1-31 0,6-131 0,1 83 0,0 81 0,1 0 0,1 1 0,14-50 0,-10 51 0,-2 0 0,-1-1 0,3-56 0,-9-342 0,1 419-151,0-1-1,0 1 0,1 0 0,0-1 1,1 1-1,-1 0 0,1 0 1,5-10-1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59"/>
    </inkml:context>
    <inkml:brush xml:id="br0">
      <inkml:brushProperty name="width" value="0.2" units="cm"/>
      <inkml:brushProperty name="height" value="0.2" units="cm"/>
      <inkml:brushProperty name="color" value="#FFFFFF"/>
    </inkml:brush>
  </inkml:definitions>
  <inkml:trace contextRef="#ctx0" brushRef="#br0">1 18 24575,'88'1'0,"95"-2"0,-123-8 0,-39 6 0,36-3 0,6 7-1365</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5:25:44.460"/>
    </inkml:context>
    <inkml:brush xml:id="br0">
      <inkml:brushProperty name="width" value="0.2" units="cm"/>
      <inkml:brushProperty name="height" value="0.2" units="cm"/>
      <inkml:brushProperty name="color" value="#FFFFFF"/>
    </inkml:brush>
  </inkml:definitions>
  <inkml:trace contextRef="#ctx0" brushRef="#br0">941 665 24575,'16'-1'0,"1"-1"0,24-5 0,-4 0 0,-9 3 0,15-2 0,69-3 0,-76 8 0,54-10 0,-54 6 0,-31 4 0,1 0 0,0-1 0,-1 0 0,1 0 0,-1 0 0,1-1 0,-1 1 0,0-1 0,0 0 0,0-1 0,-1 1 0,1-1 0,-1 0 0,0 0 0,0-1 0,0 1 0,-1-1 0,1 0 0,-1 0 0,0 0 0,0 0 0,-1 0 0,0-1 0,0 1 0,0-1 0,-1 0 0,1 1 0,-1-1 0,-1 0 0,1 0 0,-1 0 0,0 0 0,0 0 0,-1 1 0,1-1 0,-1 0 0,-3-7 0,2 6 0,-1-1 0,0 1 0,0 0 0,0 1 0,-1-1 0,0 1 0,-1-1 0,1 1 0,-1 1 0,0-1 0,-1 1 0,1-1 0,-1 2 0,0-1 0,0 1 0,-1-1 0,-6-2 0,-2-4 0,1 0 0,1-1 0,0 0 0,1-1 0,0-1 0,1 0 0,0 0 0,1-1 0,1-1 0,-14-30 0,19 32 0,0 0 0,1-1 0,1 0 0,0 0 0,1 1 0,1-1 0,0 0 0,3-16 0,-3 27 0,-1 25 0,4 45 0,-2-56 0,1 0 0,0 0 0,0 0 0,1-1 0,1 1 0,-1-1 0,10 16 0,-9-16 0,0 0 0,-1 0 0,0 1 0,0 0 0,-1-1 0,0 1 0,0 0 0,-1 0 0,-1 0 0,0 0 0,-1 11 0,1-4 0,0-1 0,1 0 0,4 18 0,-4-27 0,1-1 0,-1-1 0,0 1 0,0 0 0,-1-1 0,1 1 0,-2 6 0,1-11 0,0 1 0,0-1 0,-1 0 0,1 1 0,-1-1 0,1 0 0,-1 1 0,0-1 0,1 0 0,-1 0 0,0 0 0,0 1 0,0-1 0,0 0 0,0 0 0,0 0 0,0-1 0,0 1 0,0 0 0,-1 0 0,1-1 0,0 1 0,0 0 0,-1-1 0,1 1 0,0-1 0,-1 0 0,1 1 0,-3-1 0,-49 4 0,38-3 0,0 0 0,-17 3 0,-6 6 0,26-6 0,-1-1 0,0 0 0,-20 1 0,-2-4 0,28-1 0,0 1 0,0 0 0,0 0 0,0 1 0,0-1 0,-1 2 0,1-1 0,0 1 0,1 0 0,-14 5 0,11-2 0,-1-1 0,-1 0 0,1-1 0,0-1 0,-1 1 0,0-1 0,1-1 0,-1 0 0,-12-1 0,4 1 0,-35 6 0,25-3 0,-1-1 0,1-1 0,-50-4 0,19 1 0,55 1 0,0-1 0,0 1 0,1-1 0,-1 0 0,0 0 0,0-1 0,1 1 0,-1-1 0,1 0 0,-7-4 0,-3-3 0,-22-21 0,-5-2 0,33 27 0,0 1 0,0 0 0,0 1 0,-15-5 0,14 6 0,1-1 0,0 0 0,0 0 0,0-1 0,-12-7 0,-11-13 0,18 14 0,0-1 0,-1 2 0,-1 0 0,1 0 0,-19-6 0,-56-27 0,84 40-170,0 0-1,0-1 0,1 0 1,-1 0-1,1 0 0,-1 0 1,-4-6-1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6:03.320"/>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6:03.324"/>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7:09.606"/>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7:44.79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07:50.137"/>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124 155 24575,'0'3'0,"-3"16"0,0 0 0,-9 23 0,8-26 0,0 0 0,0-1 0,2 1 0,-2 19 0,5 12 0,0-33 0,-1 0 0,0 1 0,0-1 0,-2 1 0,0-1 0,0 0 0,-2 0 0,1 0 0,-8 17 0,8-25-227,1-1-1,0 1 1,1 0-1,-1-1 1,0 8-1,0 1-6598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48.339"/>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16"/>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1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19"/>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2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42:08.521"/>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 timeOffset="1">124 155 24575,'0'3'0,"-3"16"0,0 0 0,-9 23 0,8-26 0,0 0 0,0-1 0,2 1 0,-2 19 0,5 12 0,0-33 0,-1 0 0,0 1 0,0-1 0,-2 1 0,0-1 0,0 0 0,-2 0 0,1 0 0,-8 17 0,8-25-227,1-1-1,0 1 1,1 0-1,-1-1 1,0 8-1,0 1-6598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86"/>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8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89"/>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9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6:55:11.291"/>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 timeOffset="1">124 155 24575,'0'3'0,"-3"16"0,0 0 0,-9 23 0,8-26 0,0 0 0,0-1 0,2 1 0,-2 19 0,5 12 0,0-33 0,-1 0 0,0 1 0,0-1 0,-2 1 0,0-1 0,0 0 0,-2 0 0,1 0 0,-8 17 0,8-25-227,1-1-1,0 1 1,1 0-1,-1-1 1,0 8-1,0 1-6598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50.183"/>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396"/>
    </inkml:context>
    <inkml:brush xml:id="br0">
      <inkml:brushProperty name="width" value="0.1" units="cm"/>
      <inkml:brushProperty name="height" value="0.1" units="cm"/>
      <inkml:brushProperty name="color" value="#FFFFFF"/>
    </inkml:brush>
  </inkml:definitions>
  <inkml:trace contextRef="#ctx0" brushRef="#br0">35 205 24575,'-1'-52'0,"-11"-76"0,10 117 0,0-3 0,1 27 0,0 9 0,-7 37 0,5-41 0,1 1 0,0 0 0,1 20 0,2-30 0,1 1 0,1-1 0,-1 1 0,1-1 0,1 0 0,6 12 0,-5-10 0,0 1 0,7 24 0,-7-3 0,-4-20 0</inkml:trace>
  <inkml:trace contextRef="#ctx0" brushRef="#br0" timeOffset="1">0 174 24575,'3'3'0,"-1"0"0,1-1 0,-1 1 0,0 0 0,0 0 0,2 6 0,0 1 0,-1-1 0,-1 1 0,0 0 0,0 0 0,0 12 0,-1-13 0,0 1 0,0 0 0,1-1 0,0 1 0,8 17 0,-5-16 0,0-2 0,0 0 0,-1 0 0,0 1 0,0 0 0,-1-1 0,0 2 0,-1-1 0,0 0 0,0 15 0,-2-14-170,0 1-1,1-1 0,0 0 1,1-1-1,0 1 0,1 0 1,6 17-1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398"/>
    </inkml:context>
    <inkml:brush xml:id="br0">
      <inkml:brushProperty name="width" value="0.2" units="cm"/>
      <inkml:brushProperty name="height" value="0.2" units="cm"/>
      <inkml:brushProperty name="color" value="#FFFFFF"/>
    </inkml:brush>
  </inkml:definitions>
  <inkml:trace contextRef="#ctx0" brushRef="#br0">1 118 24575,'10'0'0,"-1"0"0,1 0 0,0-1 0,0 0 0,0-1 0,-1 0 0,1-1 0,-1 0 0,0 0 0,0-1 0,0 0 0,0-1 0,14-9 0,5-5 191,-16 11-502,0 0 0,-1 0-1,0-2 1,13-12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399"/>
    </inkml:context>
    <inkml:brush xml:id="br0">
      <inkml:brushProperty name="width" value="0.2" units="cm"/>
      <inkml:brushProperty name="height" value="0.2" units="cm"/>
      <inkml:brushProperty name="color" value="#E71224"/>
    </inkml:brush>
  </inkml:definitions>
  <inkml:trace contextRef="#ctx0" brushRef="#br0">0 0 24575,'18'0'0,"0"1"0,0 0 0,-1 1 0,1 1 0,-1 1 0,24 8 0,-18-5 0,1 0 0,-1-2 0,1-1 0,25 1 0,97-2 0,-87-4 0,-38 2 0,-1 2 0,0 0 0,27 8 0,-21-5 0,34 4 0,12-2 0,97 4 0,-43-4 0,2 1 0,-56-11 0,98 4 0,-165-2 0,0 1 0,0 0 0,0 0 0,0 0 0,0 1 0,0 0 0,0 0 0,0 0 0,-1 1 0,1-1 0,-1 1 0,8 6 0,-4-3 0,0-1 0,1-1 0,0 0 0,0 0 0,0 0 0,0-1 0,0 0 0,1-1 0,-1 0 0,20 1 0,-13-1 0,0 0 0,29 10 0,-20-4 0,-15-5 0,0 1 0,0 0 0,0 0 0,0 1 0,0 0 0,-1 0 0,0 1 0,10 8 0,13 12 0,-24-21 0,-1 1 0,0-1 0,0 1 0,0 1 0,11 14 0,-15-18 0,0 0 0,0 0 0,0 0 0,0 0 0,0 0 0,1-1 0,0 0 0,-1 1 0,1-1 0,0 0 0,0-1 0,0 1 0,0-1 0,5 1 0,-4 0 0,1 0 0,-1 0 0,0 0 0,1 0 0,-1 1 0,7 5 0,-8-5 0,-1-1 0,1 1 0,-1 0 0,0 0 0,0 0 0,0 1 0,0-1 0,0 1 0,-1 0 0,0 0 0,1-1 0,-2 1 0,1 1 0,0-1 0,-1 0 0,0 0 0,2 7 0,1 6 0,-2-10 0,-1 1 0,1-1 0,-1 1 0,0 0 0,-1 13 0,0-18 0,-1 0 0,0 0 0,1-1 0,-1 1 0,0-1 0,0 1 0,-1-1 0,1 1 0,0-1 0,-1 0 0,1 1 0,-1-1 0,0 0 0,0 0 0,0 0 0,0 0 0,0-1 0,0 1 0,-1-1 0,-3 3 0,-9 5 0,0-1 0,1 0 0,-20 18 0,30-23 0,1 0 0,-1 1 0,1-1 0,0 1 0,0 0 0,0 0 0,1 0 0,-1 0 0,1 1 0,0-1 0,0 0 0,1 1 0,-2 7 0,-2 9 0,0-1 0,-1 1 0,0-1 0,-14 25 0,17-36 0,0 0 0,0 0 0,1 0 0,1 1 0,-1-1 0,1 1 0,1-1 0,0 12 0,0-7 0,0-1 0,-1 1 0,-3 13 0,-21 103 0,11 8 0,9-94 0,2 0 0,5 67 0,-3 46 0,0-150 0,-1-1 0,1 1 0,-1-1 0,0 0 0,0 1 0,-1-1 0,0 0 0,0-1 0,0 1 0,-1 0 0,0-1 0,0 0 0,0 0 0,0 0 0,-9 6 0,7-6 0,0 0 0,0-1 0,0 0 0,-1 0 0,1 0 0,-1-1 0,0 0 0,0 0 0,-1-1 0,1 0 0,0 0 0,-1-1 0,-8 1 0,-47 6 0,45-5 0,1-1 0,-24 0 0,35-2 0,0 0 0,0-1 0,0 0 0,0 0 0,0-1 0,0 1 0,0-1 0,1-1 0,-1 1 0,-8-5 0,2-3 0,0 1 0,0-2 0,1 1 0,1-1 0,-16-21 0,-19-20 0,31 39 0,-1 1 0,-29-18 0,30 21 0,0 0 0,1-1 0,0 0 0,-19-20 0,26 23 0,-1 1 0,1 0 0,-1 1 0,-1-1 0,1 1 0,-10-4 0,-15-11 0,27 15 0,0 1 0,1-1 0,0 0 0,0 0 0,1 0 0,-1-1 0,1 1 0,0-1 0,0 0 0,1 0 0,-4-11 0,4 8 0,-1 1 0,-1 0 0,0-1 0,0 1 0,-7-10 0,-6-4 0,2-2 0,0 0 0,-19-45 0,30 57 0,0 0 0,1 0 0,-3-23 0,5 25 0,0 1 0,-1 0 0,0 0 0,0 1 0,-1-1 0,0 0 0,-1 1 0,-7-15 0,-25-38 0,30 48 0,-1 1 0,0-1 0,-1 1 0,0 1 0,-16-18 0,-22-25 0,39 43 0,-1 1 0,0 0 0,0 1 0,-1 0 0,-1 1 0,1-1 0,-20-11 0,27 19 0,-4-2 0,1 1 0,-1-1 0,0-1 0,1 1 0,0-1 0,0 0 0,0 0 0,0 0 0,0-1 0,1 0 0,0 0 0,0 0 0,-4-7 0,2 2 0,-1 0 0,0 1 0,0 0 0,-1 0 0,-1 0 0,-13-10 0,9 8 0,1 0 0,-17-23 0,-89-153 0,103 160 0,8 13 0,-1 0 0,0 1 0,-15-19 0,-34-44 0,50 70 0,1 1 0,-1-1 0,0 1 0,-1 0 0,0 0 0,1 1 0,-1 0 0,-12-4 0,-18-10 0,31 13 0,9 3 0,13 6 0,65 43 0,-60-34 0,0-1 0,1 0 0,1-1 0,-1-2 0,25 8 0,-1-2 0,0 1 0,70 38 0,37 15 0,-125-59 0,1-2 0,37 6 0,-57-12 0,0 0 0,-1 0 0,1 1 0,-1 0 0,1 0 0,-1 0 0,11 8 0,43 37 0,-44-33 0,31 21 0,-37-28 0,0 0 0,-1 1 0,-1 0 0,1 1 0,-1 0 0,-1 1 0,0 0 0,12 22 0,20 26 0,-23-37 0,-2 0 0,0 1 0,-1 0 0,14 35 0,-20-35 0,0 0 0,5 33 0,-7-29 0,12 34 0,-4-26 0,-9-24 0,0 0 0,-1 0 0,-1 0 0,0 1 0,3 18 0,-5-24 0,1 24 0,-2-28 0,0-1 0,-1 1 0,1-1 0,0 1 0,0-1 0,-1 1 0,1 0 0,-1-1 0,1 1 0,-1-1 0,1 0 0,-1 1 0,0-1 0,0 0 0,-1 2 0,2-3 0,-1 1 0,1-1 0,-1 0 0,0 1 0,1-1 0,-1 0 0,0 0 0,1 0 0,-1 1 0,1-1 0,-1 0 0,0 0 0,1 0 0,-1 0 0,0 0 0,1 0 0,-1 0 0,0-1 0,1 1 0,-1 0 0,0 0 0,1 0 0,-1-1 0,1 1 0,-1 0 0,0 0 0,1-1 0,-1 1 0,1-1 0,-1 1 0,1-1 0,-1 1 0,1 0 0,0-1 0,-1-1 0,-18-21 0,17 19 0,-45-76 0,36 59 0,0 1 0,-1 1 0,-1-1 0,-1 2 0,-27-28 0,25 30 0,-18-24 0,21 24 0,-30-28 0,-5-3 0,37 34 0,-1 1 0,-1 0 0,0 1 0,0 1 0,-17-11 0,11 10 0,1-1 0,0-1 0,0-1 0,2 0 0,0-1 0,0-1 0,2 0 0,0-1 0,0-1 0,-11-22 0,4 6 0,3 3 0,-24-31 0,42 62 0,0 0 0,0 0 0,0 0 0,0-1 0,0 1 0,0 0 0,0 0 0,-1 0 0,1 0 0,0 0 0,0 0 0,0-1 0,0 1 0,0 0 0,0 0 0,0 0 0,0 0 0,0 0 0,-1 0 0,1 0 0,0 0 0,0-1 0,0 1 0,0 0 0,0 0 0,-1 0 0,1 0 0,0 0 0,0 0 0,0 0 0,0 0 0,0 0 0,-1 0 0,1 0 0,0 0 0,0 0 0,0 0 0,0 0 0,0 0 0,-1 0 0,1 0 0,0 0 0,0 0 0,0 0 0,-1 1 0,1 7 0,5 14 0,11 6 0,0 0 0,21 26 0,13 20 0,-14-20 0,68 79 0,-59-80 0,-21-20 0,-17-23 0,1 0 0,-1-1 0,2 0 0,-1 0 0,11 8 0,-3-3 0,0 0 0,25 33 0,-26-30 0,0 0 0,24 20 0,-20-21 0,-1 1 0,-1 1 0,0 0 0,-1 1 0,-2 1 0,0 0 0,-1 1 0,-1 1 0,-1 0 0,10 25 0,-13-29 0,1 0 0,22 31 0,-19-31 0,2 6 0,14 33 0,-3-6 0,-23-48 0,-1 0 0,1-1 0,0 1 0,0-1 0,0 0 0,0 1 0,0-1 0,0 0 0,1 0 0,-1 0 0,1-1 0,5 4 0,-7-5 0,-1 0 0,1 1 0,0-1 0,0 0 0,0 0 0,-1 0 0,1 0 0,0 1 0,0-1 0,0-1 0,0 1 0,-1 0 0,1 0 0,0 0 0,0 0 0,0 0 0,-1-1 0,1 1 0,0 0 0,1-1 0,-1 0 0,0 0 0,0 0 0,0 0 0,0 0 0,-1-1 0,1 1 0,0 0 0,0 0 0,-1-1 0,1 1 0,-1 0 0,1-1 0,-1 1 0,1 0 0,-1-3 0,4-51 0,-4 42 0,1 0 0,3-18 0,20-85 0,15-193 0,-38 304 0,2 8 0,6 21 0,6 37 0,10 103 0,-17-117 0,-4-31 0,-2 0 0,2 20 0,-5 95 0,1-163 0,-1 7 0,1 0 0,2 1 0,0-1 0,6-25 0,8-1 0,-9 27 0,0 1 0,4-31 0,-8 43 0,0 0 0,0 0 0,1 0 0,0 0 0,1 0 0,7-10 0,10-25 0,-12 22 0,-1 3 0,-1-1 0,0-1 0,-2 1 0,5-31 0,-6 27 0,0 0 0,11-29 0,-9 35 0,-2 0 0,0-1 0,-1 0 0,3-34 0,-7 43 0,-1 1 0,1-1 0,-2 0 0,0 1 0,0-1 0,-1 1 0,0 0 0,-9-20 0,-3-16 0,13 37 0,-1 0 0,0 0 0,-8-18 0,3 14 0,6 8 0,-1 0 0,0 0 0,0 0 0,0 1 0,-1-1 0,0 1 0,0 0 0,-1 0 0,0 0 0,1 0 0,-1 1 0,-1 0 0,1 0 0,-12-6 0,-148-55 0,150 58 0,-1 1 0,1 0 0,-1 2 0,0 0 0,0 0 0,-1 1 0,-25 0 0,-129 5 0,-95-3 0,247-1 0,0-1 0,0-1 0,-28-9 0,15 4 0,31 9 0,1-1 0,0 1 0,0 0 0,0 0 0,0 0 0,-1 0 0,1 0 0,0 0 0,0 0 0,0 0 0,-1-1 0,1 1 0,0 0 0,0 0 0,0 0 0,-1 0 0,1 0 0,0 0 0,0 0 0,-1 0 0,1 0 0,0 0 0,0 0 0,0 1 0,-1-1 0,1 0 0,0 0 0,0 0 0,0 0 0,-1 0 0,1 0 0,0 0 0,0 0 0,0 1 0,0-1 0,-1 0 0,1 0 0,0 0 0,0 0 0,0 1 0,0-1 0,0 0 0,0 0 0,-1 0 0,1 1 0,0-1 0,0 0 0,0 1 0,7 12 0,21 22 0,-24-30 0,30 31 0,49 41 0,-41-39 0,-25-24 0,1-1 0,35 19 0,-17-10 0,-13-7 0,1-1 0,0-1 0,0-2 0,1 0 0,1-1 0,32 7 0,-50-15 0,0 1 0,1 0 0,-1 1 0,-1 0 0,1 0 0,0 0 0,-1 1 0,0 0 0,0 1 0,0 0 0,-1 0 0,0 0 0,0 1 0,-1-1 0,1 1 0,-2 1 0,7 11 0,1 4 0,-1 1 0,-1 1 0,-1-1 0,9 43 0,-15-51 0,-1 0 0,0 0 0,-1 1 0,-2 20 0,-12-399 0,11 326 0,0 4 0,1 14 0,0-1 0,-1 2 0,0-1 0,-2 0 0,0 0 0,-8-20 0,11 36 0,-1 0 0,1 0 0,-1 0 0,0 0 0,0 0 0,0 1 0,0-1 0,0 1 0,0-1 0,-1 1 0,1 0 0,0 0 0,-1 0 0,1 0 0,-1 0 0,1 0 0,-1 1 0,1-1 0,-1 1 0,0 0 0,1 0 0,-1 0 0,-3 0 0,4 0 0,-1 0 0,0 0 0,1 0 0,-1 1 0,0-1 0,1 1 0,-1-1 0,0 1 0,1 0 0,-1 0 0,1 0 0,0 0 0,-1 1 0,1-1 0,0 1 0,0-1 0,-1 1 0,1 0 0,1-1 0,-1 1 0,0 0 0,-2 4 0,1 1 0,1 0 0,1 0 0,-1 0 0,1 0 0,0 0 0,0 0 0,1 1 0,1 9 0,10 62 0,-5-42 0,-2 12 0,-3 84 0,2 23 0,-3-154 0,0 1 0,0-1 0,0 0 0,1 0 0,-1 0 0,1 0 0,0 0 0,-1 0 0,1 0 0,0 0 0,0 0 0,0-1 0,0 1 0,1 0 0,-1-1 0,0 1 0,1 0 0,-1-1 0,1 0 0,0 1 0,-1-1 0,1 0 0,0 0 0,0 0 0,0 0 0,0 0 0,0 0 0,3 0 0,-3 0 0,1-1 0,0 0 0,-1 0 0,1 0 0,0 0 0,-1 0 0,1-1 0,0 1 0,-1-1 0,1 0 0,-1 0 0,1 0 0,-1 0 0,1 0 0,-1 0 0,0-1 0,1 1 0,-1-1 0,0 0 0,0 1 0,3-5 0,-2 2 0,0 0 0,0 0 0,0 0 0,-1 0 0,1-1 0,-1 1 0,0-1 0,0 0 0,-1 1 0,2-10 0,-1-1 0,0 0 0,-2-19 0,0 25 0,0-1 0,0 0 0,1 0 0,0 0 0,1 1 0,0-1 0,0 1 0,6-13 0,-5 15 0,1 0 0,0 0 0,0 1 0,1-1 0,0 1 0,0 0 0,9-7 0,-12 11 0,-1 1 0,0 0 0,1 0 0,-1 0 0,1 0 0,-1 0 0,1 0 0,-1 1 0,1-1 0,0 0 0,-1 1 0,1-1 0,0 1 0,0 0 0,-1-1 0,1 1 0,0 0 0,0 0 0,-1 0 0,1 1 0,0-1 0,0 0 0,-1 1 0,1-1 0,0 1 0,-1-1 0,1 1 0,0 0 0,-1-1 0,1 1 0,-1 0 0,0 0 0,1 0 0,-1 1 0,1-1 0,-1 0 0,0 0 0,0 1 0,1 1 0,1 1 0,-1 0 0,1 0 0,-1 0 0,0 0 0,-1 1 0,1-1 0,-1 0 0,1 1 0,-2 0 0,1-1 0,0 9 0,-2 56 0,-1-40 0,2-5 0,-1-4 0,1-42 0,1-1 0,-1 0 0,-2-1 0,0 1 0,-1 0 0,-1 0 0,-11-33 0,13 47 0,-1 0 0,2-1 0,-1 1 0,1-20 0,-3-14 0,-1 28-1365</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400"/>
    </inkml:context>
    <inkml:brush xml:id="br0">
      <inkml:brushProperty name="width" value="0.035" units="cm"/>
      <inkml:brushProperty name="height" value="0.035" units="cm"/>
      <inkml:brushProperty name="color" value="#FFFFFF"/>
    </inkml:brush>
  </inkml:definitions>
  <inkml:trace contextRef="#ctx0" brushRef="#br0">0 1 24575,'27'0'0,"-10"-1"0,-1 1 0,30 4 0,-41-3 0,0 0 0,1 1 0,-1 0 0,0 0 0,0 0 0,0 0 0,0 1 0,0 0 0,-1 0 0,1 0 0,-1 0 0,6 6 0,-5-4 0,0-1 0,1 0 0,0 0 0,0 0 0,0-1 0,0 0 0,8 3 0,28 16 0,-36-16 0,1-1 0,-1 1 0,0 1 0,0-1 0,5 9 0,-8-10 0,1 0 0,-1 0 0,1 0 0,1-1 0,-1 0 0,1 1 0,0-1 0,-1-1 0,2 1 0,-1-1 0,7 4 0,-6-4 0,-1 0 0,0 0 0,0 1 0,0-1 0,0 1 0,0 0 0,-1 1 0,5 6 0,17 14 0,-21-21 0,1 1 0,-1 0 0,0 0 0,0 1 0,0-1 0,-1 1 0,0 0 0,0 0 0,0 1 0,-1-1 0,0 1 0,0-1 0,-1 1 0,0 0 0,0 0 0,1 10 0,-1-10 0,0-1 0,0 1 0,0-1 0,7 12 0,3 8 0,-9-19 0,0 0 0,1-1 0,0 1 0,0-1 0,0 0 0,10 10 0,-10-12 0,0 0 0,-1 0 0,1 1 0,-1-1 0,0 1 0,0 0 0,0 0 0,-1 0 0,1 0 0,-1 1 0,-1-1 0,1 1 0,0 5 0,-1-1 0,0-1 0,-1 0 0,0 1 0,0-1 0,-1 0 0,-1 0 0,1 1 0,-7 16 0,7-22 0,-1-1 0,0 0 0,0 1 0,0-1 0,0 0 0,0 0 0,-1 0 0,1-1 0,-1 1 0,0 0 0,0-1 0,0 0 0,0 0 0,0 0 0,-1 0 0,1 0 0,-1-1 0,1 1 0,-1-1 0,1 0 0,-1 0 0,0 0 0,1-1 0,-8 1 0,-13 3 0,20-3 0,0 0 0,0-1 0,0 1 0,0-1 0,-1 0 0,1 0 0,0 0 0,-5-1 0,7 0 0,1 0 0,-1 1 0,1-1 0,0 0 0,0 0 0,0 0 0,-1 0 0,1 0 0,0 0 0,0 0 0,0 0 0,0 0 0,1-1 0,-1 1 0,0 0 0,0-1 0,1 1 0,-1 0 0,1-1 0,-1 1 0,1-1 0,0 1 0,-1-1 0,1 1 0,0-1 0,0 1 0,0-1 0,1-2 0,-1-2 0,0-1 0,1 0 0,0 0 0,1 0 0,-1 1 0,1-1 0,1 1 0,-1-1 0,4-5 0,35-57 0,-28 48 0,-7 11 0,0 0 0,-1-1 0,9-21 0,-13 27 0,0 0 0,0 1 0,0-1 0,0 0 0,-1 0 0,0 0 0,0 0 0,0 0 0,0 0 0,-1 0 0,-2-8 0,-2 5 0,1 13 0,-1 14 0,6-10 0,0-1 0,0 1 0,1 0 0,-1-1 0,2 0 0,5 14 0,-5-12 0,1 0 0,-1-1 0,-1 1 0,2 17 0,-4 101 0,1-146 0,0-2 0,-1 0 0,0 0 0,-1 1 0,-2-1 0,0 0 0,-10-33 0,-2 7 0,12 87 0,4 178 0,-1-241 0,-3-76 0,2 88 0,-1 1 0,0-1 0,0 1 0,-1 0 0,0-1 0,-1 1 0,-8-16 0,10 28 0,1 1 0,1 0 0,-1 0 0,0 0 0,1 0 0,0 5 0,1 188 0,-1-223 0,1-7 0,-2 0 0,-9-59 0,8 85 0,-3-27 0,5 33 0,-1-1 0,1 1 0,0-1 0,0 1 0,0-1 0,0 0 0,1 1 0,-1-1 0,0 1 0,1-1 0,-1 1 0,1-1 0,-1 1 0,1-1 0,0 1 0,2-3 0,-2 3 0,0 1 0,0-1 0,1 1 0,-1-1 0,0 1 0,0 0 0,1 0 0,-1-1 0,0 1 0,1 0 0,-1 0 0,0 0 0,1 0 0,-1 1 0,0-1 0,1 0 0,-1 1 0,0-1 0,1 1 0,-1-1 0,0 1 0,0-1 0,0 1 0,1 0 0,-1 0 0,0-1 0,1 3 0,3 0 0,0 1 0,0 0 0,-1 0 0,8 9 0,2 20 0,-12-26 0,0 0 0,1-1 0,0 0 0,0 1 0,5 6 0,-8-12 0,1 0 0,0 0 0,0 0 0,0 0 0,0 0 0,0 0 0,0-1 0,0 1 0,0 0 0,0 0 0,0-1 0,1 1 0,-1-1 0,0 1 0,0-1 0,1 0 0,-1 1 0,0-1 0,1 0 0,-1 0 0,0 0 0,1 0 0,-1 0 0,0 0 0,1 0 0,-1 0 0,0-1 0,0 1 0,1 0 0,-1-1 0,2-1 0,-1 2 0,-1-1 0,0 1 0,1-1 0,-1 1 0,0-1 0,1 0 0,-1 0 0,0 0 0,0 0 0,0 0 0,0 0 0,0 0 0,0 0 0,0 0 0,0 0 0,-1-1 0,1 1 0,0 0 0,-1-1 0,1 1 0,0-3 0,-1 2 0,0 0 0,0-1 0,0 1 0,0 0 0,0 0 0,-1 0 0,1 0 0,-1 0 0,1 0 0,-1 0 0,0 0 0,0 0 0,-1-3 0,-3-1 0,1-1 0,-1 1 0,0 0 0,-1 0 0,1 0 0,-13-9 0,17 15 0,-1-1 0,1 0 0,0 0 0,0 0 0,0-1 0,0 1 0,0 0 0,0 0 0,0-1 0,0 1 0,-1-2 0,5-2 0,9 5 0,-7 1 0,-1 0 0,1 0 0,-1 0 0,0 1 0,0 0 0,1 0 0,-1 0 0,0 1 0,-1-1 0,1 1 0,0 0 0,-1 0 0,5 5 0,-11-7 0,-9-3 0,-13-7 0,19 6 0,0-1 0,1 0 0,0-1 0,0 1 0,0-1 0,0 0 0,1 0 0,0-1 0,0 1 0,1-1 0,-1 0 0,-2-6 0,-6-8 0,9 16 0,0 0 0,-1 1 0,1 0 0,-1 0 0,0 0 0,0 0 0,0 0 0,0 1 0,0 0 0,-1 0 0,1 0 0,-1 0 0,-7-1 0,-21-10 0,32 12 0,0 1 0,0-1 0,-1 0 0,1 1 0,0-1 0,-1 1 0,1 0 0,0-1 0,-1 1 0,1 0 0,0 0 0,-1 0 0,1 0 0,-3 0 0,4 0 0,-1 0 0,1 0 0,-1 1 0,1-1 0,0 0 0,-1 1 0,1-1 0,-1 0 0,1 1 0,0-1 0,-1 0 0,1 1 0,0-1 0,-1 1 0,1-1 0,0 0 0,-1 1 0,1-1 0,0 1 0,0-1 0,0 1 0,0-1 0,-1 1 0,1-1 0,0 2 0,0 1 0,0 0 0,0-1 0,1 1 0,-1 0 0,1 0 0,-1 0 0,1 0 0,0 0 0,0-1 0,0 1 0,3 4 0,6 8 0,23 26 0,-27-34 0,1 0 0,-1 0 0,-1 1 0,1 0 0,-1 0 0,0 0 0,-1 1 0,0 0 0,-1-1 0,6 19 0,-5 28 0,-5-65 0,-1 0 0,-1 1 0,1-1 0,-2 0 0,-7-16 0,3 10 0,0 0 0,0 1 0,-15-19 0,-2 4 0,-28-37 0,52 64 0,-1-1 0,0 1 0,1-1 0,-1 1 0,1-1 0,0 1 0,0-1 0,0-7 0,1 8 0,-1 0 0,1 0 0,0 0 0,-1 0 0,0 0 0,0 0 0,0 0 0,0 1 0,0-1 0,-1 0 0,1 1 0,-1-1 0,0 1 0,0-1 0,0 1 0,-3-3 0,-24-16 0,25 18 0,-1 0 0,1 0 0,-1 0 0,1 0 0,0-1 0,0 1 0,1-1 0,-1 0 0,1 0 0,-1-1 0,2 1 0,-6-9 0,5 6 0,-1 0 0,-1 0 0,1 0 0,-1 1 0,0-1 0,-10-8 0,10 10 0,-1-1 0,1 0 0,0 0 0,1 0 0,-1 0 0,-5-13 0,8 7 0,7 9 0,-4 3 0,0 1 0,0-1 0,1 0 0,-1 1 0,0 0 0,0-1 0,0 1 0,0-1 0,0 1 0,-1 0 0,1 0 0,0 0 0,0 0 0,0 0 0,-1-1 0,2 3 0,71 120 0,-66-114 0,0 0 0,0-1 0,9 9 0,12 15 0,2 1 0,-25-28 0,1 1 0,-1-1 0,0 1 0,0 1 0,-1-1 0,1 1 0,-1 0 0,-1 0 0,4 8 0,-6-10 0,8 22 0,-9-26 0,1 0 0,-1 0 0,1 0 0,-1 0 0,1 0 0,-1 0 0,1 0 0,-1 0 0,1-1 0,0 1 0,0 0 0,-1 0 0,1 0 0,0-1 0,0 1 0,0 0 0,0-1 0,1 1 0,-1-1 0,-1 0 0,1 0 0,-1 0 0,0 0 0,1-1 0,-1 1 0,0 0 0,1 0 0,-1 0 0,0-1 0,1 1 0,-1 0 0,0-1 0,1 1 0,-1 0 0,0-1 0,0 1 0,0 0 0,1-1 0,-1 1 0,0-1 0,0 1 0,0 0 0,0-1 0,0 1 0,0-1 0,0 1 0,1-1 0,-1 1 0,0 0 0,-1-1 0,1 1 0,0-1 0,0 1 0,0-1 0,-2-18 0,-28-94 0,26 105 0,0 0 0,0 0 0,-1 0 0,0 0 0,-1 1 0,1 0 0,-9-8 0,-14-18 0,-4 1 0,26 27 0,1 0 0,0 0 0,0-1 0,-7-9 0,7 3 0,9 9 0,-2 4 0,0-1 0,0 1 0,-1 0 0,1-1 0,0 1 0,-1 0 0,1 0 0,0 0 0,-1 0 0,2 2 0,19 18 0,-14-15 0,0 1 0,-1 0 0,1 0 0,-2 0 0,1 1 0,-1 1 0,0-1 0,-1 1 0,0 0 0,0 0 0,3 10 0,-4-8 0,0 0 0,0 0 0,1 0 0,1-1 0,0 1 0,0-1 0,13 14 0,-14-17 0,-1 0 0,0 0 0,-1 0 0,1 0 0,-1 0 0,-1 1 0,1 0 0,1 10 0,-1 1 0,-1 0 0,1 25 0,-4-33 0,-1-18 0,-3-10 0,-61-110 0,54 106 0,-1 0 0,-1 1 0,0 1 0,-2 0 0,0 1 0,-27-23 0,10 8 0,33 33 0,-1-1 0,0 0 0,1 0 0,-1 1 0,0-1 0,1 1 0,-1-1 0,0 0 0,0 1 0,0-1 0,1 1 0,-1 0 0,0-1 0,0 1 0,0 0 0,0-1 0,0 1 0,-2 0 0,3 1 0,0-1 0,0 1 0,0-1 0,0 1 0,0-1 0,0 1 0,0 0 0,0-1 0,0 1 0,0-1 0,0 1 0,0 0 0,0-1 0,0 1 0,0-1 0,1 1 0,-1-1 0,0 1 0,1-1 0,-1 1 0,0-1 0,1 1 0,-1-1 0,0 1 0,1-1 0,-1 1 0,1-1 0,-1 0 0,1 1 0,0-1 0,12 14 0,0-1 0,1-1 0,16 12 0,27 23 0,-48-37 0,-1 1 0,0 1 0,-1-1 0,0 1 0,-1 0 0,-1 0 0,6 16 0,-3-6 0,0-2 0,-2 1 0,0 0 0,2 25 0,-6-20 0,-2-21 0,0 0 0,0-1 0,1 1 0,-1 0 0,1 0 0,0-1 0,0 1 0,1-1 0,-1 1 0,4 5 0,-4-13 0,0 1 0,0-1 0,0 0 0,0 0 0,-1 0 0,1 0 0,-1 0 0,0-5 0,1-19 0,-2-180 0,0 202 0,0 0 0,0 0 0,0 1 0,-1-1 0,1 0 0,-1 1 0,0-1 0,0 1 0,-1 0 0,1 0 0,-5-6 0,-6-9 0,1-12 0,10 25 0,2 84 0,-1-31 0,0-25 0,1 0 0,5 36 0,-4-51 0,0 0 0,1 0 0,0-1 0,0 1 0,1-1 0,0 0 0,0 1 0,1-1 0,-1 0 0,1-1 0,0 1 0,8 7 0,-7-8 0,-1 1 0,1-1 0,-2 1 0,1 0 0,0-1 0,-1 2 0,0-1 0,-1 0 0,0 1 0,0-1 0,0 1 0,0-1 0,0 11 0,0 9 0,-1 0 0,-4 34 0,1-7 0,3-39 0,-1-1 0,-1 0 0,0 0 0,-1 0 0,0-1 0,-1 1 0,-1 0 0,-7 19 0,7-24 0,2 1 0,-1-1 0,1 1 0,0-1 0,1 1 0,-1 14 0,3 57 0,1-32 0,-3-24 0,0-14 0,1 0 0,0 0 0,0 0 0,2 11 0,-1-19 0,-1 0 0,0-1 0,1 1 0,0 0 0,-1 0 0,1-1 0,0 1 0,0 0 0,-1-1 0,1 1 0,1-1 0,-1 1 0,0-1 0,0 1 0,0-1 0,1 0 0,-1 0 0,1 1 0,-1-1 0,1 0 0,-1 0 0,1-1 0,0 1 0,0 0 0,-1-1 0,1 1 0,2 0 0,8 1 0,-6-2 0,-1 1 0,0 0 0,0 1 0,0-1 0,5 3 0,-9-4 0,1 1 0,-1 0 0,1 0 0,-1 0 0,0 0 0,1 0 0,-1 1 0,0-1 0,0 0 0,0 1 0,0-1 0,0 0 0,0 1 0,0 0 0,0-1 0,-1 1 0,1-1 0,-1 1 0,1 2 0,4 12 0,1 0 0,8 19 0,-8-23 0,-1-1 0,0 1 0,-1 0 0,-1 1 0,4 21 0,-7-33 0,1 8 0,0 0 0,0-1 0,1 1 0,3 10 0,-5-18 0,1 0 0,-1 1 0,0-1 0,1 0 0,0 1 0,-1-1 0,1 0 0,0 0 0,0 0 0,-1 0 0,1 0 0,0 0 0,0 0 0,0 0 0,0 0 0,0 0 0,1 0 0,-1-1 0,0 1 0,0 0 0,0-1 0,1 1 0,-1-1 0,0 1 0,1-1 0,-1 0 0,0 1 0,1-1 0,-1 0 0,0 0 0,1 0 0,-1 0 0,1 0 0,-1 0 0,3-1 0,-2 0 0,0 0 0,0 0 0,0 0 0,0 0 0,0-1 0,0 1 0,-1-1 0,1 1 0,0-1 0,-1 1 0,1-1 0,-1 0 0,0 0 0,1 0 0,-1 1 0,0-1 0,0-1 0,0 1 0,-1 0 0,1 0 0,0 0 0,0-4 0,1-6 0,0-1 0,1-23 0,-2 19 0,0 9 0,1 1 0,0-1 0,0 1 0,1 0 0,0-1 0,0 1 0,1 1 0,0-1 0,5-7 0,-4 7 0,-1 1 0,0-1 0,0 0 0,-1-1 0,0 1 0,0-1 0,2-10 0,-4 15 0,-1 1 0,0-1 0,0 1 0,0 0 0,-1-1 0,1 1 0,-1-1 0,1 1 0,-1 0 0,0-1 0,0 1 0,0 0 0,0 0 0,-2-3 0,-23-28 0,8 11 0,13 14 0,-1 0 0,0 0 0,-1 1 0,0 0 0,0 1 0,-10-8 0,12 10 0,0 1 0,0 1 0,-1-1 0,1 1 0,-1 0 0,0 0 0,1 0 0,-1 1 0,0 0 0,0 0 0,-8 0 0,11 1 0,0 0 0,1 0 0,-1-1 0,0 1 0,0 1 0,0-1 0,0 0 0,0 1 0,1-1 0,-1 1 0,0 0 0,0 0 0,1 0 0,-4 2 0,4 1-1365</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8T17:40:16.401"/>
    </inkml:context>
    <inkml:brush xml:id="br0">
      <inkml:brushProperty name="width" value="0.035" units="cm"/>
      <inkml:brushProperty name="height" value="0.035" units="cm"/>
      <inkml:brushProperty name="color" value="#FFFFFF"/>
    </inkml:brush>
  </inkml:definitions>
  <inkml:trace contextRef="#ctx0" brushRef="#br0">0 547 24575,'1'-1'0,"1"1"0,-1 0 0,0-1 0,1 1 0,-1-1 0,0 1 0,1-1 0,-1 0 0,0 1 0,0-1 0,0 0 0,0 0 0,0 0 0,0 0 0,0 0 0,0 0 0,1-1 0,16-25 0,-8 12 0,-7 10 0,0 0 0,0 0 0,0 0 0,-1-1 0,0 1 0,0-1 0,0 1 0,-1-1 0,0 0 0,0 0 0,0-6 0,0-13 0,-3-33 0,0 17 0,2 14 0,0 1 0,2 0 0,7-41 0,-8 58 0</inkml:trace>
  <inkml:trace contextRef="#ctx0" brushRef="#br0" timeOffset="1">124 155 24575,'0'3'0,"-3"16"0,0 0 0,-9 23 0,8-26 0,0 0 0,0-1 0,2 1 0,-2 19 0,5 12 0,0-33 0,-1 0 0,0 1 0,0-1 0,-2 1 0,0-1 0,0 0 0,-2 0 0,1 0 0,-8 17 0,8-25-227,1-1-1,0 1 1,1 0-1,-1-1 1,0 8-1,0 1-6598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13.282"/>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18.590"/>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9:25.459"/>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0"/>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1"/>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17.012"/>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2"/>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3"/>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4"/>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5"/>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6"/>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7"/>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8"/>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69"/>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0"/>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1"/>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23.202"/>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2"/>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3"/>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4"/>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5"/>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11.776"/>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58"/>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59"/>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0"/>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1"/>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2"/>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28.271"/>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3"/>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4"/>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5"/>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6"/>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7"/>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8"/>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69"/>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0"/>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1"/>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2"/>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53.697"/>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3"/>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4:42.774"/>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6"/>
    </inkml:context>
    <inkml:brush xml:id="br0">
      <inkml:brushProperty name="width" value="0.1" units="cm"/>
      <inkml:brushProperty name="height" value="0.1" units="cm"/>
      <inkml:brushProperty name="color" value="#FFC114"/>
    </inkml:brush>
  </inkml:definitions>
  <inkml:trace contextRef="#ctx0" brushRef="#br0">191 252 24575,'-1'0'-8191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7"/>
    </inkml:context>
    <inkml:brush xml:id="br0">
      <inkml:brushProperty name="width" value="0.1" units="cm"/>
      <inkml:brushProperty name="height" value="0.1" units="cm"/>
      <inkml:brushProperty name="color" value="#FFC114"/>
    </inkml:brush>
  </inkml:definitions>
  <inkml:trace contextRef="#ctx0" brushRef="#br0">249 789 24575,'32'0'0,"-10"-1"0,-1 1 0,0 0 0,0 2 0,0 1 0,0 0 0,0 1 0,23 9 0,-2 1 0,69 15 0,18 5 0,-60 0 0,-11-8 0,-48-20 0,1-1 0,-1-1 0,1 1 0,0-2 0,0 1 0,19 2 0,67-4 0,-97-2 0,0 0 0,1 0 0,-1 0 0,0 0 0,0 0 0,1 0 0,-1 0 0,0 0 0,0 0 0,1 0 0,-1 0 0,0 0 0,0 1 0,0-1 0,1 0 0,-1 0 0,0 0 0,0 0 0,0 0 0,1 0 0,-1 1 0,0-1 0,0 0 0,0 0 0,1 0 0,-1 1 0,0-1 0,0 0 0,0 0 0,0 0 0,0 1 0,0-1 0,0 0 0,1 0 0,-1 1 0,0-1 0,0 0 0,0 0 0,0 1 0,-7 9 0,-19 11 0,23-19 0,-148 121 0,131-106 0,-29 33 0,29-29 0,-22 19 0,38-38 0,1 0 0,-1 0 0,1 0 0,-1 0 0,0-1 0,0 1 0,1-1 0,-1 0 0,0 0 0,0-1 0,0 1 0,0-1 0,0 0 0,0 0 0,0 0 0,0-1 0,0 1 0,0-1 0,0 0 0,-5-1 0,3 0 0,0 1 0,-1 0 0,1 0 0,-1 1 0,1 0 0,-13 1 0,17 0 0,1-1 0,-1 1 0,0 0 0,0 0 0,0 0 0,1 0 0,-1 0 0,0 0 0,1 1 0,-1-1 0,1 0 0,-1 1 0,1-1 0,0 1 0,0 0 0,0-1 0,0 1 0,-1 2 0,1-3 0,0 1 0,1-1 0,-1 0 0,1 1 0,-1-1 0,1 0 0,0 1 0,-1-1 0,1 1 0,0-1 0,0 1 0,0-1 0,0 0 0,0 1 0,0-1 0,1 1 0,-1-1 0,0 0 0,1 1 0,-1-1 0,1 0 0,-1 1 0,1-1 0,0 0 0,1 2 0,-2-3 0,0 0 0,1 1 0,-1-1 0,0 0 0,0 0 0,1 0 0,-1 0 0,0 0 0,0 0 0,1 0 0,-1 0 0,0 0 0,1 0 0,-1 0 0,0 0 0,0 0 0,1 0 0,-1 0 0,0 0 0,0 0 0,1 0 0,-1-1 0,0 1 0,0 0 0,1 0 0,-1 0 0,0 0 0,0-1 0,1 1 0,-1 0 0,0 0 0,0 0 0,0-1 0,0 1 0,1 0 0,-1 0 0,0-1 0,0 1 0,0 0 0,0 0 0,0-1 0,0 1 0,0 0 0,0 0 0,1-1 0,-1 1 0,0 0 0,0-1 0,-1 1 0,6-16 0,0-50 0,-5 52 0,1 1 0,0-1 0,1 0 0,4-16 0,-4 26 0,-1 0 0,1 0 0,0 0 0,0 0 0,0 0 0,1 0 0,-1 0 0,1 1 0,0-1 0,0 1 0,0 0 0,1 0 0,-1 0 0,1 0 0,0 1 0,-1-1 0,6-1 0,107-47 0,-104 45 0,1 1 0,0 1 0,0 0 0,1 1 0,-1 1 0,1 0 0,0 0 0,26 2 0,-19 0 0,-1-2 0,40-6 0,-46 4 0,9-1 0,0-1 0,-1-1 0,0 0 0,36-20 0,-44 21 0,1 0 0,-1 1 0,1 0 0,0 1 0,0 1 0,0 1 0,1 0 0,-1 0 0,1 2 0,-1 0 0,26 4 0,-38-4 0,-1 0 0,1 0 0,-1 0 0,1 1 0,-1 0 0,1-1 0,-1 1 0,0 0 0,1 0 0,-1 0 0,0 0 0,0 1 0,0-1 0,0 1 0,0-1 0,0 1 0,0 0 0,0-1 0,2 4 0,-3-2 0,0 0 0,0 0 0,1-1 0,-2 1 0,1 0 0,0 0 0,-1 0 0,1 0 0,-1 0 0,0 0 0,0 0 0,0 0 0,-1 6 0,-2 5 0,-1 0 0,0 0 0,-1 0 0,0 0 0,-9 15 0,9-21 0,1 1 0,-2-1 0,1 0 0,-1-1 0,0 1 0,-1-1 0,1 0 0,-1-1 0,-1 0 0,1 0 0,-1 0 0,0-1 0,-1 0 0,1-1 0,-1 0 0,0 0 0,0-1 0,0 0 0,0 0 0,-1-1 0,1 0 0,-13 0 0,-117-4 0,136 2 0,0-1 0,0 1 0,0-1 0,0 0 0,1 0 0,-1 0 0,0 0 0,1 0 0,-1 0 0,1-1 0,0 0 0,-1 1 0,1-1 0,0 0 0,0 0 0,0 0 0,0 0 0,0 0 0,0-1 0,1 1 0,-1-1 0,1 1 0,0-1 0,0 1 0,-1-1 0,2 0 0,-1 0 0,0 1 0,1-1 0,-1 0 0,1-5 0,-2-8 0,2 0 0,0 0 0,1 0 0,4-21 0,-5 36 0,1-6 0,1 1 0,0 0 0,0 0 0,1 0 0,-1 0 0,1 0 0,1 0 0,-1 1 0,1-1 0,0 1 0,0 0 0,0 0 0,1 0 0,0 1 0,0 0 0,0 0 0,0 0 0,1 0 0,-1 1 0,1 0 0,0 0 0,0 0 0,0 1 0,0 0 0,1 0 0,-1 1 0,0 0 0,1 0 0,10 0 0,-16 1 0,1-1 0,0 1 0,0 0 0,0 0 0,-1 1 0,1-1 0,0 0 0,0 1 0,-1-1 0,1 1 0,0-1 0,0 1 0,-1 0 0,1 0 0,-1-1 0,1 1 0,-1 0 0,1 1 0,-1-1 0,0 0 0,1 0 0,-1 1 0,0-1 0,0 0 0,0 1 0,0-1 0,0 1 0,0 0 0,0-1 0,-1 1 0,1 0 0,0-1 0,0 4 0,-1 3 0,1 0 0,-1 1 0,0-1 0,-1 0 0,-2 16 0,0 0 0,3-24 0,0 1 0,0-1 0,0 0 0,0 1 0,0-1 0,0 1 0,1-1 0,-1 1 0,0-1 0,0 1 0,1-1 0,-1 0 0,0 1 0,0-1 0,1 1 0,-1-1 0,0 0 0,1 1 0,-1-1 0,1 0 0,-1 0 0,0 1 0,1-1 0,-1 0 0,1 0 0,-1 0 0,1 1 0,-1-1 0,0 0 0,1 0 0,-1 0 0,1 0 0,-1 0 0,1 0 0,-1 0 0,1 0 0,-1 0 0,1 0 0,-1 0 0,1 0 0,-1 0 0,1-1 0,-1 1 0,0 0 0,1 0 0,0-1 0,31-9 0,-23 6 0,59-14 0,-62 17 0,0 0 0,1 0 0,-1 1 0,0-1 0,0 2 0,1-1 0,-1 0 0,12 4 0,-17-4 0,0 0 0,-1 0 0,1 1 0,0-1 0,0 0 0,-1 1 0,1-1 0,0 0 0,-1 1 0,1-1 0,-1 1 0,1-1 0,0 1 0,-1-1 0,1 1 0,-1 0 0,1-1 0,-1 1 0,0 0 0,1-1 0,-1 1 0,0 0 0,1-1 0,-1 1 0,0 0 0,1 1 0,-1 0 0,-1-1 0,1 1 0,0-1 0,0 1 0,-1-1 0,1 1 0,-1-1 0,0 1 0,1-1 0,-1 0 0,0 1 0,-1 1 0,-3 3 0,0 0 0,0-1 0,0 0 0,-9 7 0,-2 1 0,1 1 0,-19 21 0,21-20 0,-1-1 0,-26 21 0,38-33 0,0-1 0,1 0 0,-1 1 0,0-1 0,0 0 0,-1 0 0,1 0 0,0-1 0,0 1 0,0 0 0,-1-1 0,1 0 0,0 1 0,0-1 0,-1 0 0,1 0 0,0 0 0,-1 0 0,-3-2 0,4 1 0,0 0 0,0 0 0,1 0 0,-1 0 0,0 0 0,1 0 0,-1-1 0,1 1 0,-1-1 0,1 1 0,0-1 0,0 0 0,-1 1 0,1-1 0,0 0 0,1 0 0,-1 0 0,0 0 0,0 0 0,1 0 0,-1 0 0,1-3 0,-2-7 0,1 0 0,1-20 0,0 21 0,0 1 0,0 0 0,-4-20 0,4 30 0,0-1 0,-1 0 0,1 0 0,0 0 0,0 1 0,-1-1 0,1 0 0,0 0 0,-1 1 0,1-1 0,-1 0 0,1 1 0,-1-1 0,1 1 0,-1-1 0,1 1 0,-1-1 0,1 1 0,-1-1 0,0 1 0,1-1 0,-1 1 0,0 0 0,0-1 0,1 1 0,-1 0 0,0 0 0,0-1 0,0 1 0,-1 0 0,0 0 0,-1 1 0,1-1 0,0 0 0,0 1 0,0 0 0,0-1 0,0 1 0,0 0 0,-3 2 0,-4 3 0,1-1 0,-1 2 0,-10 10 0,14-11 0,-1 0 0,0 0 0,0-1 0,0 0 0,-1 0 0,0-1 0,0 1 0,0-2 0,0 1 0,-1-1 0,1 0 0,-1 0 0,0-1 0,1 0 0,-1-1 0,-12 2 0,-64-5 0,65 1 0,-1 0 0,0 1 0,1 1 0,0 1 0,-29 6 0,25-3 0,0-1 0,0-1 0,0-1 0,-24-1 0,20-1 0,0 1 0,-36 7 0,41-3 0,-1-1 0,-31 1 0,46-5 0,1 0 0,-1-1 0,0 1 0,0-2 0,0 1 0,1-1 0,-1 0 0,0-1 0,1 1 0,-11-7 0,11 5 0,-10-5 0,-26-21 0,37 26 0,2-1 0,-1 1 0,0-1 0,1 0 0,0 0 0,0-1 0,1 1 0,-7-12 0,8 12 0,1 1 0,-1-1 0,1 1 0,-1 0 0,-1-1 0,1 1 0,0 1 0,-1-1 0,0 0 0,0 0 0,0 1 0,0 0 0,-1-1 0,1 1 0,-1 1 0,0-1 0,-7-3 0,-30-8 0,32 12 0,0-1 0,-1 0 0,-9-6 0,16 8 0,1-1 0,0 0 0,0 0 0,-1 0 0,1 0 0,0 0 0,1-1 0,-1 1 0,0-1 0,1 1 0,-1-1 0,1 0 0,0 1 0,0-1 0,0 0 0,0 0 0,0 0 0,1 0 0,-1-4 0,-1-8 0,2 0 0,1-25 0,0 20 0,1-1 0,1 1 0,0-1 0,2 1 0,12-34 0,-4 12 0,-2-17 0,-10 50 0,0 0 0,0-1 0,1 1 0,1 0 0,-1 0 0,1 0 0,1 1 0,7-14 0,-1 5 0,9-13 0,23-47 0,-30 47 0,-6 13 0,17-28 0,-21 40 0,1 1 0,0 0 0,1 0 0,-1 0 0,1 0 0,0 0 0,0 1 0,0-1 0,0 1 0,8-4 0,1 0 0,1-1 0,-1 0 0,-1-1 0,0-1 0,22-21 0,-28 26 0,0 0 0,1 0 0,-1 1 0,1 0 0,0 0 0,1 0 0,-1 1 0,1 0 0,-1 1 0,10-2 0,-7 1 0,0 0 0,0-1 0,-1 0 0,19-10 0,-23 10 0,1 0 0,-1 0 0,1 1 0,0-1 0,0 1 0,0 0 0,0 1 0,11-4 0,-16 6 0,-1 0 0,0 0 0,0 0 0,0 0 0,0 0 0,1 0 0,-1 0 0,0 0 0,0 0 0,0 0 0,1 0 0,-1 0 0,0 0 0,0 0 0,0 0 0,0 0 0,1 0 0,-1 0 0,0 0 0,0 0 0,0 0 0,0 0 0,1 0 0,-1 0 0,0 1 0,0-1 0,0 0 0,0 0 0,0 0 0,1 0 0,-1 0 0,0 0 0,0 1 0,0-1 0,0 0 0,0 0 0,0 0 0,0 1 0,-3 6 0,-11 8 0,8-11 0,-1-1 0,-1 1 0,1-2 0,0 1 0,-1-1 0,1 0 0,-1 0 0,-15 0 0,-69-1 0,61-2 0,25 1 0,1 0 0,-1 0 0,0-1 0,0 0 0,1 0 0,-1 0 0,0-1 0,1 0 0,-10-4 0,13 4 0,-1 0 0,1 0 0,-1 0 0,1 0 0,0 0 0,0 0 0,0-1 0,0 1 0,1-1 0,-1 1 0,1-1 0,-1 0 0,1 0 0,0 0 0,0 0 0,0 1 0,0-1 0,1 0 0,-1-1 0,1-3 0,-1 4 0,1-1 0,0 0 0,0 0 0,0 1 0,1-1 0,-1 0 0,1 0 0,0 1 0,0-1 0,0 0 0,4-6 0,-5 9 0,1 0 0,0 0 0,0 0 0,-1 0 0,1 0 0,0 0 0,0 0 0,0 1 0,0-1 0,0 0 0,0 0 0,1 1 0,-1-1 0,0 1 0,0-1 0,0 1 0,1-1 0,-1 1 0,0 0 0,0 0 0,1-1 0,-1 1 0,0 0 0,1 0 0,-1 0 0,0 0 0,0 1 0,1-1 0,-1 0 0,0 0 0,0 1 0,1-1 0,-1 1 0,0-1 0,0 1 0,0 0 0,2 1 0,30 21 0,-28-19 0,-1-1 0,1 0 0,-1 1 0,1-1 0,0-1 0,0 1 0,0-1 0,1 0 0,-1 0 0,11 2 0,8-1 0,0-2 0,31-2 0,-36 0 0,1 1 0,-1 0 0,1 1 0,31 7 0,-42-6 0,0 0 0,0 1 0,-1-1 0,1 2 0,15 7 0,-21-9 0,0 0 0,-1 0 0,1 0 0,-1 0 0,0 1 0,1-1 0,-1 1 0,0-1 0,-1 1 0,1 0 0,0 0 0,-1 0 0,0 0 0,1 0 0,-1 0 0,0 0 0,0 5 0,0-5 0,0 0 0,0-1 0,-1 1 0,1 0 0,-1 0 0,0 0 0,0-1 0,0 1 0,0 0 0,0 0 0,-1 0 0,1-1 0,-1 1 0,0 0 0,0 0 0,0-1 0,0 1 0,0-1 0,0 1 0,-1-1 0,1 1 0,-1-1 0,0 0 0,0 0 0,0 0 0,0 0 0,0 0 0,0 0 0,0-1 0,-1 1 0,1-1 0,-1 1 0,1-1 0,-1 0 0,-4 2 0,-31 9 0,26-9 0,1 0 0,-1 1 0,1 1 0,0 0 0,-19 12 0,27-15 0,1 1 0,-1-1 0,1 1 0,0-1 0,0 1 0,0 0 0,1 0 0,-1 0 0,1 0 0,-1 1 0,1-1 0,0 0 0,0 1 0,0-1 0,1 0 0,-1 5 0,0 8 0,0-1 0,3 21 0,-1-16 0,-2-16 0,1 0 0,1 0 0,-1 0 0,0 0 0,1-1 0,0 1 0,0 0 0,0 0 0,0-1 0,1 1 0,0-1 0,-1 1 0,1-1 0,0 0 0,1 0 0,-1 0 0,1 0 0,-1 0 0,1 0 0,0 0 0,0-1 0,0 0 0,0 1 0,0-1 0,1 0 0,-1-1 0,1 1 0,-1-1 0,1 1 0,-1-1 0,6 1 0,17 2 0,0 0 0,-1-2 0,1-1 0,51-4 0,-6 0 0,641 3 0,-705 0 0,-1 0 0,1 0 0,-1 1 0,0 0 0,1 0 0,-1 0 0,0 1 0,10 4 0,-13-4 0,0-1 0,-1 1 0,1 0 0,-1 0 0,0 0 0,1 0 0,-1 0 0,0 1 0,0-1 0,-1 1 0,1-1 0,0 1 0,-1 0 0,0 0 0,1 0 0,-1-1 0,0 1 0,-1 0 0,2 6 0,2 41 0,-4-43 0,0 0 0,0 1 0,1-1 0,0 1 0,0-1 0,1 0 0,0 1 0,0-1 0,6 11 0,-3-9 0,-2-3 0,0 0 0,0 0 0,1 0 0,0 0 0,0-1 0,1 0 0,-1 0 0,1 0 0,0 0 0,0-1 0,1 0 0,10 6 0,14 4 0,-21-10 0,-2-1 0,1 1 0,0 0 0,7 5 0,-13-7 0,0 0 0,0 0 0,0 0 0,0 1 0,0-1 0,0 0 0,0 1 0,-1-1 0,1 1 0,-1 0 0,0-1 0,0 1 0,0 0 0,0 0 0,1 5 0,-1 2 0,1 1 0,-2 0 0,1-1 0,-2 1 0,1 0 0,-1-1 0,-1 1 0,0-1 0,0 1 0,-1-1 0,-6 13 0,7-18 0,0 0 0,-1 0 0,0 0 0,0-1 0,0 1 0,-1-1 0,0 0 0,1 0 0,-2 0 0,1 0 0,0-1 0,-1 0 0,1 1 0,-1-2 0,0 1 0,0-1 0,0 1 0,0-1 0,0-1 0,-1 1 0,1-1 0,-1 0 0,-6 1 0,3-1 0,0 0 0,0 0 0,0-1 0,0-1 0,0 1 0,0-1 0,1-1 0,-1 0 0,0 0 0,1 0 0,-1-1 0,-11-6 0,9 3 0,0 1 0,0 1 0,-1 0 0,1 0 0,-1 1 0,1 0 0,-1 1 0,-14 0 0,-100 2 0,65 2 0,-1-1 0,-94-2 0,146-1 0,0 0 0,0 0 0,0-1 0,0 0 0,-14-7 0,13 5 0,0 0 0,-1 1 0,-16-3 0,20 6 0,-3-1 0,1 0 0,-1 0 0,-15-7 0,22 8 0,1-1 0,0 1 0,0-1 0,0 0 0,1 0 0,-1 0 0,0-1 0,1 1 0,-1 0 0,1-1 0,0 0 0,0 1 0,0-1 0,0 0 0,-2-4 0,-11-30 0,9 22 0,-1-1 0,-10-16 0,6 12 0,1-1 0,-8-23 0,11 28 0,1-1 0,-2 1 0,0 1 0,-1-1 0,-11-14 0,16 24 0,1 0 0,-1 0 0,1 0 0,1 0 0,-1-1 0,1 1 0,0-1 0,0 0 0,0-9 0,0 7 0,0 0 0,0 0 0,-7-15 0,8 21 0,-1 0 0,1 0 0,-1 1 0,0-1 0,0 0 0,0 1 0,0 0 0,-1-1 0,1 1 0,-1 0 0,1 0 0,-1 0 0,0 1 0,-5-3 0,5 2 0,0 0 0,0 0 0,0 0 0,0 0 0,0-1 0,0 1 0,0-1 0,1 1 0,0-1 0,-1 0 0,1 0 0,0 0 0,0 0 0,1-1 0,-1 1 0,0 0 0,1-1 0,0 1 0,0-1 0,0 0 0,0-4 0,-1-9 0,1 0 0,1 0 0,2-25 0,0 8 0,0 3 0,-1 8 0,-1-30 0,0 48 0,-1 0 0,0-1 0,0 1 0,0 0 0,0 0 0,-1 0 0,0 0 0,0 0 0,0 0 0,-1 0 0,-3-4 0,6 8 0,-1 0 0,1 0 0,-1 0 0,0 0 0,0 0 0,0 0 0,1 1 0,-1-1 0,0 0 0,0 1 0,0-1 0,0 1 0,0-1 0,0 1 0,0-1 0,-1 1 0,1 0 0,0-1 0,0 1 0,0 0 0,0 0 0,0 0 0,0 0 0,-1 0 0,1 0 0,-2 1 0,1-1 0,0 1 0,-1 1 0,1-1 0,0 0 0,0 0 0,-1 1 0,1 0 0,0-1 0,1 1 0,-1 0 0,-2 3 0,-2 2 0,0 1 0,1 0 0,0 0 0,1 1 0,-7 16 0,5-3 0,-5 39 0,3-10 0,3-3 0,6-41 0,-1 0 0,-1 0 0,1 0 0,-1 0 0,-1 0 0,1 0 0,-1 0 0,0 0 0,-1-1 0,-5 12 0,5-18 0,0-6 0,1-9 0,3 10 0,-1 0 0,1 0 0,0 0 0,0 0 0,0 0 0,1 0 0,0 1 0,0-1 0,5-8 0,0 3 0,0 0 0,15-14 0,-5 5 0,7-16 0,-22 30 0,1 0 0,0 0 0,0 0 0,1 1 0,-1-1 0,1 1 0,0 0 0,0 0 0,9-6 0,4 0 0,13-7 0,-29 16 0,1 0 0,-1 0 0,0 0 0,1 0 0,-1-1 0,0 1 0,0 0 0,0-1 0,0 1 0,0-1 0,0 1 0,-1-1 0,1 1 0,0-1 0,0-2 0,-1 4 0,0-1 0,0 1 0,0 0 0,0 0 0,0-1 0,0 1 0,0 0 0,0 0 0,0-1 0,0 1 0,0 0 0,0 0 0,0-1 0,0 1 0,0 0 0,0 0 0,0 0 0,0-1 0,0 1 0,0 0 0,0 0 0,-1-1 0,1 1 0,0 0 0,0 0 0,0 0 0,0-1 0,-1 1 0,1 0 0,0 0 0,0 0 0,0 0 0,-1 0 0,1-1 0,0 1 0,-12 2 0,-10 8 0,12-2 0,0 0 0,0 1 0,0 0 0,1 1 0,-9 12 0,-19 20 0,-49 48 0,80-82 0,1-1 0,0 1 0,1 0 0,0 1 0,0-1 0,1 1 0,0-1 0,-3 18 0,2-7 0,1 0 0,0 22 0,5-84 0,-3-178 0,1 218 0,-1 0 0,1 1 0,-1-1 0,0 0 0,0 0 0,0 1 0,0-1 0,-1 1 0,1-1 0,-1 1 0,-2-4 0,4 6 0,-1-1 0,1 1 0,0 0 0,-1-1 0,1 1 0,-1 0 0,1-1 0,0 1 0,-1 0 0,1 0 0,-1-1 0,1 1 0,-1 0 0,1 0 0,-1 0 0,0-1 0,1 1 0,-1 0 0,1 0 0,-1 0 0,1 0 0,-1 0 0,0 0 0,0 1 0,0 0 0,0-1 0,0 1 0,0-1 0,1 1 0,-1 0 0,0 0 0,0-1 0,1 1 0,-1 0 0,1 0 0,-1 0 0,0 0 0,1 0 0,0 0 0,-1 0 0,0 1 0,-3 15 0,1-1 0,0 1 0,1 0 0,1 0 0,1 0 0,3 32 0,-1-6 0,-1 143 0,0-241 0,1 26 0,-2 1 0,-5-44 0,5 71 0,0 0 0,0-1 0,0 1 0,0 0 0,0 0 0,0-1 0,-1 1 0,1 0 0,-1 0 0,1 0 0,-1-1 0,1 1 0,-1 0 0,0 0 0,1 0 0,-1 0 0,0 0 0,0 0 0,0 0 0,1 1 0,-1-1 0,0 0 0,0 0 0,0 1 0,-1-1 0,1 0 0,0 1 0,0-1 0,0 1 0,0 0 0,-1-1 0,1 1 0,0 0 0,-2-1 0,1 2 0,0-1 0,0 1 0,0 0 0,1 0 0,-1 0 0,0-1 0,0 2 0,1-1 0,-1 0 0,1 0 0,-1 0 0,1 1 0,-1-1 0,1 1 0,0-1 0,0 1 0,0-1 0,0 1 0,0 0 0,0 0 0,0 0 0,0 1 0,-3 8 0,1-1 0,0 0 0,1 1 0,0-1 0,0 20 0,4 58 0,0-40 0,-1 1 0,-2 95 0,1-141 0,-1-1 0,1 1 0,-1 0 0,0 0 0,0-1 0,0 1 0,0-1 0,0 1 0,-1-1 0,1 1 0,-4 2 0,5-4 0,0-1 0,-1 1 0,1-1 0,0 0 0,-1 1 0,1-1 0,-1 0 0,1 1 0,-1-1 0,1 0 0,-1 0 0,1 1 0,-1-1 0,1 0 0,-1 0 0,1 0 0,-1 0 0,1 0 0,-1 0 0,1 0 0,-1 0 0,0 0 0,0 0 0,0 0 0,0-1 0,0 1 0,0-1 0,1 0 0,-1 1 0,0-1 0,0 0 0,1 0 0,-1 1 0,0-1 0,1 0 0,-1 0 0,1 0 0,-1 0 0,1 0 0,0 0 0,-1 0 0,1-1 0,-4-10 0,1-1 0,1 0 0,0 0 0,1 0 0,0 0 0,2-22 0,0 19 0,-1 0 0,-1 0 0,0 0 0,-4-18 0,-1 2 0,1-1 0,0-35 0,5 153 0,2 68 0,-1-141 0,0-1 0,1 1 0,0 0 0,1-1 0,0 1 0,1-1 0,7 14 0,-11-24 0,1 0 0,0 0 0,0 0 0,0 0 0,0 0 0,0 0 0,0 0 0,0 0 0,1 0 0,-1 0 0,0-1 0,0 1 0,1 0 0,-1-1 0,0 1 0,1-1 0,-1 0 0,1 1 0,-1-1 0,0 0 0,2 0 0,2 0 0,-1 0 0,0 0 0,0-1 0,0 0 0,-1 0 0,1 0 0,6-2 0,4-3 0,-1-1 0,-1 0 0,17-12 0,-25 15 0,-1 1 0,1-1 0,0 0 0,-1 0 0,0 0 0,1 0 0,-2-1 0,5-8 0,17-45 0,-14 31 0,8-34 0,-15 47 0,1 0 0,0 0 0,10-20 0,-12 30 0,1-1 0,-1 1 0,1 0 0,1 0 0,-1 0 0,0 0 0,1 1 0,0 0 0,-1-1 0,1 1 0,1 0 0,-1 1 0,0-1 0,6-2 0,1 2 0,-1-1 0,1 1 0,-1 1 0,1 0 0,0 0 0,16 1 0,69 4 0,-30 1 0,6-6 0,-40 1 0,1 0 0,41 6 0,-65-3 0,-1 1 0,0 0 0,0 0 0,0 1 0,0-1 0,0 2 0,12 8 0,-11-7 0,0 0 0,0-1 0,1 0 0,12 5 0,27 6 0,-28-8 0,-1-1 0,2-1 0,-1-1 0,1 0 0,35 1 0,41-7 0,53 1 0,-137 2 0,0-1 0,0 2 0,-1 0 0,1 1 0,17 7 0,-25-9 0,1 1 0,-1 0 0,0 1 0,0 0 0,0 0 0,0 0 0,-1 0 0,0 1 0,1 0 0,-2 0 0,1 0 0,5 9 0,-2-1 0,-1 0 0,0 0 0,-1 0 0,-1 1 0,0 0 0,-1 0 0,0 1 0,-1-1 0,-1 1 0,2 28 0,-4-23 0,-3 80 0,3-98 0,0 0 0,-1 0 0,1 1 0,-1-1 0,1 0 0,-1 0 0,0 0 0,1 0 0,-1 0 0,0 0 0,-1 0 0,1 0 0,0 0 0,0-1 0,-1 1 0,1 0 0,-1-1 0,0 1 0,1-1 0,-1 0 0,0 0 0,0 1 0,0-1 0,0 0 0,0 0 0,0-1 0,0 1 0,0 0 0,0-1 0,0 1 0,0-1 0,-1 0 0,1 1 0,0-1 0,-4-1 0,1 1 0,0-1 0,0 1 0,0-1 0,0-1 0,0 1 0,0-1 0,1 1 0,-1-1 0,1-1 0,-1 1 0,1-1 0,0 1 0,0-1 0,0-1 0,-4-3 0,4 3-65,0-1 0,0 0 0,1 0 0,0-1 0,0 1 0,0-1 0,0 0 0,1 0 0,0 1 0,0-1 0,1-1 0,0 1 0,0 0 0,0 0 0,1 0 0,-1-1 0,2 1 0,-1 0 0,1 0 0,1-9 0,4-1-6761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8"/>
    </inkml:context>
    <inkml:brush xml:id="br0">
      <inkml:brushProperty name="width" value="0.1" units="cm"/>
      <inkml:brushProperty name="height" value="0.1" units="cm"/>
      <inkml:brushProperty name="color" value="#FFC114"/>
    </inkml:brush>
  </inkml:definitions>
  <inkml:trace contextRef="#ctx0" brushRef="#br0">505 350 24575,'-67'1'0,"-77"-3"0,81-8 0,59 9 0,0 0 0,0 0 0,0 0 0,0-1 0,0 1 0,0-1 0,1 0 0,-1 0 0,1-1 0,-1 1 0,1-1 0,-4-3 0,7 6 0,-1-1 0,1 1 0,-1 0 0,1-1 0,0 1 0,-1 0 0,1-1 0,0 1 0,-1-1 0,1 1 0,0-1 0,0 1 0,-1 0 0,1-1 0,0 1 0,0-1 0,0 1 0,0-1 0,0 1 0,0-1 0,0 1 0,0-1 0,0 0 0,0 1 0,0-1 0,0 1 0,0-1 0,0 1 0,0-1 0,0 1 0,1-1 0,-1 1 0,0 0 0,0-1 0,0 1 0,1-1 0,-1 1 0,0-1 0,1 1 0,-1 0 0,0-1 0,1 1 0,-1 0 0,1-1 0,-1 1 0,1 0 0,-1 0 0,0-1 0,1 1 0,-1 0 0,1 0 0,-1 0 0,1-1 0,-1 1 0,1 0 0,-1 0 0,1 0 0,0 0 0,3 0 0,-1 0 0,1-1 0,-1 1 0,1 1 0,-1-1 0,8 2 0,24 9 0,-21-6 0,0 0 0,1-1 0,17 2 0,-22-5 0,-6 0 0,0 0 0,0 0 0,0-1 0,0 1 0,-1-1 0,1 0 0,0-1 0,7 0 0,-38-18 0,19 15 0,1-1 0,0-1 0,0 0 0,0 0 0,0 0 0,1-1 0,0 1 0,-6-11 0,-4-9 0,-16-32 0,21 35 0,-2 0 0,-17-24 0,23 38 0,0 1 0,-1 0 0,-17-14 0,23 20 0,-1 0 0,0 0 0,1 0 0,-1 0 0,0 0 0,0 1 0,0 0 0,-1-1 0,1 1 0,0 0 0,0 1 0,-1-1 0,1 1 0,0-1 0,-1 1 0,1 0 0,-4 0 0,5 1 0,0 0 0,0 0 0,0 0 0,0 0 0,1 0 0,-1 1 0,0-1 0,1 0 0,-1 1 0,1-1 0,0 1 0,-1 0 0,1-1 0,0 1 0,0 0 0,0 0 0,0 0 0,0 0 0,1 0 0,-1 0 0,0 2 0,0-2 0,1 0 0,0 0 0,-1 0 0,0-1 0,1 1 0,-1 0 0,0-1 0,0 1 0,0-1 0,0 1 0,0-1 0,0 1 0,-1-1 0,1 1 0,0-1 0,-1 0 0,1 0 0,-1 0 0,1 0 0,-1 0 0,0 0 0,1 0 0,-3 0 0,3-1-45,-1 0-1,1 0 0,0 0 1,0-1-1,0 1 0,0 0 1,-1-1-1,1 1 0,0-1 1,0 1-1,0-1 1,0 0-1,0 1 0,-1-3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89"/>
    </inkml:context>
    <inkml:brush xml:id="br0">
      <inkml:brushProperty name="width" value="0.1" units="cm"/>
      <inkml:brushProperty name="height" value="0.1" units="cm"/>
      <inkml:brushProperty name="color" value="#FFC114"/>
    </inkml:brush>
  </inkml:definitions>
  <inkml:trace contextRef="#ctx0" brushRef="#br0">664 402 24575,'-3'0'0,"0"0"0,0 0 0,0-1 0,0 1 0,0-1 0,0 0 0,0 0 0,0 0 0,1 0 0,-1-1 0,0 1 0,1-1 0,-1 1 0,-2-3 0,-2-3 0,0 0 0,0 0 0,-5-8 0,7 8 0,0 1 0,-1-1 0,0 1 0,0 1 0,-10-8 0,-21-5 0,28 15 0,1-1 0,-1 0 0,-9-6 0,2-2 0,1 2 0,1-1 0,-2 2 0,1 0 0,-1 0 0,-1 2 0,-19-7 0,29 13 0,1-1 0,-1 0 0,0-1 0,1 1 0,0-1 0,-1-1 0,1 1 0,0-1 0,1 0 0,-1 0 0,1-1 0,-1 1 0,1-1 0,1 0 0,-6-8 0,6 10 0,0-1 0,1 0 0,-2 1 0,1 0 0,0 0 0,-1 0 0,1 1 0,-1-1 0,0 1 0,0 0 0,0 1 0,0-1 0,-9-1 0,7 2 0,0-1 0,0-1 0,0 1 0,0-1 0,0 0 0,-7-5 0,-13-13 239,15 12-774,0 0 1,-25-14-1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0"/>
    </inkml:context>
    <inkml:brush xml:id="br0">
      <inkml:brushProperty name="width" value="0.1" units="cm"/>
      <inkml:brushProperty name="height" value="0.1" units="cm"/>
      <inkml:brushProperty name="color" value="#FFC114"/>
    </inkml:brush>
  </inkml:definitions>
  <inkml:trace contextRef="#ctx0" brushRef="#br0">51 48 24575,'-1'-4'0,"-1"0"0,0 0 0,0 1 0,0-1 0,0 0 0,0 1 0,-1 0 0,0 0 0,0 0 0,0 0 0,0 0 0,-5-3 0,8 6 0,0 0 0,-1-1 0,1 1 0,0 0 0,0 0 0,0 0 0,-1 0 0,1 0 0,0 0 0,0 0 0,0 0 0,-1 0 0,1 0 0,0 0 0,0 0 0,-1 0 0,1 0 0,0 0 0,0 0 0,0 0 0,-1 1 0,1-1 0,0 0 0,0 0 0,0 0 0,-1 0 0,1 0 0,0 0 0,0 1 0,0-1 0,0 0 0,-1 0 0,1 0 0,0 0 0,0 1 0,0-1 0,-4 12 0,2 15 0,2-25 0,-2 28-195,2 0 0,1 1 0,2-1 0,0 0 0,2 0 0,12 39 0,-10-50-6631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1"/>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2"/>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3"/>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7:58.439"/>
    </inkml:context>
    <inkml:brush xml:id="br0">
      <inkml:brushProperty name="width" value="0.1" units="cm"/>
      <inkml:brushProperty name="height" value="0.1" units="cm"/>
      <inkml:brushProperty name="color" value="#FFC114"/>
    </inkml:brush>
  </inkml:definitions>
  <inkml:trace contextRef="#ctx0" brushRef="#br0">1207 51 24575,'-997'0'0,"982"-1"0,1-1 0,-1 0 0,1 0 0,0-2 0,0 0 0,-18-8 0,-2 1 0,-5 2-1365,20 7-5461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4"/>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5"/>
    </inkml:context>
    <inkml:brush xml:id="br0">
      <inkml:brushProperty name="width" value="0.1" units="cm"/>
      <inkml:brushProperty name="height" value="0.1" units="cm"/>
      <inkml:brushProperty name="color" value="#FFC114"/>
    </inkml:brush>
  </inkml:definitions>
  <inkml:trace contextRef="#ctx0" brushRef="#br0">0 1004 24575,'77'-1'0,"85"3"0,-150-1 0,0 1 0,0 0 0,0 0 0,-1 2 0,1-1 0,16 9 0,-23-10 0,-1 0 0,1 1 0,-1 0 0,1 0 0,-1 0 0,0 0 0,0 1 0,-1-1 0,1 1 0,-1 0 0,0 0 0,0 0 0,0 1 0,0-1 0,-1 1 0,0-1 0,3 7 0,-5-9 0,1-1 0,-1 0 0,0 0 0,0 1 0,1-1 0,-1 0 0,0 1 0,0-1 0,0 1 0,0-1 0,-1 0 0,1 1 0,0-1 0,-1 0 0,1 0 0,0 1 0,-1-1 0,0 0 0,1 0 0,-1 0 0,-1 2 0,0-1 0,1-1 0,-1 1 0,0-1 0,0 1 0,0-1 0,0 0 0,0 0 0,0 0 0,0 0 0,0-1 0,-4 2 0,-6 0 0,0 0 0,0-1 0,-23-1 0,28 0 0,-17 0 0,11 0 0,1 0 0,-1 0 0,1-1 0,-15-3 0,25 3 0,-1 1 0,0-1 0,1 0 0,-1 0 0,1 0 0,-1 0 0,1-1 0,0 1 0,-1-1 0,1 1 0,0-1 0,0 0 0,0 0 0,0 0 0,0 0 0,1 0 0,-1 0 0,1 0 0,-1-1 0,1 1 0,0 0 0,0-1 0,0 0 0,-1-3 0,0 0 0,1 1 0,0-1 0,1 0 0,-1 0 0,1 0 0,0 0 0,1 0 0,-1 0 0,1 0 0,0 0 0,1 0 0,0 0 0,0 1 0,0-1 0,0 1 0,1-1 0,0 1 0,6-9 0,3-1 0,2 0 0,0 1 0,0 0 0,21-14 0,-22 18 0,12-8 0,-17 12 0,0 1 0,-1-1 0,8-8 0,-9 7 0,1 1 0,1 0 0,-1 0 0,1 0 0,0 1 0,0 0 0,1 1 0,0 0 0,-1 0 0,1 1 0,10-2 0,9-1 0,0 1 0,39-1 0,-64 5 0,0 1 0,0 0 0,1-1 0,-1 0 0,0 0 0,0 0 0,0 0 0,0 0 0,0 0 0,0-1 0,0 1 0,-1-1 0,1 0 0,0 0 0,-1 0 0,0 0 0,1-1 0,-1 1 0,0-1 0,0 1 0,0-1 0,2-4 0,-2 3 0,-1-1 0,1 1 0,-1-1 0,0 1 0,0-1 0,0 1 0,-1-1 0,0 1 0,0-1 0,0 0 0,0 1 0,-1-1 0,1 1 0,-1-1 0,-2-6 0,2 9 0,0-1 0,0 1 0,0-1 0,-1 1 0,1-1 0,0 1 0,-1 0 0,1 0 0,-1 0 0,0 0 0,0 0 0,0 0 0,0 0 0,0 1 0,-4-3 0,-1 1 0,0 0 0,0 0 0,0 0 0,-8-1 0,7 2 0,0 0 0,1 0 0,-12-6 0,17 6 0,-1 1 0,1-1 0,-1 0 0,1 1 0,0-1 0,0 0 0,0 0 0,0-1 0,0 1 0,1 0 0,-1-1 0,0 1 0,1-1 0,-1-2 0,-5-9 0,-1 1 0,0 0 0,-1 0 0,-1 0 0,-15-15 0,14 17 0,1-1 0,1 0 0,0 0 0,1 0 0,0-1 0,-8-18 0,9 12 0,1-1 0,0 1 0,1-1 0,1-1 0,1 1 0,0-37 0,2 27 0,4-71 0,-3 98-105,0 0 0,1 1 0,-1-1 0,1 1 0,0-1 0,0 1 0,0-1 0,0 1 0,0-1 0,0 1 0,1 0 0,1-3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6"/>
    </inkml:context>
    <inkml:brush xml:id="br0">
      <inkml:brushProperty name="width" value="0.2" units="cm"/>
      <inkml:brushProperty name="height" value="0.2" units="cm"/>
      <inkml:brushProperty name="color" value="#FFC114"/>
    </inkml:brush>
  </inkml:definitions>
  <inkml:trace contextRef="#ctx0" brushRef="#br0">528 239 24575,'-66'1'0,"-77"-2"0,137 0 0,0 0 0,0 0 0,-1 0 0,1-1 0,0 1 0,0-1 0,0-1 0,0 1 0,1-1 0,-1 0 0,1-1 0,0 1 0,0-1 0,-6-5 0,11 8 0,0 1 0,0 0 0,-1-1 0,1 1 0,0 0 0,0-1 0,-1 1 0,1 0 0,0-1 0,-1 1 0,1 0 0,0 0 0,-1 0 0,1-1 0,0 1 0,-1 0 0,1 0 0,-1 0 0,1 0 0,0 0 0,-1-1 0,1 1 0,-1 0 0,1 0 0,0 0 0,-1 0 0,1 0 0,-1 0 0,1 1 0,0-1 0,-1 0 0,1 0 0,-1 0 0,1 0 0,0 0 0,-1 0 0,1 1 0,0-1 0,-1 0 0,1 0 0,0 1 0,-1-1 0,1 0 0,0 0 0,-1 1 0,1-1 0,0 0 0,0 1 0,-1-1 0,1 1 0,0-1 0,0 0 0,0 1 0,0-1 0,0 0 0,-1 1 0,1-1 0,0 1 0,0-1 0,0 0 0,0 1 0,0-1 0,0 1 0,0-1 0,1 1 0,-2 39 0,1-28 0,0-9 0,0 1 0,0-1 0,0 0 0,0 0 0,-1 0 0,0 1 0,1-1 0,-1 0 0,0 0 0,-1 0 0,1 0 0,-1 0 0,1 0 0,-1 0 0,0-1 0,0 1 0,0-1 0,0 1 0,0-1 0,-1 0 0,1 0 0,-1 0 0,1 0 0,-1 0 0,0 0 0,0-1 0,0 1 0,0-1 0,0 0 0,0 0 0,0 0 0,0 0 0,0-1 0,0 1 0,-1-1 0,-5 0 0,-28 1 0,-10-1 0,45 0 0,-1 1 0,0-1 0,0 1 0,0-1 0,0 1 0,0 0 0,0 0 0,1 0 0,-1 1 0,0-1 0,-3 3 0,6-4 0,-1 1 0,1-1 0,-1 0 0,1 0 0,0 1 0,-1-1 0,1 0 0,0 0 0,-1 1 0,1-1 0,0 0 0,-1 1 0,1-1 0,0 1 0,0-1 0,-1 0 0,1 1 0,0-1 0,0 1 0,0-1 0,0 1 0,-1-1 0,1 0 0,0 1 0,0-1 0,0 1 0,0-1 0,0 1 0,0-1 0,0 1 0,0-1 0,0 1 0,1-1 0,-1 0 0,0 1 0,0-1 0,0 1 0,0-1 0,1 1 0,-1-1 0,0 0 0,0 1 0,1-1 0,-1 0 0,0 1 0,1-1 0,-1 0 0,0 1 0,1-1 0,25 11 0,-18-8 0,47 24 0,-39-18 0,30 13 0,-36-18 0,1-1 0,-2 1 0,1 0 0,0 0 0,-1 1 0,15 10 0,-22-14 0,0 1 0,0 0 0,0 0 0,-1 0 0,1 0 0,-1 0 0,1 0 0,-1 0 0,1 1 0,-1-1 0,0 1 0,0-1 0,0 0 0,-1 1 0,1 0 0,-1-1 0,1 1 0,-1-1 0,0 1 0,0 0 0,0-1 0,0 1 0,0 0 0,-1-1 0,1 1 0,-1-1 0,-1 6 0,0-5 0,0 1 0,0-1 0,0 1 0,0-1 0,-1 0 0,1 0 0,-1 0 0,0 0 0,0-1 0,0 1 0,0-1 0,0 1 0,0-1 0,-1 0 0,1-1 0,-1 1 0,0 0 0,1-1 0,-1 0 0,0 0 0,0 0 0,0 0 0,-7 0 0,3 0 0,-1 0 0,0-1 0,1 0 0,-1-1 0,1 1 0,-1-1 0,1-1 0,-1 0 0,1 0 0,-10-4 0,13 3 0,-1 0 0,1 0 0,0 0 0,0 0 0,0-1 0,1 0 0,-1 0 0,1 0 0,0-1 0,0 1 0,1-1 0,-1 0 0,1 0 0,-4-9 0,5 10 0,1 1 0,0-1 0,0 0 0,0 1 0,0-1 0,1 0 0,0 0 0,-1 1 0,1-1 0,1 0 0,-1 0 0,0 1 0,1-1 0,0 0 0,0 0 0,0 1 0,0-1 0,1 1 0,-1-1 0,1 1 0,0 0 0,0 0 0,4-5 0,-2 3 0,0 1 0,0 0 0,1 0 0,-1 0 0,1 0 0,0 1 0,0 0 0,0 0 0,0 0 0,0 1 0,7-2 0,5-1 0,0 0 0,24-2 0,-2 1 0,2 0 0,-1 2 0,0 2 0,50 4 0,-18 0 0,-68-2 0,-1 0 0,1 0 0,0 0 0,-1 1 0,1-1 0,-1 1 0,1 0 0,-1 0 0,1 0 0,-1 0 0,0 1 0,5 2 0,-6-2 0,0 0 0,0 0 0,0 0 0,-1 0 0,1 0 0,0 0 0,-1 1 0,0-1 0,0 1 0,1-1 0,-2 1 0,1-1 0,0 1 0,0 0 0,-1-1 0,1 6 0,1 2 0,-1 0 0,0 0 0,-1 0 0,0 0 0,-1 0 0,0 0 0,-3 14 0,3-22 0,0 1 0,0-1 0,0 1 0,0-1 0,0 1 0,0-1 0,-1 0 0,1 1 0,-1-1 0,0 0 0,0 0 0,0 0 0,0 0 0,0-1 0,0 1 0,0 0 0,0-1 0,-1 0 0,1 1 0,-1-1 0,1 0 0,-1 0 0,1 0 0,-1-1 0,0 1 0,1-1 0,-1 1 0,0-1 0,1 0 0,-1 0 0,-4 0 0,5 0 0,0 0 0,0 0 0,0-1 0,0 1 0,0 0 0,0-1 0,-1 1 0,1-1 0,0 0 0,0 0 0,0 0 0,1 0 0,-1 0 0,0 0 0,0 0 0,0-1 0,1 1 0,-1 0 0,1-1 0,-3-3 0,2 3 0,1-1 0,0 0 0,0 0 0,0 0 0,0 1 0,0-1 0,1 0 0,-1 0 0,1 0 0,0 0 0,0 0 0,0 0 0,0-4 0,2-1 0,-1 0 0,1 0 0,0 1 0,0-1 0,1 1 0,0 0 0,0-1 0,1 1 0,0 1 0,8-11 0,1 2 0,0 1 0,1 1 0,28-21 0,-34 29 0,0 0 0,0 1 0,0-1 0,1 2 0,-1-1 0,1 1 0,0 0 0,0 1 0,18-2 0,34 1 0,-33 3 0,49-8 0,17-3 0,-47 7 0,-44 3 0,0 1 0,0-1 0,0 0 0,0 1 0,0-1 0,-1 0 0,1-1 0,0 1 0,-1 0 0,5-4 0,-6 4 0,-1 1 0,1 0 0,-1-1 0,0 1 0,1 0 0,-1-1 0,0 1 0,1-1 0,-1 1 0,0-1 0,0 1 0,1-1 0,-1 1 0,0-1 0,0 1 0,0-1 0,0 1 0,0-1 0,0 0 0,0 1 0,0-1 0,0 1 0,0-1 0,0 0 0,-1 0 0,1 0 0,-1 0 0,1 0 0,-1 0 0,0 0 0,0 0 0,1 0 0,-1 0 0,0 1 0,0-1 0,0 0 0,0 0 0,0 1 0,0-1 0,-1 0 0,-11-5 0,-1 1 0,1 0 0,-1 1 0,0 0 0,-1 1 0,1 1 0,0 0 0,-27 1 0,14-1 0,-33-5 0,42 4 0,-18-3 0,34 6 0,0 0 0,0-1 0,1 1 0,-1-1 0,0 0 0,1 1 0,-1-1 0,1 0 0,-1 0 0,1 0 0,-1 0 0,1 0 0,0 0 0,-3-3 0,5 4 0,-1-1 0,0 1 0,0-1 0,0 1 0,1-1 0,-1 1 0,0-1 0,0 1 0,1-1 0,-1 1 0,0-1 0,1 1 0,-1 0 0,1-1 0,-1 1 0,0 0 0,1-1 0,-1 1 0,1 0 0,-1-1 0,1 1 0,-1 0 0,1 0 0,-1 0 0,1-1 0,0 1 0,-1 0 0,1 0 0,-1 0 0,1 0 0,-1 0 0,1 0 0,0 0 0,23-3 0,221-1 0,-131 6 0,-30-3 0,93 3 0,-175-2 0,0 0 0,1 1 0,-1-1 0,0 1 0,1-1 0,-1 1 0,0 0 0,0 0 0,0 0 0,0 0 0,0 0 0,0 1 0,0-1 0,0 1 0,0-1 0,-1 1 0,1-1 0,-1 1 0,1 0 0,-1 0 0,0 0 0,1 0 0,-1 0 0,0 0 0,0 0 0,-1 0 0,1 1 0,0-1 0,-1 0 0,1 1 0,-1-1 0,0 0 0,1 0 0,-2 5 0,1-3 0,0 1 0,0-1 0,-1 0 0,0 1 0,0-1 0,0 0 0,0 1 0,-1-1 0,0 0 0,0 0 0,0 0 0,0 0 0,0-1 0,-1 1 0,0-1 0,1 1 0,-7 4 0,-26 18 0,25-20 0,1 0 0,-1 1 0,1 0 0,1 1 0,-1 0 0,1 0 0,1 1 0,0 0 0,-11 18 0,16-24 0,1 1 0,-1-1 0,0 1 0,0-1 0,0 0 0,-1 0 0,1 0 0,-1 0 0,0 0 0,1 0 0,-1-1 0,-4 3 0,7-5 0,0 0 0,0 1 0,-1-1 0,1 0 0,0 0 0,0 0 0,0 0 0,0 0 0,0 0 0,0 0 0,0 0 0,-1 0 0,1 1 0,0-1 0,0 0 0,0 0 0,0 0 0,-1 0 0,1 0 0,0 0 0,0 0 0,0 0 0,0 0 0,0 0 0,-1 0 0,1 0 0,0 0 0,0 0 0,0 0 0,0 0 0,0-1 0,-1 1 0,1 0 0,0 0 0,0 0 0,0 0 0,0 0 0,0 0 0,0 0 0,-1 0 0,1 0 0,0-1 0,0 1 0,0 0 0,0 0 0,0 0 0,0 0 0,0 0 0,0 0 0,0-1 0,0 1 0,0 0 0,0 0 0,0 0 0,-1-1 0,4-12 0,8-14 0,-8 21 0,1-1 0,-1 2 0,2-1 0,-1 0 0,1 1 0,-1 0 0,1 0 0,1 0 0,-1 0 0,1 1 0,0 0 0,0 0 0,0 1 0,0 0 0,1 0 0,-1 0 0,1 1 0,0 0 0,-1 0 0,1 1 0,0-1 0,11 1 0,-6 0 0,-1 1 0,1 1 0,-1 0 0,23 4 0,-29-3 0,0-1 0,0 1 0,0 1 0,0-1 0,0 0 0,0 1 0,0 0 0,-1 0 0,0 1 0,1-1 0,-1 1 0,5 6 0,-2-2 0,0-1 0,16 12 0,-18-15 0,0-1 0,-1 1 0,1 0 0,-1 0 0,0 1 0,0-1 0,0 1 0,0 0 0,-1 0 0,0 0 0,4 9 0,-6-11 0,0 1 0,0-1 0,0 0 0,0 1 0,0-1 0,-1 1 0,1-1 0,-1 1 0,0-1 0,0 1 0,0-1 0,-1 1 0,1-1 0,-1 1 0,0-1 0,0 0 0,-2 6 0,1-7 0,0 1 0,0-1 0,0 1 0,-1-1 0,1 1 0,0-1 0,-1 0 0,0 0 0,1-1 0,-1 1 0,0 0 0,0-1 0,0 0 0,0 1 0,0-1 0,0-1 0,0 1 0,-1 0 0,-2 0 0,-22 1 0,0-1 0,0 0 0,0-3 0,0 0 0,-53-12 0,1 1 0,21 4 0,-103-32 0,145 35 0,0 2 0,-1 0 0,1 1 0,-30-2 0,41 5 0,0 0 0,0 1 0,-1 0 0,1 0 0,0 0 0,0 0 0,0 1 0,0 0 0,0 0 0,0 1 0,1 0 0,-1 0 0,1 0 0,0 0 0,0 1 0,-8 7 0,0 2 0,-1 0 0,-20 14 0,29-23 0,-1 0 0,-1-1 0,1 0 0,0 0 0,-1-1 0,1 1 0,-1-1 0,0-1 0,-11 2 0,12-2 0,0 0 0,0-1 0,1 0 0,-1 0 0,0 0 0,0 0 0,0-1 0,1 0 0,-1 0 0,1-1 0,-1 0 0,1 0 0,-1 0 0,1-1 0,0 1 0,0-1 0,0 0 0,0-1 0,1 1 0,-1-1 0,1 0 0,0 0 0,-6-8 0,-9-15 0,2 0 0,-20-43 0,1 1 0,27 57 0,1 0 0,-1 0 0,-20-18 0,20 21 0,0 0 0,1-1 0,0 0 0,0 0 0,-9-19 0,0-4 0,11 23 0,0-1 0,1 1 0,1-1 0,-1 0 0,2 0 0,0-1 0,-3-18 0,3-22-1365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7"/>
    </inkml:context>
    <inkml:brush xml:id="br0">
      <inkml:brushProperty name="width" value="0.2" units="cm"/>
      <inkml:brushProperty name="height" value="0.2" units="cm"/>
      <inkml:brushProperty name="color" value="#FFC114"/>
    </inkml:brush>
  </inkml:definitions>
  <inkml:trace contextRef="#ctx0" brushRef="#br0">34 1924 24575,'13'-358'0,"-1"82"0,-11 237 0,-3-135 0,-2 147 0,-1 1 0,-9-25 0,-6-37 0,18 78 0,1 2 0,0 0 0,0-1 0,0 1 0,2-14 0,-1 23 0,0-1 0,0 0 0,0 0 0,0 0 0,0 0 0,1 0 0,-1 1 0,0-1 0,0 0 0,0 0 0,0 0 0,0 0 0,0 0 0,0 0 0,1 0 0,-1 0 0,0 1 0,0-1 0,0 0 0,0 0 0,1 0 0,-1 0 0,0 0 0,0 0 0,0 0 0,0 0 0,0 0 0,1 0 0,-1 0 0,0 0 0,0 0 0,0 0 0,0 0 0,1 0 0,-1 0 0,0 0 0,0 0 0,0-1 0,0 1 0,1 0 0,-1 0 0,0 0 0,0 0 0,0 0 0,0 0 0,0 0 0,0 0 0,0-1 0,1 1 0,-1 0 0,0 0 0,0 0 0,0 0 0,0 0 0,0-1 0,0 1 0,0 0 0,0 0 0,7 15 0,9 34 0,-3 1 0,13 89 0,-23-103 0,-2 56 0,0 4 0,10-36 0,-7-44 0,3 30 0,-5 29 0,-2-42 0,1-1 0,6 36 0,-4-49 0,-2-11 0,1 1 0,0 0 0,5 14 0,-6-20 0,0-1 0,0 0 0,0 0 0,0 0 0,1 0 0,-1 0 0,0 0 0,1 0 0,0-1 0,0 1 0,-1 0 0,1-1 0,0 1 0,0-1 0,0 0 0,1 0 0,-1 0 0,3 2 0,3-1 0,0 0 0,0 0 0,1-1 0,-1 0 0,0-1 0,0 1 0,0-1 0,1-1 0,11-2 0,-17 3 0,0-1 0,1 0 0,-1 1 0,0-1 0,0-1 0,0 1 0,0 0 0,0-1 0,0 0 0,0 0 0,-1 1 0,1-2 0,0 1 0,-1 0 0,0 0 0,1-1 0,-1 1 0,0-1 0,0 0 0,-1 0 0,1 0 0,-1 0 0,1 0 0,-1 0 0,2-5 0,9-78 0,-6 34 0,0 7 0,-3 0 0,-1-1 0,-6-62 0,-11 26 0,7 46 0,6 26 0,-2 1 0,1-1 0,-1 0 0,-7-12 0,-8-20 0,-36-83 0,-3-11 0,43 75 0,13 47 0,0 1 0,-1 0 0,-1 0 0,-9-21 0,8 22 0,1-1 0,0 0 0,0 0 0,2 0 0,0 0 0,0-1 0,1 1 0,1-1 0,1-13 0,0 14 0,-1 0 0,0-1 0,-1 1 0,-1 0 0,0 0 0,0 0 0,-1 1 0,-1-1 0,-7-16 0,7 19 0,0 0 0,0 1 0,1-2 0,1 1 0,0 0 0,-2-17 0,-5-24 0,8 48 0,0-1 0,0 1 0,0-1 0,-1 1 0,0 0 0,0 0 0,0-1 0,0 1 0,0 1 0,-1-1 0,1 0 0,-4-2 0,-7-9 0,12 13 0,0 0 0,0 0 0,0 0 0,0 1 0,1-1 0,-1-1 0,0 1 0,0 0 0,1 0 0,-1 0 0,1 0 0,-1 0 0,1 0 0,0-1 0,-1 1 0,1 0 0,0 0 0,0-1 0,0 1 0,0 0 0,0-1 0,0 1 0,0 0 0,0 0 0,0-1 0,1 1 0,-1 0 0,0 0 0,1 0 0,-1-1 0,1 1 0,-1 0 0,1 0 0,0 0 0,0 0 0,-1 0 0,1 0 0,0 0 0,0 0 0,0 0 0,0 1 0,0-1 0,2-1 0,2-1 0,1 0 0,-1 0 0,1 1 0,-1 0 0,1 0 0,0 1 0,0-1 0,8 0 0,5 1 0,1 2 0,-1 0 0,1 0 0,33 9 0,-36-6 0,1-1 0,0-1 0,-1 0 0,1-1 0,0-1 0,21-2 0,86-31 0,-96 24 0,1 0 0,0 2 0,60-6 0,156 15 0,-243-2 0,-1 0 0,1 1 0,-1-1 0,1 1 0,-1-1 0,1 1 0,-1 0 0,1 0 0,-1 0 0,0 1 0,0-1 0,0 0 0,1 1 0,-1 0 0,0-1 0,-1 1 0,1 0 0,3 4 0,-3-3 0,0 1 0,0 0 0,0 0 0,-1-1 0,1 1 0,-1 0 0,0 1 0,0-1 0,-1 0 0,1 0 0,-1 4 0,0 0 0,0-1 0,0 0 0,-1 0 0,0 0 0,-1 1 0,1-1 0,-2 0 0,1-1 0,-1 1 0,1 0 0,-2-1 0,1 1 0,-8 9 0,7-11 0,-1 0 0,0-1 0,0 1 0,-1-1 0,1 0 0,-1 0 0,0-1 0,0 1 0,0-1 0,-1-1 0,-9 4 0,-3-2 0,0 0 0,-35 1 0,-33 5 0,-46 1 0,118-11 0,5-1 0,-1 1 0,1 0 0,-1 1 0,1 0 0,-1 1 0,1 0 0,0 1 0,-1 0 0,-10 5 0,-1 3 0,0 0 0,-29 10 0,43-18 0,1-1 0,-1 0 0,0-1 0,0 0 0,1 0 0,-1 0 0,-16-2 0,22 1 0,-1-1 0,1 1 0,-1-1 0,1 1 0,-1-1 0,1 0 0,-1 0 0,1 0 0,0 0 0,0-1 0,-1 1 0,1-1 0,0 1 0,0-1 0,0 0 0,1 1 0,-1-1 0,0 0 0,1 0 0,-1-1 0,1 1 0,0 0 0,-1 0 0,1-1 0,0 1 0,1 0 0,-1-1 0,0 1 0,1-1 0,-1 1 0,1-1 0,0 0 0,0 1 0,0-1 0,0 1 0,0-1 0,0 1 0,1-1 0,-1 1 0,1-1 0,0 1 0,0-1 0,0 1 0,0 0 0,0-1 0,0 1 0,1 0 0,2-4 0,-1 3 0,0-1 0,1 1 0,-1-1 0,1 1 0,-1 0 0,1 0 0,0 1 0,0-1 0,1 1 0,-1 0 0,0 0 0,1 0 0,-1 1 0,1-1 0,0 1 0,-1 0 0,11 0 0,-8 1 0,0 1 0,0 0 0,1 0 0,-1 1 0,0 0 0,0 0 0,0 1 0,-1 0 0,1 0 0,0 1 0,6 4 0,23 18 0,-1 1 0,38 38 0,-68-60 0,0 0 0,-1 0 0,1 0 0,-1 1 0,-1 0 0,1-1 0,-1 1 0,0 1 0,0-1 0,-1 0 0,2 7 0,-3-9 0,0-1 0,-1 0 0,1 0 0,-1 0 0,0 0 0,0 1 0,0-1 0,0 0 0,-1 0 0,1 0 0,-1 0 0,0 1 0,0-1 0,0 0 0,0 0 0,0 0 0,-1-1 0,1 1 0,-1 0 0,0-1 0,0 1 0,0-1 0,0 1 0,-5 3 0,-15 9 0,-1 0 0,0-2 0,-1-1 0,-36 12 0,32-12 0,-16 1 0,43-12 0,-1-1 0,0 0 0,0 1 0,0-1 0,0 0 0,0 0 0,0 0 0,0 0 0,0 0 0,0-1 0,0 1 0,0 0 0,0-1 0,0 0 0,0 1 0,1-1 0,-1 0 0,0 0 0,-2-2 0,4 3 0,0 0 0,0-1 0,0 1 0,0 0 0,0-1 0,0 1 0,0 0 0,0-1 0,0 1 0,0 0 0,0 0 0,0-1 0,0 1 0,1 0 0,-1-1 0,0 1 0,0 0 0,0 0 0,0-1 0,1 1 0,-1 0 0,0 0 0,0-1 0,1 1 0,-1 0 0,0 0 0,0 0 0,1-1 0,-1 1 0,0 0 0,0 0 0,1 0 0,-1 0 0,0 0 0,1 0 0,-1-1 0,0 1 0,1 0 0,-1 0 0,0 0 0,1 0 0,-1 0 0,1 1 0,16-5 0,22 0 0,-27 4 0,0-1 0,1-1 0,17-4 0,122-49 0,-147 53 0,1 1 0,0-1 0,-1 1 0,1 0 0,0 1 0,0 0 0,-1 0 0,1 0 0,0 0 0,0 1 0,0 0 0,-1 0 0,1 1 0,0-1 0,9 6 0,-11-5 0,0 1 0,0 0 0,0 0 0,-1 0 0,1 0 0,-1 0 0,1 1 0,-1 0 0,-1 0 0,1 0 0,0 0 0,-1 0 0,0 0 0,0 1 0,0-1 0,0 1 0,-1-1 0,0 1 0,1 8 0,-1-9 0,0 0 0,0 1 0,-1-1 0,0 0 0,0 1 0,0-1 0,0 0 0,-1 1 0,1-1 0,-1 0 0,0 1 0,-1-1 0,-1 5 0,1-7 0,0 1 0,0-1 0,0 0 0,0 1 0,0-1 0,-1 0 0,1 0 0,-1-1 0,1 1 0,-1 0 0,0-1 0,1 0 0,-1 1 0,0-1 0,0 0 0,0-1 0,0 1 0,0 0 0,-5-1 0,-27 4 0,-1-3 0,-61-4 0,16 0 0,69 4 0,9-1 0,-1 1 0,0-1 0,1 0 0,-1 0 0,0 0 0,1 0 0,-1-1 0,-5-1 0,9 2 0,0-1 0,0 1 0,0 0 0,1-1 0,-1 1 0,0-1 0,0 1 0,0 0 0,1-1 0,-1 1 0,0 0 0,0-1 0,1 1 0,-1 0 0,0-1 0,1 1 0,-1 0 0,0-1 0,1 1 0,-1 0 0,1 0 0,-1 0 0,0 0 0,1-1 0,-1 1 0,1 0 0,-1 0 0,1 0 0,-1 0 0,0 0 0,1 0 0,17-6 0,24-3 0,80-16 0,-110 22 0,0 0 0,0-1 0,0 0 0,-1-1 0,18-10 0,-15 7 0,1 1 0,21-7 0,-30 12 0,0 0 0,0-1 0,-1 0 0,1 0 0,-1 0 0,0-1 0,1 1 0,-1-1 0,-1 0 0,1-1 0,7-8 0,1-5 0,-1 0 0,12-23 0,-10 17 0,32-68 0,58-164 0,-92 223 0,3-11 0,-9 25 0,12-27 0,-18 46 0,0-1 0,0 1 0,0-1 0,0 1 0,0-1 0,0 1 0,1-1 0,-1 1 0,0-1 0,0 1 0,0-1 0,1 1 0,-1 0 0,0-1 0,1 1 0,-1-1 0,0 1 0,1 0 0,-1-1 0,0 1 0,1 0 0,-1 0 0,1-1 0,-1 1 0,0 0 0,1 0 0,-1 0 0,1-1 0,-1 1 0,1 0 0,-1 0 0,1 0 0,-1 0 0,2 0 0,-2 1 0,1 0 0,0 0 0,-1 0 0,1 0 0,-1 0 0,1 0 0,-1 1 0,1-1 0,-1 0 0,0 0 0,1 0 0,-1 3 0,3 44 0,-3-47 0,0 27 0,-2 0 0,0 1 0,-10 39 0,8-45-1365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8"/>
    </inkml:context>
    <inkml:brush xml:id="br0">
      <inkml:brushProperty name="width" value="0.1" units="cm"/>
      <inkml:brushProperty name="height" value="0.1" units="cm"/>
      <inkml:brushProperty name="color" value="#FFC114"/>
    </inkml:brush>
  </inkml:definitions>
  <inkml:trace contextRef="#ctx0" brushRef="#br0">633 2030 24575,'1'1'0,"1"-1"0,-1 0 0,0 0 0,1 0 0,-1 0 0,0 0 0,1 0 0,-1 0 0,0 0 0,1 0 0,-1-1 0,0 1 0,1 0 0,-1-1 0,0 1 0,0-1 0,0 0 0,1 1 0,-1-1 0,0 0 0,0 0 0,0 0 0,0 1 0,0-1 0,0 0 0,0 0 0,-1-1 0,1 1 0,0 0 0,0 0 0,-1 0 0,1 0 0,-1-1 0,1 1 0,-1 0 0,0-1 0,1 1 0,-1 0 0,0-1 0,0 1 0,0 0 0,0-2 0,0-1 0,0-1 0,-1 1 0,1 0 0,-1 0 0,0-1 0,0 1 0,0 0 0,-1 0 0,0 0 0,1 0 0,-1 1 0,-4-6 0,-16-17 0,15 18 0,0 1 0,1-1 0,0-1 0,-5-9 0,9 15 0,1-1 0,-1 1 0,0 0 0,-1 0 0,1 0 0,0 0 0,-1 0 0,0 1 0,0-1 0,1 1 0,-1 0 0,-1 0 0,1 0 0,0 0 0,-5-2 0,-2 1 0,1 0 0,-1 1 0,0 1 0,-14-2 0,18 3 0,-55-10 0,37 6 0,-31-2 0,45 5 0,1 1 0,0-1 0,-1-1 0,1 0 0,0 0 0,0-1 0,0 0 0,1 0 0,-1-1 0,1-1 0,0 1 0,0-1 0,0 0 0,1-1 0,-1 0 0,1 0 0,-12-14 0,11 11 0,4 6 0,1 0 0,0-1 0,0 1 0,0-1 0,0 0 0,1 1 0,-1-1 0,-2-8 0,5 12 0,0 0 0,-1 0 0,1 0 0,0 0 0,0-1 0,0 1 0,0 0 0,0 0 0,0 0 0,0 0 0,0-1 0,0 1 0,0 0 0,0 0 0,0 0 0,0 0 0,0-1 0,0 1 0,0 0 0,0 0 0,1 0 0,-1 0 0,0 0 0,0-1 0,0 1 0,0 0 0,0 0 0,0 0 0,0 0 0,0 0 0,1 0 0,-1-1 0,0 1 0,0 0 0,0 0 0,0 0 0,0 0 0,1 0 0,-1 0 0,0 0 0,10 1 0,9 6 0,135 84 0,-150-89 0,21 13 0,-18-13 0,-1 2 0,0-1 0,0 1 0,-1 0 0,1 0 0,9 10 0,-2 0 0,1 0 0,0-1 0,20 14 0,-26-21 0,1 0 0,-1-1 0,1-1 0,0 0 0,0 0 0,0 0 0,0-1 0,13 2 0,-17-6 0,-9-5 0,-11-7 0,14 13 0,-28-23 0,19 14 0,-1 0 0,0 1 0,-1 1 0,0-1 0,-23-9 0,28 14 0,-7-1 0,0-2 0,0 0 0,0 0 0,-22-16 0,29 18 0,1 0 0,-1 0 0,0 1 0,-1 0 0,1 0 0,-1 0 0,1 1 0,-1 0 0,0 1 0,-12-1 0,-12 0 0,-41 4 0,29 0 0,26-3 0,-25 1 0,41 0 0,-1 1 0,1-1 0,0 0 0,-1 1 0,1-1 0,0 1 0,0-1 0,-1 1 0,1 0 0,0 0 0,0 0 0,0 0 0,-2 2 0,4-3 0,0 1 0,0-1 0,0 0 0,0 0 0,0 1 0,0-1 0,0 0 0,0 0 0,0 1 0,0-1 0,0 0 0,0 0 0,0 1 0,0-1 0,0 0 0,0 0 0,0 1 0,0-1 0,0 0 0,0 0 0,1 0 0,-1 1 0,0-1 0,0 0 0,0 0 0,0 0 0,1 1 0,-1-1 0,0 0 0,0 0 0,0 0 0,1 0 0,-1 0 0,0 1 0,0-1 0,0 0 0,1 0 0,-1 0 0,11 6 0,-11-6 0,15 6 0,-1-2 0,1 1 0,-1-1 0,1-1 0,1-1 0,16 1 0,4-2 0,53-4 0,-85 3 0,0 0 0,0-1 0,0 0 0,0 1 0,0-1 0,0 0 0,0-1 0,0 1 0,0-1 0,-1 0 0,1 0 0,0 0 0,-1 0 0,0 0 0,6-6 0,-6 4 0,-1 1 0,0-1 0,0 0 0,0 0 0,0 0 0,0 0 0,-1 0 0,0-1 0,0 1 0,0 0 0,0-1 0,-1 1 0,0-1 0,0-5 0,-2-29 0,1 30 0,0 0 0,1 0 0,0 0 0,0 0 0,1 0 0,3-17 0,-3 25 0,-1 0 0,1-1 0,-1 1 0,1 0 0,-1-1 0,1 1 0,0 0 0,-1 0 0,1 0 0,0 0 0,0 0 0,0 0 0,0 0 0,0 0 0,0 0 0,0 0 0,1 0 0,-1 1 0,0-1 0,0 0 0,1 1 0,1-1 0,1 0 0,0 1 0,-1-1 0,1 1 0,0 1 0,0-1 0,6 2 0,-8-2 0,0 1 0,0-1 0,0 1 0,0-1 0,0 1 0,1-1 0,-1 0 0,0 0 0,0 0 0,0-1 0,1 1 0,-1 0 0,0-1 0,0 1 0,0-1 0,0 0 0,0 0 0,0 0 0,0 0 0,0 0 0,0 0 0,0 0 0,0-1 0,-1 1 0,2-2 0,2-3 0,1 0 0,-1 1 0,10-8 0,-11 9 0,0 1 0,0 0 0,0-1 0,-1 0 0,1 1 0,-1-1 0,3-5 0,-5 7 0,-1 0 0,1 0 0,0-1 0,-1 1 0,1 0 0,-1 0 0,0-1 0,1 1 0,-1 0 0,0-1 0,-1 1 0,1 0 0,0-1 0,-1 1 0,1 0 0,-1 0 0,0 0 0,1-1 0,-1 1 0,-2-2 0,1-1 0,0 0 0,0 0 0,-1 0 0,1 1 0,-1-1 0,0 1 0,-1 0 0,1 0 0,-1 0 0,1 0 0,-1 0 0,-1 1 0,1 0 0,0 0 0,-1 0 0,1 0 0,-9-3 0,15 6 0,-1 1 0,1-1 0,-1 0 0,1 0 0,0 0 0,-1-1 0,1 1 0,-1 0 0,1 0 0,0-1 0,-1 1 0,1-1 0,-1 0 0,1 1 0,-1-1 0,0 0 0,1 0 0,-1 0 0,0 0 0,3-2 0,-2 1 0,1 0 0,-1 0 0,0-1 0,0 1 0,0-1 0,0 0 0,0 0 0,0 1 0,-1-1 0,1 0 0,-1 0 0,1-4 0,2-25 0,3-15 0,-6 45 0,-1 0 0,1 0 0,-1 1 0,1-1 0,0 0 0,0 0 0,0 0 0,0 0 0,0 1 0,1-1 0,-1 1 0,0-1 0,1 1 0,-1-1 0,1 1 0,0 0 0,-1 0 0,3-2 0,-3 3 0,1 0 0,-1-1 0,1 1 0,0 0 0,-1 0 0,1 0 0,-1 0 0,1 0 0,-1 0 0,1 0 0,-1 1 0,1-1 0,-1 1 0,1-1 0,-1 1 0,0-1 0,1 1 0,-1 0 0,1 0 0,-1-1 0,0 1 0,0 0 0,2 2 0,28 30 0,-26-27 0,-3-3 0,1 0 0,-1-1 0,1 1 0,-1-1 0,1 0 0,0 1 0,0-1 0,0-1 0,0 1 0,0 0 0,0-1 0,1 0 0,-1 1 0,0-1 0,1-1 0,-1 1 0,1 0 0,-1-1 0,1 0 0,-1 0 0,1 0 0,5-1 0,-6 1 0,0-1 0,1 0 0,-1-1 0,0 1 0,0 0 0,-1-1 0,1 0 0,0 0 0,0 1 0,-1-2 0,1 1 0,-1 0 0,0 0 0,0-1 0,0 1 0,0-1 0,0 0 0,0 0 0,0 0 0,-1 0 0,0 0 0,0 0 0,0 0 0,1-4 0,1-5 0,0-1 0,0-18 0,-2 28 0,-1-1 0,0 1 0,0 0 0,0 0 0,0-1 0,-1 1 0,1 0 0,-1 0 0,0 0 0,0 0 0,0 0 0,0 0 0,-1 0 0,-2-5 0,4 8 0,0 0 0,0-1 0,-1 1 0,1 0 0,0 0 0,0 0 0,0 0 0,0 0 0,-1 0 0,1-1 0,0 1 0,0 0 0,0 0 0,-1 0 0,1 0 0,0 0 0,0 0 0,0 0 0,-1 0 0,1 0 0,0 0 0,0 0 0,0 0 0,-1 0 0,1 0 0,0 0 0,0 0 0,-1 0 0,1 0 0,0 0 0,0 1 0,0-1 0,0 0 0,-1 0 0,1 0 0,0 0 0,0 0 0,0 0 0,0 1 0,-1-1 0,1 0 0,0 0 0,0 0 0,0 0 0,0 1 0,0-1 0,0 0 0,0 0 0,0 0 0,-1 1 0,1-1 0,0 0 0,0 0 0,0 0 0,0 1 0,0-1 0,0 0 0,0 0 0,0 0 0,0 1 0,0-1 0,1 0 0,-3 16 0,3-12 0,-1 2 0,1 0 0,-1-1 0,1 1 0,0-1 0,1 1 0,0-1 0,-1 0 0,2 0 0,-1 1 0,0-1 0,5 5 0,-7-10 0,0 1 0,0-1 0,0 0 0,1 0 0,-1 0 0,0 0 0,0 0 0,0 0 0,0 1 0,1-1 0,-1 0 0,0 0 0,0 0 0,0 0 0,1 0 0,-1 0 0,0 0 0,0 0 0,0 0 0,0 0 0,1 0 0,-1 0 0,0 0 0,0 0 0,0 0 0,1 0 0,-1 0 0,0 0 0,0 0 0,0 0 0,1 0 0,-1 0 0,0 0 0,0-1 0,0 1 0,0 0 0,1 0 0,4-9 0,-1-13 0,0-4 0,-2 0 0,-1 0 0,-1 0 0,-1 0 0,-6-32 0,7 57 0,0 1 0,0-1 0,0 1 0,0-1 0,-1 1 0,1-1 0,0 1 0,0-1 0,0 1 0,0-1 0,-1 1 0,1-1 0,0 1 0,0-1 0,-1 1 0,1 0 0,0-1 0,-1 1 0,1 0 0,-1-1 0,1 1 0,0 0 0,-1-1 0,0 1 0,-7 8 0,-5 29 0,10-28 0,-6 15 0,-2-2 0,0 1 0,-2-1 0,0-1 0,-2 0 0,-18 21 0,32-41 0,1-1 0,-1 1 0,1-1 0,0 1 0,-1 0 0,1-1 0,-1 1 0,1-1 0,-1 1 0,0-1 0,1 1 0,-1-1 0,1 0 0,-1 1 0,0-1 0,1 0 0,-1 0 0,0 1 0,1-1 0,-1 0 0,0 0 0,0 0 0,1 0 0,-1 0 0,0 0 0,0 0 0,1 0 0,-1 0 0,0 0 0,0-1 0,0 0 0,0 1 0,0-1 0,1 0 0,-1 0 0,0 0 0,1 0 0,-1 0 0,1 0 0,-1 0 0,1 0 0,-1 0 0,1-1 0,0 1 0,-1-2 0,0-6 0,0 0 0,0 1 0,2-15 0,-1 19 0,1 0 0,-1-1 0,1 1 0,0 0 0,0 0 0,1 0 0,-1 0 0,1 0 0,0 0 0,0 0 0,0 1 0,1-1 0,-1 1 0,1-1 0,5-5 0,2 2 0,-1 0 0,1 1 0,0 0 0,16-7 0,-22 11 0,-1 0 0,0-1 0,0 1 0,0-1 0,0 1 0,0-1 0,-1 0 0,1 0 0,-1 0 0,0 0 0,0 0 0,0-1 0,0 1 0,0-1 0,-1 1 0,0-1 0,1 0 0,-1 1 0,-1-1 0,1 0 0,0 0 0,-1 0 0,0 0 0,0 0 0,0 1 0,-1-1 0,1 0 0,-1 0 0,0 0 0,0 1 0,0-1 0,0 0 0,-1 1 0,1-1 0,-1 1 0,0-1 0,0 1 0,-1 0 0,1 0 0,0 0 0,-1 0 0,0 0 0,0 1 0,0-1 0,0 1 0,0 0 0,0 0 0,-6-3 0,-9-2 0,12 5 0,1 1 0,0-2 0,-1 1 0,1 0 0,0-1 0,1 0 0,-1 0 0,0 0 0,1-1 0,0 0 0,0 1 0,0-2 0,-6-7 0,-7-17 0,11 18 0,0 1 0,-1-1 0,-15-17 0,15 22 0,1-1 0,0 0 0,0-1 0,1 1 0,0-1 0,0 0 0,1 0 0,0-1 0,1 1 0,-1-1 0,2 0 0,-1 0 0,1 0 0,1 0 0,-1 0 0,2 0 0,-1-13 0,1 17 0,0 0 0,0 0 0,0 1 0,1-1 0,-1 0 0,1 1 0,1-1 0,-1 0 0,0 1 0,1-1 0,0 1 0,3-5 0,-3 7 0,0-1 0,0 1 0,0 0 0,1 0 0,-1 0 0,1 0 0,-1 0 0,1 1 0,0-1 0,0 1 0,0 0 0,0 0 0,0 0 0,0 0 0,0 0 0,0 1 0,0-1 0,0 1 0,5 0 0,29-1 0,0 3 0,71 11 0,-39-4 0,-35-5 0,1-1 0,60-5 0,-93 2 0,0 0 0,1 0 0,-1-1 0,0 1 0,0-1 0,0 1 0,1-1 0,-1 0 0,0 0 0,0 0 0,0 0 0,0 0 0,-1-1 0,1 1 0,0-1 0,0 1 0,-1-1 0,1 1 0,-1-1 0,2-2 0,-1 0 0,-1 1 0,1-1 0,-1 1 0,0-1 0,0 1 0,0-1 0,-1 0 0,1 0 0,-1 1 0,0-1 0,0-4 0,-2-9 0,0 0 0,-2 1 0,0-1 0,-7-18 0,11 35 0,-6-17 0,5 15 0,0 0 0,0 0 0,0 0 0,0 0 0,0 0 0,1 0 0,-1 0 0,1 0 0,0 0 0,-1 0 0,1 0 0,0 0 0,0 0 0,0-1 0,1 1 0,-1 0 0,0 0 0,1 0 0,-1 0 0,1 0 0,0 0 0,0 0 0,0 0 0,2-3 0,1-3 0,0 0 0,-1 0 0,0 0 0,-1-1 0,0 1 0,0-1 0,-1 0 0,0 1 0,0-1 0,-1 0 0,-1-10 0,1 6 0,1 0 0,0 0 0,3-18 0,-4 30 0,1 0 0,-1 0 0,0 0 0,0 0 0,0 0 0,0 0 0,1 1 0,-1-1 0,0 0 0,1 0 0,-1 0 0,1 1 0,-1-1 0,1 0 0,-1 1 0,1-1 0,0 0 0,-1 1 0,1-1 0,0 0 0,-1 1 0,1-1 0,0 1 0,0 0 0,-1-1 0,1 1 0,0 0 0,1-1 0,0 1 0,-1 0 0,1 1 0,-1-1 0,1 1 0,-1-1 0,1 1 0,-1-1 0,0 1 0,1 0 0,-1 0 0,0 0 0,0 0 0,0 0 0,0 0 0,2 1 0,3 4 0,-1 1 0,1 0 0,-1 0 0,7 13 0,-1 12 0,-10-28 0,0 1 0,1 0 0,-1-1 0,1 1 0,0-1 0,1 0 0,-1 1 0,1-1 0,4 6 0,-7-10 0,1 1 0,-1-1 0,0 1 0,1-1 0,-1 0 0,1 1 0,-1-1 0,0 0 0,1 1 0,-1-1 0,1 0 0,-1 1 0,1-1 0,-1 0 0,1 0 0,-1 0 0,1 0 0,-1 1 0,1-1 0,0 0 0,-1 0 0,1 0 0,-1 0 0,1 0 0,-1 0 0,1 0 0,-1 0 0,1-1 0,-1 1 0,1 0 0,-1 0 0,1 0 0,-1-1 0,1 1 0,-1 0 0,1 0 0,-1-1 0,1 1 0,-1 0 0,1-1 0,-1 1 0,0-1 0,1 1 0,-1 0 0,0-1 0,1 1 0,-1-1 0,0 1 0,0-1 0,1 1 0,-1-1 0,0 1 0,0-1 0,0 0 0,8-32 0,-6-4-297,-1-49 0,-2 70-474,1-6-6055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299"/>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300"/>
    </inkml:context>
    <inkml:brush xml:id="br0">
      <inkml:brushProperty name="width" value="0.2" units="cm"/>
      <inkml:brushProperty name="height" value="0.2" units="cm"/>
      <inkml:brushProperty name="color" value="#FFC114"/>
    </inkml:brush>
  </inkml:definitions>
  <inkml:trace contextRef="#ctx0" brushRef="#br0">0 28 24575,'234'2'0,"-117"-4"0,309 2 0,-412-1 0,1 0 0,0-2 0,18-4 0,-16 3 0,33-4 0,5 5 0,80 6 0,-113 1-1365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301"/>
    </inkml:context>
    <inkml:brush xml:id="br0">
      <inkml:brushProperty name="width" value="0.2" units="cm"/>
      <inkml:brushProperty name="height" value="0.2" units="cm"/>
      <inkml:brushProperty name="color" value="#FFC114"/>
    </inkml:brush>
  </inkml:definitions>
  <inkml:trace contextRef="#ctx0" brushRef="#br0">297 69 24575,'-3'-1'0,"0"1"0,0 0 0,0 0 0,0 0 0,0 1 0,0-1 0,0 1 0,0 0 0,0-1 0,0 1 0,0 0 0,0 1 0,0-1 0,0 1 0,1-1 0,-1 1 0,1 0 0,-1 0 0,1 0 0,0 0 0,0 0 0,0 0 0,0 1 0,0-1 0,0 1 0,1-1 0,-1 1 0,-1 3 0,1-2 0,1-1 0,-1 1 0,-1-1 0,1 0 0,0 0 0,-1 0 0,0 0 0,0 0 0,0-1 0,0 1 0,0-1 0,0 0 0,0 0 0,-1 0 0,1 0 0,-1 0 0,0-1 0,1 0 0,-1 1 0,0-2 0,0 1 0,0 0 0,0-1 0,0 1 0,0-1 0,0 0 0,0-1 0,-5 0 0,5 1 0,1-1 0,0 0 0,-1 0 0,1 0 0,0 0 0,0 0 0,-1-1 0,1 1 0,0-1 0,0 0 0,0 0 0,1 0 0,-1 0 0,0 0 0,1-1 0,-4-4 0,1-1 0,0 0 0,0-1 0,1 1 0,-5-15 0,-3-8 0,-16-13-1365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5:14.302"/>
    </inkml:context>
    <inkml:brush xml:id="br0">
      <inkml:brushProperty name="width" value="0.2" units="cm"/>
      <inkml:brushProperty name="height" value="0.2" units="cm"/>
      <inkml:brushProperty name="color" value="#FFC114"/>
    </inkml:brush>
  </inkml:definitions>
  <inkml:trace contextRef="#ctx0" brushRef="#br0">31 21 24575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89"/>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05.012"/>
    </inkml:context>
    <inkml:brush xml:id="br0">
      <inkml:brushProperty name="width" value="0.1" units="cm"/>
      <inkml:brushProperty name="height" value="0.1" units="cm"/>
      <inkml:brushProperty name="color" value="#FFC114"/>
    </inkml:brush>
  </inkml:definitions>
  <inkml:trace contextRef="#ctx0" brushRef="#br0">1159 52 24575,'-77'-1'0,"-83"3"0,95 9 0,48-7 0,-35 3 0,-31-3 0,-94-8 0,120-7 0,42 7 0,0 1 0,-20-1 0,-35 3 0,49 2 0,1 0 0,-1-2 0,1-1 0,-36-7 0,26 1 92,2-1-456,-1 1 0,-1 2-1,-30-3 1,40 8-6462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0"/>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1"/>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2"/>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3"/>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4"/>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5"/>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18:24.796"/>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0"/>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1"/>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2"/>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13.767"/>
    </inkml:context>
    <inkml:brush xml:id="br0">
      <inkml:brushProperty name="width" value="0.1" units="cm"/>
      <inkml:brushProperty name="height" value="0.1" units="cm"/>
      <inkml:brushProperty name="color" value="#FFC114"/>
    </inkml:brush>
  </inkml:definitions>
  <inkml:trace contextRef="#ctx0" brushRef="#br0">74 0 24575,'-2'94'0,"4"104"0,1-181 0,0 1 0,2-1 0,8 26 0,-7-28 0,-1 1 0,-1 0 0,0 0 0,1 21 0,-5 134 0,0 17 0,11-124 0,-7-46 0,4 34 0,-6 333 0,-4-198 0,2 275 0,0-449 0,-1-1 0,0 0 0,-4 18 0,4-25 0,0-1 0,0 0 0,0 0 0,-1 0 0,0 0 0,0-1 0,0 1 0,0 0 0,-1-1 0,1 1 0,-1-1 0,0 0 0,-5 5 0,8-8 0,-1 1 0,1-1 0,-1 0 0,1 1 0,-1-1 0,1 0 0,-1 1 0,1-1 0,-1 0 0,1 0 0,-1 1 0,1-1 0,-1 0 0,0 0 0,1 0 0,-1 0 0,1 0 0,-1 0 0,0 0 0,1 0 0,-1 0 0,1 0 0,-1 0 0,1 0 0,-1 0 0,0 0 0,1-1 0,-1 1 0,0-1 0,0 0 0,0 0 0,0 0 0,0 0 0,0 0 0,0-1 0,1 1 0,-1 0 0,0 0 0,1-1 0,-1 1 0,1 0 0,-1-2 0,-4-44 0,4 44 0,2-57 0,-1 43 0,1-1 0,-2 1 0,0 0 0,-7-32 0,3 27 0,1 0 0,-2-39 0,5 34 0,-8-37 0,0 7 0,3 0 0,2 0 0,6-88 0,0 38 0,-2-415 0,-1 502 0,-1 0 0,-6-29 0,3 26 0,-1-31 0,4-133 0,3 102 0,0 68 111,1 0-1,7-30 1,2-19-1808,-10 46-5129</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3"/>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4"/>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5"/>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6"/>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8:36:49.527"/>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0"/>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1"/>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2"/>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3"/>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4"/>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5:28:20.989"/>
    </inkml:context>
    <inkml:brush xml:id="br0">
      <inkml:brushProperty name="width" value="0.1" units="cm"/>
      <inkml:brushProperty name="height" value="0.1" units="cm"/>
      <inkml:brushProperty name="color" value="#FFC114"/>
    </inkml:brush>
  </inkml:definitions>
  <inkml:trace contextRef="#ctx0" brushRef="#br0">26 75 24575,'0'-14'0,"1"10"0,-1 1 0,1-1 0,-1 0 0,0 0 0,0 0 0,-1 1 0,1-1 0,-1 0 0,0 1 0,0-1 0,0 0 0,0 1 0,-1-1 0,-2-4 0,4 8 0,0 0 0,-1 0 0,1 0 0,0 0 0,0 0 0,-1 0 0,1 0 0,0 0 0,-1 0 0,1 0 0,0 0 0,0 0 0,-1 0 0,1 0 0,0 0 0,0 0 0,-1 0 0,1 0 0,0 0 0,0 0 0,-1 0 0,1 1 0,0-1 0,0 0 0,-1 0 0,1 0 0,0 0 0,0 0 0,0 1 0,-1-1 0,1 0 0,0 0 0,0 1 0,0-1 0,0 0 0,0 0 0,-1 0 0,1 1 0,0-1 0,0 0 0,0 0 0,0 1 0,0-1 0,0 0 0,0 1 0,0-1 0,0 0 0,0 0 0,0 1 0,0-1 0,-3 17 0,0 18 0,2 53 0,1-75 0,0-12 0,0-1 0,0 0 0,0 0 0,0 0 0,0 0 0,0 0 0,0 0 0,0 0 0,0 1 0,0-1 0,0 0 0,1 0 0,-1 0 0,0 0 0,0 0 0,0 0 0,0 0 0,0 0 0,0 0 0,0 1 0,0-1 0,0 0 0,0 0 0,0 0 0,0 0 0,0 0 0,1 0 0,-1 0 0,0 0 0,0 0 0,0 0 0,0 0 0,0 0 0,0 0 0,0 0 0,0 0 0,1 0 0,-1 0 0,0 0 0,0 0 0,0 0 0,0 0 0,0 0 0,0 0 0,0 0 0,0 0 0,1 0 0,-1 0 0,0 0 0,0 0 0,0 0 0,0 0 0,0 0 0,0 0 0,0 0 0,0 0 0,1 0 0,-1 0 0,0 0 0,0 0 0,10-9 0,13-18 0,-19 22 0,1 0 0,5-8 0,2 0 0,-1 1 0,18-14 0,-23 22 0,-1 0 0,1 1 0,0 0 0,0 0 0,1 1 0,-1-1 0,0 1 0,1 1 0,-1-1 0,1 1 0,10-1 0,164 3 0,-75 1 0,461-2 0,-510 4-1365,-32 2-5461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5"/>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6"/>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09:10.947"/>
    </inkml:context>
    <inkml:brush xml:id="br0">
      <inkml:brushProperty name="width" value="0.1" units="cm"/>
      <inkml:brushProperty name="height" value="0.1" units="cm"/>
      <inkml:brushProperty name="color" value="#66CC00"/>
    </inkml:brush>
  </inkml:definitions>
  <inkml:trace contextRef="#ctx0" brushRef="#br0">2 265 24575,'0'-231'0,"0"482"0,0-535 0,-1 340 0,2 65 0,1-108 0,1 0 0,0 0 0,0-1 0,1 1 0,1-1 0,7 14 0,-8-54 0,-5-82-1365,1 95-5461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5"/>
    </inkml:context>
    <inkml:brush xml:id="br0">
      <inkml:brushProperty name="width" value="0.2" units="cm"/>
      <inkml:brushProperty name="height" value="0.2" units="cm"/>
      <inkml:brushProperty name="color" value="#66CC00"/>
    </inkml:brush>
  </inkml:definitions>
  <inkml:trace contextRef="#ctx0" brushRef="#br0">755 0 24575,'-1'6'0,"0"0"0,0 0 0,-1 0 0,0 0 0,0 0 0,-1 0 0,1 0 0,-1-1 0,-1 0 0,1 1 0,-1-1 0,-5 6 0,-17 29 0,24-37 0,0 0 0,0 0 0,-1 0 0,1 0 0,-1-1 0,0 1 0,0-1 0,0 1 0,0-1 0,0 0 0,0 0 0,-1-1 0,1 1 0,0-1 0,-1 1 0,0-1 0,1 0 0,-1 0 0,0-1 0,1 1 0,-1-1 0,-6 0 0,7 0 0,11 0 0,0 0 0,-1 0 0,1 1 0,0 0 0,-1 0 0,1 1 0,-1 0 0,1 0 0,6 4 0,-12-5 0,0-1 0,-1 1 0,1 0 0,-1 0 0,0 0 0,1 0 0,-1 0 0,0 1 0,1-1 0,-1 0 0,0 0 0,0 1 0,0-1 0,0 1 0,-1-1 0,1 1 0,0-1 0,0 3 0,0-1 0,-1-1 0,-1 0 0,1 0 0,0 0 0,0 0 0,-1 1 0,1-1 0,-1 0 0,0 0 0,1 0 0,-1 0 0,0 0 0,0 0 0,0 0 0,-1-1 0,1 1 0,0 0 0,-4 2 0,-3 5 0,0-1 0,-17 12 0,16-14 0,0 2 0,1-1 0,-9 10 0,13-13 0,0 1 0,0 0 0,0 0 0,1 0 0,0 1 0,0-1 0,0 1 0,0-1 0,1 1 0,0 0 0,-2 10 0,3-10 0,0 0 0,-1 0 0,0 0 0,0 0 0,0 0 0,-1-1 0,-6 11 0,7-14 0,0 1 0,0-1 0,0 1 0,0-1 0,0 0 0,-1 0 0,1 0 0,-1-1 0,1 1 0,-1 0 0,0-1 0,0 0 0,0 0 0,1 1 0,-1-2 0,0 1 0,-6 1 0,-29 0 0,-71-4 0,30 0 0,76 2 0,-1-1 0,1 1 0,0-1 0,0 1 0,0-1 0,-1 0 0,1 0 0,0-1 0,0 1 0,1 0 0,-1-1 0,0 0 0,0 0 0,1 0 0,-1 0 0,1 0 0,-4-4 0,-11-9 0,17 15 0,0 0 0,-1-1 0,1 1 0,0 0 0,-1 0 0,1-1 0,0 1 0,-1 0 0,1 0 0,0 0 0,-1-1 0,1 1 0,0 0 0,-1 0 0,1 0 0,-1 0 0,1 0 0,0 0 0,-1 0 0,1 0 0,0 0 0,-1 0 0,1 0 0,-1 0 0,1 0 0,0 0 0,-1 0 0,1 0 0,-1 0 0,1 0 0,0 1 0,-1-1 0,1 0 0,0 0 0,-1 1 0,-4 15 0,8 20 0,-2-30 0,1-1 0,0 0 0,0 0 0,0 0 0,1 0 0,0 0 0,0 0 0,0-1 0,0 1 0,1-1 0,-1 0 0,1 0 0,6 4 0,34 42 0,-7-7 0,-28-35 0,-1 0 0,0 0 0,-1 1 0,0 1 0,0-1 0,-1 1 0,0 0 0,5 15 0,12 18 0,-19-37 0,0 0 0,-1 0 0,0 0 0,0 0 0,0 1 0,-1-1 0,0 1 0,0 0 0,1 12 0,-5 164 0,2-175 0,-1-1 0,0 1 0,0-1 0,-1 0 0,0 0 0,-4 8 0,5-12 0,0 0 0,-1 0 0,0-1 0,1 1 0,-1-1 0,0 1 0,0-1 0,-1 0 0,1 1 0,0-1 0,-1 0 0,1 0 0,-1-1 0,0 1 0,1-1 0,-5 3 0,-24 5 0,1-1 0,-53 7 0,43-13 0,33-3 0,1 1 0,-1 0 0,0 1 0,1 0 0,-1 0 0,1 0 0,-1 1 0,-7 2 0,13-3 0,-1 0 0,1 0 0,0 0 0,0 0 0,-1 1 0,1-1 0,0 0 0,0 0 0,1 1 0,-1-1 0,0 1 0,0-1 0,1 1 0,-1-1 0,1 1 0,-1-1 0,1 1 0,-1-1 0,1 1 0,0 0 0,0 1 0,1 40 0,0-29 0,0-9 0,-1 0 0,1-1 0,0 1 0,0-1 0,0 1 0,0-1 0,1 1 0,0-1 0,0 0 0,0 0 0,1 0 0,-1 0 0,1 0 0,0 0 0,0-1 0,7 7 0,-8-8 0,-1-1 0,0 1 0,0-1 0,0 1 0,0-1 0,0 0 0,0 1 0,0 0 0,-1-1 0,1 1 0,0-1 0,-1 1 0,0 0 0,1 0 0,-1-1 0,0 1 0,0 0 0,0-1 0,0 1 0,0 0 0,0 2 0,-1-1 0,0 0 0,-1 0 0,1 0 0,0 0 0,-1 0 0,0 0 0,1 0 0,-1-1 0,0 1 0,-4 2 0,-3 4 0,-1-1 0,-1 0 0,1 0 0,-18 8 0,20-12 0,-8 5 0,0 0 0,-19 16 0,34-25 0,1 0 0,0 0 0,0 1 0,-1-1 0,1 0 0,0 0 0,0 0 0,0 1 0,-1-1 0,1 0 0,0 0 0,0 0 0,0 1 0,0-1 0,0 0 0,-1 1 0,1-1 0,0 0 0,0 0 0,0 1 0,0-1 0,0 0 0,0 0 0,0 1 0,0-1 0,0 0 0,0 1 0,0-1 0,0 0 0,0 0 0,0 1 0,0-1 0,0 0 0,1 1 0,-1-1 0,0 0 0,11 7 0,16 0 0,-6-1 0,-1 0 0,0 2 0,0 0 0,-1 1 0,27 17 0,-28-16 0,-8-5 0,0 1 0,-1 0 0,18 15 0,-23-17 0,-1-1 0,0 1 0,0 0 0,0-1 0,-1 1 0,1 1 0,-1-1 0,0 0 0,0 1 0,-1-1 0,1 1 0,0 5 0,1 10 0,-1 0 0,-1 0 0,-2 30 0,2 28 0,-1-75 0,1-1 0,-1 1 0,1-1 0,0 0 0,0 1 0,0-1 0,0 0 0,1 0 0,-1 0 0,1 0 0,-1 0 0,1 0 0,0 0 0,-1 0 0,1-1 0,0 1 0,0-1 0,0 1 0,1-1 0,-1 0 0,0 0 0,0 0 0,5 2 0,6 1 0,0 0 0,1 0 0,14 1 0,-17-3 0,6 1 0,0 1 0,0 1 0,25 10 0,-16-5 0,-18-8 0,0 1 0,-1 0 0,1 1 0,-1 0 0,0 0 0,12 9 0,-10-6 0,0 1 0,0 1 0,12 15 0,-19-20 0,1 1 0,-1-1 0,1 0 0,-1 1 0,0-1 0,-1 1 0,1 0 0,-1-1 0,0 1 0,0 0 0,0 9 0,-1 0 0,0 0 0,-1 0 0,0 0 0,-6 24 0,6-33 0,-1 1 0,1-1 0,-1 0 0,-1 0 0,1-1 0,-1 1 0,1 0 0,-1-1 0,0 0 0,-1 1 0,1-1 0,-1-1 0,0 1 0,0 0 0,-7 4 0,8-4 0,9-2 0,21 1 0,5 1 0,-30-3 0,13 5 0,1-1 0,0 0 0,0-1 0,0-1 0,31 2 0,451-6 0,-482 2 0,0 0 0,23 6 0,-22-3 0,32 1 0,-40-4 0,0-1 0,0 1 0,0 0 0,0 1 0,0 0 0,0 1 0,9 3 0,-14-4 0,-1 0 0,1-1 0,-1 1 0,0 1 0,0-1 0,0 0 0,0 1 0,0 0 0,0 0 0,-1-1 0,1 1 0,-1 1 0,0-1 0,0 0 0,0 1 0,-1-1 0,1 1 0,-1-1 0,2 5 0,3 11 0,1-1 0,1 0 0,0-1 0,1 1 0,2-2 0,21 30 0,-27-39 0,2 4 0,0 0 0,8 22 0,-12-25 0,0-1 0,0 0 0,1 1 0,0-2 0,0 1 0,1 0 0,0-1 0,0 0 0,0 0 0,1 0 0,8 6 0,22 10-1365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6"/>
    </inkml:context>
    <inkml:brush xml:id="br0">
      <inkml:brushProperty name="width" value="0.2" units="cm"/>
      <inkml:brushProperty name="height" value="0.2" units="cm"/>
      <inkml:brushProperty name="color" value="#66CC00"/>
    </inkml:brush>
  </inkml:definitions>
  <inkml:trace contextRef="#ctx0" brushRef="#br0">0 0 24575,'0'390'0,"0"-384"-227,0 1-1,1-1 1,0 0-1,0 0 1,3 8-1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7"/>
    </inkml:context>
    <inkml:brush xml:id="br0">
      <inkml:brushProperty name="width" value="0.2" units="cm"/>
      <inkml:brushProperty name="height" value="0.2" units="cm"/>
      <inkml:brushProperty name="color" value="#66CC00"/>
    </inkml:brush>
  </inkml:definitions>
  <inkml:trace contextRef="#ctx0" brushRef="#br0">1 0 24575,'15'2'0,"0"0"0,0 0 0,-1 2 0,1 0 0,-1 1 0,1 0 0,23 14 0,3-1 0,-31-15 0,-1 0 0,1-1 0,0 0 0,0-1 0,-1 0 0,12 0 0,-10-1 0,-1 0 0,1 2 0,-1-1 0,1 1 0,11 4 0,-9-1 0,0 1 0,0 0 0,-1 1 0,0 0 0,14 12 0,-1-3 0,0-1 0,1-1 0,53 20 0,-34-15 0,-33-15 0,0 0 0,1-1 0,-1-1 0,1 0 0,-1-1 0,1 0 0,0-1 0,20-2 0,39 2 0,-68 1 0,0 0 0,0 1 0,0-1 0,0 1 0,-1 0 0,1 0 0,0 1 0,-1-1 0,1 1 0,-1 0 0,0 0 0,0 0 0,0 0 0,4 6 0,18 16 0,-20-21 0,0-1 0,1 0 0,-1-1 0,1 1 0,-1-1 0,1 0 0,0 0 0,0-1 0,0 0 0,12 1 0,5-1 0,37-3 0,-19 0 0,-29 2 0,-1-1 0,0 2 0,1 0 0,-1 0 0,0 1 0,0 0 0,0 1 0,0 0 0,0 0 0,-1 2 0,0-1 0,16 10 0,-20-11 0,1 1 0,0-2 0,0 1 0,1-1 0,-1 0 0,0 0 0,1-1 0,-1 0 0,1-1 0,-1 1 0,14-2 0,-2-1 0,0-1 0,0 0 0,25-8 0,-35 8 0,-1-1 0,0 1 0,0-1 0,-1-1 0,1 1 0,-1-1 0,0-1 0,0 1 0,-1-1 0,10-10 0,-15 14 0,21-15 0,-21 16 0,0 1 0,0-1 0,0 1 0,0-1 0,0 1 0,0-1 0,0 1 0,0-1 0,0 1 0,0 0 0,0-1 0,0 1 0,0 0 0,0 0 0,1 0 0,-1 0 0,0 0 0,0 0 0,0 0 0,0 0 0,2 1 0,-32 26 0,-2 14 0,-14 14 0,41-51 0,0 0 0,1 1 0,-1 0 0,1 0 0,0 0 0,0 0 0,1 0 0,-1 0 0,1 1 0,0-1 0,-1 10 0,0 2 0,2 0 0,-1 27 0,3-30 0,-1-1 0,-1 1 0,0-1 0,-1 1 0,-6 20 0,1-10 0,1 1 0,-5 36 0,8-35 0,-2-1 0,-8 28 0,-22 78 0,18-64 0,-10 27 0,22-82 0,0-1 0,0 0 0,-1 1 0,-1-2 0,-14 20 0,14-22 0,1 1 0,0-1 0,1 1 0,0 0 0,0 1 0,1-1 0,0 1 0,0 0 0,1 0 0,-2 15 0,2 4 0,0 1 0,3 40 0,0-68 0,0 10 0,-1 1 0,-1-1 0,-3 14 0,-4 27 0,6-29 0,-2 0 0,0-1 0,-1 0 0,-20 45 0,24-62 0,-2 3 0,0 0 0,-1 0 0,0 0 0,-1-1 0,-8 11 0,11-14 0,0 0 0,0 1 0,0-1 0,1 1 0,-1 0 0,1 0 0,-1 8 0,-12 27 0,-28 57-1365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8"/>
    </inkml:context>
    <inkml:brush xml:id="br0">
      <inkml:brushProperty name="width" value="0.35" units="cm"/>
      <inkml:brushProperty name="height" value="0.35" units="cm"/>
      <inkml:brushProperty name="color" value="#66CC00"/>
    </inkml:brush>
  </inkml:definitions>
  <inkml:trace contextRef="#ctx0" brushRef="#br0">1004 1229 24575,'-1'-2'0,"1"0"0,-1 1 0,1-1 0,-1 0 0,0 0 0,0 1 0,0-1 0,0 1 0,0-1 0,-2-2 0,-5-9 0,-228-437 0,194 353 0,27 59 0,-30-54 0,13 42 0,21 35 0,1 0 0,1-1 0,0 0 0,1-1 0,1 0 0,-8-25 0,12 32 0,-1 1 0,0 0 0,0 0 0,-1 0 0,0 0 0,-1 1 0,0 0 0,-8-9 0,7 9 0,1 1 0,0-1 0,0 0 0,1 0 0,0-1 0,1 1 0,-1-1 0,-4-18 0,8 22 0,-1 0 0,1 0 0,-1 0 0,-1 0 0,1 1 0,0-1 0,-1 1 0,0-1 0,0 1 0,0 0 0,-1 0 0,0 0 0,1 0 0,-1 1 0,-1 0 0,1-1 0,0 2 0,-1-1 0,1 0 0,-8-2 0,-25-20 0,32 21 0,-1-1 0,1 1 0,-1 0 0,-1 1 0,1-1 0,0 1 0,-1 0 0,1 1 0,-15-4 0,20 6 0,0 0 0,-1 0 0,1 1 0,0-1 0,0 0 0,0 1 0,0-1 0,-1 0 0,1 1 0,0 0 0,0-1 0,0 1 0,0 0 0,0-1 0,0 1 0,0 0 0,0 0 0,1 0 0,-1 0 0,0 0 0,0 0 0,1 0 0,-1 0 0,1 0 0,-1 0 0,1 0 0,-1 0 0,1 0 0,0 1 0,-1-1 0,1 0 0,0 3 0,-2 5 0,1 0 0,0 0 0,1 11 0,0-17 0,3 100 0,-4 80 0,-16-65 0,16-109 0,-1 0 0,-1 0 0,1 0 0,-1-1 0,-1 1 0,0-1 0,0 1 0,0-1 0,-9 10 0,-7 17 0,18-32 0,0 1 0,0-1 0,-1 0 0,1 0 0,-1 0 0,0 0 0,1 0 0,-1-1 0,0 1 0,-1-1 0,1 0 0,0 0 0,-1 0 0,1 0 0,-1-1 0,0 1 0,1-1 0,-1 0 0,-4 1 0,-21 8 0,26-9 0,-1 0 0,1 1 0,0-1 0,0 1 0,0 0 0,0 0 0,0 0 0,1 0 0,-1 0 0,1 1 0,-1-1 0,1 1 0,0 0 0,0 0 0,0-1 0,0 1 0,0 0 0,1 1 0,-1-1 0,1 0 0,0 0 0,0 1 0,0-1 0,1 1 0,-1-1 0,1 0 0,0 1 0,0-1 0,0 1 0,0-1 0,0 1 0,1-1 0,0 1 0,-1-1 0,1 0 0,1 1 0,-1-1 0,0 0 0,1 0 0,-1 0 0,5 5 0,2 3 0,0-2 0,0 1 0,1-1 0,0-1 0,1 1 0,0-2 0,18 12 0,-16-12 0,-1 1 0,0 0 0,0 1 0,-1 1 0,0 0 0,9 11 0,-4-2 0,29 29 0,-37-40 0,-1 1 0,0-1 0,-1 1 0,1 0 0,3 11 0,15 23 0,-17-31 0,-1 0 0,0-1 0,-1 2 0,0-1 0,5 23 0,-4-8 0,4 49 0,-9-61 0,1 0 0,1 0 0,9 28 0,-10-37 0,0 0 0,1 0 0,0 0 0,0 0 0,0-1 0,1 1 0,0-1 0,0 0 0,0 0 0,1 0 0,8 6 0,-8-8 0,0-1 0,1 1 0,0-1 0,0-1 0,0 1 0,-1-1 0,1 0 0,0 0 0,0-1 0,1 0 0,-1 0 0,0 0 0,0-1 0,0 1 0,9-4 0,-13 3 0,1-1 0,-1 1 0,1-1 0,-1 1 0,0-1 0,0 0 0,0 0 0,0 0 0,0 0 0,0-1 0,-1 1 0,1 0 0,-1-1 0,0 1 0,1-1 0,-1 1 0,1-6 0,2-5 0,0-1 0,1-16 0,-4 24 0,7-64 0,-3-1 0,-6-90 0,0 55 0,-1 80 0,-5-36 0,3 34 0,-1-34 0,5 52 0,-1 0 0,-1 1 0,1-1 0,-1 0 0,-5-11 0,6 17 0,-1 1 0,1-1 0,-1 0 0,0 1 0,0 0 0,0-1 0,-4-3 0,5 6 0,0 0 0,0 0 0,-1 0 0,1 0 0,0 0 0,-1 0 0,1 1 0,0-1 0,-1 0 0,1 1 0,-1-1 0,1 1 0,-1-1 0,1 1 0,-1 0 0,1 0 0,-1-1 0,-2 1 0,3 1 0,0-1 0,0 0 0,0 0 0,0 1 0,0-1 0,0 0 0,1 1 0,-1-1 0,0 1 0,0 0 0,0-1 0,0 1 0,1-1 0,-1 1 0,0 0 0,1 0 0,-1-1 0,0 1 0,1 0 0,-1 0 0,1 0 0,-1 0 0,1 0 0,0 0 0,-1 0 0,1 0 0,0 0 0,0 0 0,-1 0 0,1 0 0,0 0 0,0 0 0,0 0 0,0 0 0,0 0 0,1 0 0,-1 0 0,0 1 0,1 5 0,1 1 0,-1 0 0,5 10 0,-1-6 0,0-1 0,0 0 0,2 0 0,13 19 0,-12-20 0,0 1 0,-2 0 0,1 0 0,5 14 0,-9-18 0,0-1 0,0 0 0,1 0 0,0-1 0,0 1 0,0-1 0,1 0 0,0 0 0,0-1 0,0 1 0,1-1 0,-1 0 0,8 4 0,25 20 0,-34-24 0,0 1 0,0 0 0,0 0 0,6 10 0,-7-9 0,1 0 0,0 0 0,10 10 0,-1-3 0,8 6 0,0 1 0,-2 1 0,0 0 0,-2 2 0,18 28 0,-13-17 0,-16-26 0,-1 0 0,0 1 0,0-1 0,-1 1 0,6 17 0,-8-18 0,1 1 0,1-1 0,-1 0 0,1 0 0,0-1 0,1 1 0,0-1 0,0 0 0,1 0 0,8 8 0,-9-10 0,0-1 0,0 0 0,1 0 0,-1 0 0,1-1 0,0 0 0,0 0 0,0-1 0,0 1 0,1-1 0,-1-1 0,1 1 0,-1-1 0,9 1 0,-9-2 0,0 0 0,0 1 0,0 0 0,-1 0 0,1 1 0,0 0 0,-1 0 0,0 0 0,1 0 0,-1 1 0,0 0 0,0 0 0,0 0 0,0 1 0,-1 0 0,0-1 0,5 6 0,66 71 0,-37-38 0,-37-39 0,1-1 0,0-1 0,0 1 0,0 0 0,0 0 0,0-1 0,1 1 0,-1-1 0,0 0 0,1 0 0,-1 0 0,1 0 0,-1 0 0,1 0 0,0 0 0,-1-1 0,1 0 0,0 1 0,-1-1 0,1 0 0,0 0 0,-1-1 0,5 0 0,-3 0 0,-1 0 0,1-1 0,-1 1 0,1-1 0,-1 0 0,0 0 0,0 0 0,0-1 0,0 1 0,0-1 0,0 0 0,-1 1 0,1-1 0,-1 0 0,4-6 0,1-4 0,-1 0 0,0 0 0,0 0 0,-2-1 0,1 0 0,-2 0 0,3-20 0,-1-10 0,-3-48 0,4-32 0,8 41 0,2-26 0,-15 88 0,2 0 0,0 0 0,1 0 0,1 0 0,1 1 0,0 0 0,17-32 0,4-11 0,-14 28 0,1 5 0,1 0 0,22-34 0,-34 58 0,0 1 0,0-1 0,-1-1 0,0 1 0,0 0 0,-1 0 0,1-1 0,0-12 0,-2 2 0,1-1 0,-4-19 0,3 32 0,-1 1 0,0-1 0,0 0 0,-1 0 0,1 1 0,-1-1 0,0 1 0,0 0 0,0 0 0,-1-1 0,0 1 0,0 1 0,0-1 0,0 0 0,0 1 0,-1-1 0,1 1 0,-1 0 0,0 0 0,0 1 0,0-1 0,-1 1 0,-4-2 0,-10-4 0,-1 1 0,-1 1 0,1 1 0,-25-2 0,-16-6 0,57 12 0,-22-5 0,1-2 0,0-1 0,-38-18 0,55 23 0,-1 1 0,1-1 0,-1 2 0,0 0 0,-11-2 0,11 2 0,-1 1 0,1-2 0,1 1 0,-1-1 0,-8-4 0,5 1 0,0 1 0,-1 0 0,1 1 0,-1 1 0,0 0 0,-16-2 0,-79 0 0,29 2 0,64 1 0,1-1 0,-27-8 0,31 7 0,-1 1 0,1 1 0,-1-1 0,0 2 0,0-1 0,-12 1 0,21 1 0,1 1 0,-1-1 0,1 1 0,-1-1 0,1 1 0,0 0 0,-1-1 0,1 1 0,0 0 0,-1 0 0,1 0 0,0 0 0,0 0 0,0 0 0,0 1 0,0-1 0,0 0 0,0 0 0,1 1 0,-1-1 0,0 0 0,1 1 0,-1-1 0,1 1 0,-1-1 0,1 1 0,0-1 0,-1 1 0,1-1 0,0 1 0,0 3 0,0 5 0,0 0 0,0-1 0,3 16 0,3 4 0,1-1 0,1 0 0,1 0 0,1-1 0,17 32 0,-22-51 0,1-1 0,-1 0 0,1 0 0,0 0 0,1-1 0,-1 0 0,1 0 0,0-1 0,10 6 0,28 25 0,-30-22 0,0 0 0,28 19 0,-35-28 0,1 0 0,0-1 0,-1 0 0,1 0 0,1-1 0,-1 0 0,18 3 0,-12-4 0,0 1 0,0 1 0,17 6 0,-27-8 0,-1-1 0,0 1 0,0 0 0,0 1 0,0-1 0,0 1 0,0 0 0,-1 0 0,1 0 0,-1 0 0,0 0 0,0 1 0,0 0 0,-1-1 0,4 6 0,1 9 0,0 1 0,-1-1 0,-1 1 0,-1 0 0,0 0 0,1 23 0,-4 120 0,-2-88 0,3-52 0,3-18 0,4-11 0,-4 2 0,-1-1 0,0 0 0,-1-1 0,1 1 0,-1-1 0,-1 1 0,1-1 0,-1 0 0,0 0 0,1-11 0,0-8 0,-1-42 0,-2 42 0,4-34 0,3-10 0,-3-134 0,-5 118 0,0 82 0,1 1 0,-1-1 0,1 1 0,-1 0 0,0-1 0,0 1 0,-1 0 0,1 0 0,-1-1 0,1 1 0,-1 0 0,0 0 0,0 1 0,0-1 0,-1 0 0,1 1 0,-1-1 0,1 1 0,-1 0 0,0 0 0,0 0 0,0 0 0,-6-2 0,-4-2 0,1 1 0,-2 0 0,1 1 0,-26-4 0,-9 2 0,0 3 0,-87 4 0,42 1 0,40-3 0,-69 3 0,110-1 0,-1 0 0,1 2 0,0-1 0,0 2 0,0-1 0,0 2 0,-15 7 0,11-2 0,1 1 0,1 0 0,0 1 0,-20 24 0,17-19 0,14-13 0,-1 1 0,1-1 0,0 1 0,1 0 0,-1 0 0,1 1 0,-2 6 0,-11 22 0,-5-8 0,17-23 0,-1 0 0,2 1 0,-1-1 0,0 1 0,1 0 0,-1 0 0,1 0 0,1 0 0,-1 1 0,0-1 0,0 6 0,0 3 0,0 0 0,1 0 0,1 1 0,0-1 0,1 0 0,1 0 0,0 1 0,0-1 0,1 0 0,10 24 0,-3-7 0,9 46 0,-12-44 0,14 38 0,-11-27-1365</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59"/>
    </inkml:context>
    <inkml:brush xml:id="br0">
      <inkml:brushProperty name="width" value="0.1" units="cm"/>
      <inkml:brushProperty name="height" value="0.1" units="cm"/>
      <inkml:brushProperty name="color" value="#66CC00"/>
    </inkml:brush>
  </inkml:definitions>
  <inkml:trace contextRef="#ctx0" brushRef="#br0">49 0 24575,'-3'0'0,"-4"0"0,-4 0 0,-3 0 0,4 0 0,7 3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60"/>
    </inkml:context>
    <inkml:brush xml:id="br0">
      <inkml:brushProperty name="width" value="0.1" units="cm"/>
      <inkml:brushProperty name="height" value="0.1" units="cm"/>
      <inkml:brushProperty name="color" value="#66CC00"/>
    </inkml:brush>
  </inkml:definitions>
  <inkml:trace contextRef="#ctx0" brushRef="#br0">1165 251 24575,'-13'1'0,"1"1"0,-1 0 0,1 1 0,-14 4 0,-10 2 0,27-7 0,-4 2 0,0-2 0,-22 2 0,34-3 0,-1-1 0,0 0 0,0 0 0,0 0 0,1 0 0,-1 0 0,0 0 0,0-1 0,0 1 0,1 0 0,-1-1 0,0 1 0,0-1 0,1 0 0,-1 0 0,1 0 0,-1 1 0,1-2 0,-1 1 0,1 0 0,-1 0 0,1 0 0,0-1 0,0 1 0,-1 0 0,1-1 0,-1-2 0,2 3 0,0 0 0,-1 0 0,1 0 0,0 0 0,0 0 0,0 0 0,0 0 0,0 0 0,0 0 0,1 0 0,-1 0 0,0 0 0,0 0 0,1 0 0,-1 0 0,1 0 0,-1 1 0,1-1 0,-1 0 0,1 0 0,-1 0 0,1 0 0,0 1 0,0-1 0,-1 0 0,1 1 0,0-1 0,0 0 0,0 1 0,0-1 0,-1 1 0,1-1 0,0 1 0,0 0 0,0-1 0,0 1 0,0 0 0,0 0 0,0 0 0,1 0 0,7-2 0,0 0 0,-1 1 0,13 0 0,-19 1 0,76 1 0,-333-2 0,111 3 0,127-1 0,1 1 0,-23 4 0,22-2 0,-31 1 0,42-5 0,0 0 0,0 0 0,0-1 0,0 0 0,0 0 0,1-1 0,-1 1 0,0-1 0,-6-3 0,-15-7 0,20 9 0,0 0 0,1 0 0,-1 0 0,1-1 0,0 0 0,-1 0 0,2-1 0,-1 1 0,0-1 0,1 0 0,-6-8 0,-37-42 0,5 7 0,38 44 0,0 0 0,0 0 0,0 0 0,0 1 0,-1 0 0,1 0 0,-1 1 0,0-1 0,0 1 0,0 1 0,0-1 0,-8 0 0,-28-11 0,28 9-37,0 0 0,-1 1 0,1 1 0,0 0 0,-1 1 0,1 1 0,-25 2 0,11-2-1032</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7T19:25:09.461"/>
    </inkml:context>
    <inkml:brush xml:id="br0">
      <inkml:brushProperty name="width" value="0.1" units="cm"/>
      <inkml:brushProperty name="height" value="0.1" units="cm"/>
      <inkml:brushProperty name="color" value="#FFFFFF"/>
    </inkml:brush>
  </inkml:definitions>
  <inkml:trace contextRef="#ctx0" brushRef="#br0">107 247 24575,'-1'-52'0,"-11"-76"0,11 117 0,-2-3 0,3 26 0,-1 10 0,-7 37 0,5-40 0,0 0 0,1 0 0,1 19 0,3-28 0,0 0 0,0-1 0,1 1 0,0-1 0,0 0 0,7 12 0,-4-10 0,-1 1 0,6 23 0,-6-1 0,-2 0 0,-1 0 0,-4 55 0,0-17 0,2-385 0,0 300 0,-2 0 0,-5-24 0,4 23 0,0 0 0,0-18 0,2 12 0,1-6 0,-2 0 0,-5-31 0,6 53 0,0-4 0,-1 1 0,0 0 0,0-1 0,-4-8 0,6 16 0,-1-1 0,1 0 0,0 0 0,-1 1 0,1-1 0,0 0 0,-1 0 0,1 1 0,-1-1 0,0 0 0,1 1 0,-1-1 0,1 1 0,-1-1 0,0 1 0,1-1 0,-1 1 0,0-1 0,0 1 0,1 0 0,-1-1 0,0 1 0,0 0 0,0-1 0,1 1 0,-1 0 0,0 0 0,0 0 0,0 0 0,0 0 0,1 0 0,-1 0 0,0 0 0,0 0 0,0 1 0,0-1 0,1 0 0,-1 0 0,0 1 0,0-1 0,1 1 0,-1-1 0,0 0 0,0 1 0,1-1 0,-1 1 0,1 0 0,-1-1 0,0 2 0,-3 2 0,0 1 0,0-1 0,1 1 0,0 0 0,0 1 0,0-1 0,1 0 0,-1 1 0,1 0 0,-1 5 0,-1 5 0,0 0 0,-2 24 0,6-38 0,0 0 0,-1 0 0,1 0 0,0 0 0,0 0 0,0-1 0,0 1 0,0 0 0,1 0 0,-1 0 0,0 0 0,1-1 0,0 1 0,-1 0 0,1 0 0,0-1 0,0 1 0,0-1 0,0 1 0,0-1 0,0 1 0,0-1 0,1 1 0,-1-1 0,0 0 0,1 0 0,-1 0 0,1 0 0,-1 0 0,1 0 0,0 0 0,-1 0 0,1 0 0,0-1 0,0 1 0,1-1 0,1 1 0,-1 1 0,1-1 0,-1 0 0,0 1 0,0-1 0,1 1 0,-1 0 0,-1 0 0,1 0 0,0 1 0,0-1 0,-1 1 0,1-1 0,-1 1 0,0 0 0,0 0 0,0 0 0,3 6 0,-2 1 0,0-1 0,0 1 0,-1 0 0,-1 0 0,2 12 0,-3-13 0,1 1 0,1 0 0,0-1 0,0 1 0,7 17 0,-4-17 0,1-1 0,-2 1 0,1-1 0,-1 1 0,-1-1 0,0 1 0,0 0 0,-1 0 0,0 1 0,1 14 0,-4-14-170,2 0-1,-1 0 0,2 0 1,-1 0-1,2 0 0,-1 0 1,8 17-1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28192-CDFA-4291-9086-6E7D548876A7}"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F6D8E-C908-4522-9036-F402E282AFB8}" type="slidenum">
              <a:rPr lang="en-US" smtClean="0"/>
              <a:t>‹#›</a:t>
            </a:fld>
            <a:endParaRPr lang="en-US"/>
          </a:p>
        </p:txBody>
      </p:sp>
    </p:spTree>
    <p:extLst>
      <p:ext uri="{BB962C8B-B14F-4D97-AF65-F5344CB8AC3E}">
        <p14:creationId xmlns:p14="http://schemas.microsoft.com/office/powerpoint/2010/main" val="168547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5029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xashistory.unt.edu/ark:/67531/metapth1275163/"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xashistory.unt.edu/ark:/67531/metapth139569/"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exashistory.unt.edu/ark:/67531/metapth2034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dc1872573/"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texashistory.unt.edu/ark:/67531/metapth1114658/" TargetMode="External"/><Relationship Id="rId4" Type="http://schemas.openxmlformats.org/officeDocument/2006/relationships/hyperlink" Target="https://texashistory.unt.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xashistory.unt.edu/ark:/67531/metapth860839/"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texashistory.unt.edu/ark:/67531/metapth1129245/" TargetMode="External"/><Relationship Id="rId4" Type="http://schemas.openxmlformats.org/officeDocument/2006/relationships/hyperlink" Target="https://texashistory.unt.edu/"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xashistory.unt.edu/ark:/67531/metapth145060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xashistory.unt.edu/ark:/67531/metapth124935/"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exashistory.unt.edu/ark:/67531/metadc1979653"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texashistory.unt.edu/ark:/67531/metapth1450605/"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exashistory.unt.edu/ark:/67531/metadc1979535/"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texashistory.unt.edu/" TargetMode="External"/><Relationship Id="rId5" Type="http://schemas.openxmlformats.org/officeDocument/2006/relationships/hyperlink" Target="https://texashistory.unt.edu/ark:/67531/metadc1978864/" TargetMode="External"/><Relationship Id="rId4" Type="http://schemas.openxmlformats.org/officeDocument/2006/relationships/hyperlink" Target="https://www.fws.gov/media/mexican-free-tailed-ba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xashistory.unt.edu/ark:/67531/metadc197964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exashistory.unt.edu/ark:/67531/metapth86021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pth5029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exashistory.unt.edu/ark:/67531/metapth86020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exashistory.unt.edu/ark:/67531/metapth860548/"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texashistory.unt.edu/ark:/67531/metapth860377/"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exashistory.unt.edu/ark:/67531/metapth44507/"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texashistory.unt.edu/ark:/67531/metapth5647/" TargetMode="External"/><Relationship Id="rId4" Type="http://schemas.openxmlformats.org/officeDocument/2006/relationships/hyperlink" Target="https://texashistory.unt.edu/"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exashistory.unt.edu/ark:/67531/metapth1129292/"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Map_of_Texas_precipitations.p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3316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xashistory.unt.edu/ark:/67531/metapth36010/"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xashistory.unt.edu/ark:/67531/metadc1823414/m1/1/?q=Palo%20Duro%20Canyo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pth44507/"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exashistory.unt.edu/ark:/67531/metapth531683/"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112924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13956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err="1">
                <a:solidFill>
                  <a:srgbClr val="000000"/>
                </a:solidFill>
                <a:effectLst/>
                <a:latin typeface="Times New Roman" panose="02020603050405020304" pitchFamily="18" charset="0"/>
              </a:rPr>
              <a:t>Brion</a:t>
            </a:r>
            <a:r>
              <a:rPr lang="en-US" sz="1800" b="0" i="0" u="none" strike="noStrike" dirty="0">
                <a:solidFill>
                  <a:srgbClr val="000000"/>
                </a:solidFill>
                <a:effectLst/>
                <a:latin typeface="Times New Roman" panose="02020603050405020304" pitchFamily="18" charset="0"/>
              </a:rPr>
              <a:t>, Henry F. and Edmond McClure. </a:t>
            </a:r>
            <a:r>
              <a:rPr lang="en-US" sz="1800" b="0" i="1" u="none" strike="noStrike" dirty="0">
                <a:solidFill>
                  <a:srgbClr val="000000"/>
                </a:solidFill>
                <a:effectLst/>
                <a:latin typeface="Times New Roman" panose="02020603050405020304" pitchFamily="18" charset="0"/>
              </a:rPr>
              <a:t>Photo Relief Map of North America. </a:t>
            </a:r>
            <a:r>
              <a:rPr lang="en-US" sz="1800" b="0" i="0" u="none" strike="noStrike" dirty="0">
                <a:solidFill>
                  <a:srgbClr val="000000"/>
                </a:solidFill>
                <a:effectLst/>
                <a:latin typeface="Times New Roman" panose="02020603050405020304" pitchFamily="18" charset="0"/>
              </a:rPr>
              <a:t>1885.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https://texashistory.unt.edu/ark:/67531/metapth50293</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Cochran, Jimmy W. [Tornado Approaching Wichita Falls], photograph, April 3, 1958; (</a:t>
            </a:r>
            <a:r>
              <a:rPr lang="en-US" b="0" i="0" u="none" strike="noStrike" dirty="0">
                <a:solidFill>
                  <a:srgbClr val="0277BD"/>
                </a:solidFill>
                <a:effectLst/>
                <a:highlight>
                  <a:srgbClr val="FFFFFF"/>
                </a:highlight>
                <a:latin typeface="Josefin Sans" pitchFamily="2" charset="0"/>
                <a:hlinkClick r:id="rId3"/>
              </a:rPr>
              <a:t>https://texashistory.unt.edu/ark:/67531/metapth1275163/</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Midwestern State University.</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19</a:t>
            </a:fld>
            <a:endParaRPr lang="en-US"/>
          </a:p>
        </p:txBody>
      </p:sp>
    </p:spTree>
    <p:extLst>
      <p:ext uri="{BB962C8B-B14F-4D97-AF65-F5344CB8AC3E}">
        <p14:creationId xmlns:p14="http://schemas.microsoft.com/office/powerpoint/2010/main" val="255610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1" u="none" strike="noStrike" dirty="0">
                <a:solidFill>
                  <a:srgbClr val="000000"/>
                </a:solidFill>
                <a:effectLst/>
                <a:latin typeface="Times New Roman" panose="02020603050405020304" pitchFamily="18" charset="0"/>
              </a:rPr>
              <a:t>Looking Northwest of Little Elm Creek</a:t>
            </a:r>
            <a:r>
              <a:rPr lang="en-US" sz="1800" b="0" i="0" u="none" strike="noStrike" dirty="0">
                <a:solidFill>
                  <a:srgbClr val="000000"/>
                </a:solidFill>
                <a:effectLst/>
                <a:latin typeface="Times New Roman" panose="02020603050405020304" pitchFamily="18" charset="0"/>
              </a:rPr>
              <a:t>. May 19, 1935. Photograph, 8 x 10 in (20.32 x 25.4 cm). </a:t>
            </a:r>
            <a:r>
              <a:rPr lang="en-US" sz="1800" b="0" i="1" u="none" strike="noStrike" dirty="0">
                <a:solidFill>
                  <a:srgbClr val="000000"/>
                </a:solidFill>
                <a:effectLst/>
                <a:latin typeface="Times New Roman" panose="02020603050405020304" pitchFamily="18" charset="0"/>
              </a:rPr>
              <a:t>The Portal to Texas History</a:t>
            </a:r>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3"/>
              </a:rPr>
              <a:t>https://texashistory.unt.edu/ark:/67531/metapth139569/</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sz="1800" b="0" i="1" u="none" strike="noStrike" dirty="0">
                <a:solidFill>
                  <a:srgbClr val="000000"/>
                </a:solidFill>
                <a:effectLst/>
                <a:latin typeface="Times New Roman" panose="02020603050405020304" pitchFamily="18" charset="0"/>
              </a:rPr>
              <a:t>Photograph of Inspiration Point</a:t>
            </a:r>
            <a:r>
              <a:rPr lang="en-US" sz="1800" b="0" i="0" u="none" strike="noStrike" dirty="0">
                <a:solidFill>
                  <a:srgbClr val="000000"/>
                </a:solidFill>
                <a:effectLst/>
                <a:latin typeface="Times New Roman" panose="02020603050405020304" pitchFamily="18" charset="0"/>
              </a:rPr>
              <a:t>. Photograph.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https://texashistory.unt.edu/ark:/67531/metapth20343/</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20</a:t>
            </a:fld>
            <a:endParaRPr lang="en-US"/>
          </a:p>
        </p:txBody>
      </p:sp>
    </p:spTree>
    <p:extLst>
      <p:ext uri="{BB962C8B-B14F-4D97-AF65-F5344CB8AC3E}">
        <p14:creationId xmlns:p14="http://schemas.microsoft.com/office/powerpoint/2010/main" val="157677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Moore, Robert. [Indian paintbrush and bluebonnet flowers], photograph, [2020..2021]; (</a:t>
            </a:r>
            <a:r>
              <a:rPr lang="en-US" b="0" i="0" u="none" strike="noStrike" dirty="0">
                <a:solidFill>
                  <a:srgbClr val="0277BD"/>
                </a:solidFill>
                <a:effectLst/>
                <a:highlight>
                  <a:srgbClr val="FFFFFF"/>
                </a:highlight>
                <a:latin typeface="Josefin Sans" pitchFamily="2" charset="0"/>
                <a:hlinkClick r:id="rId3"/>
              </a:rPr>
              <a:t>https://texashistory.unt.edu/ark:/67531/metadc1872573/</a:t>
            </a:r>
            <a:r>
              <a:rPr lang="en-US" b="0" i="0" dirty="0">
                <a:solidFill>
                  <a:srgbClr val="757575"/>
                </a:solidFill>
                <a:effectLst/>
                <a:highlight>
                  <a:srgbClr val="FFFFFF"/>
                </a:highlight>
                <a:latin typeface="Josefin Sans"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UNT Libraries Special Collections.</a:t>
            </a:r>
          </a:p>
          <a:p>
            <a:r>
              <a:rPr lang="en-US" b="0" i="0" dirty="0">
                <a:solidFill>
                  <a:srgbClr val="757575"/>
                </a:solidFill>
                <a:effectLst/>
                <a:highlight>
                  <a:srgbClr val="FFFFFF"/>
                </a:highlight>
                <a:latin typeface="Josefin Sans" pitchFamily="2" charset="0"/>
              </a:rPr>
              <a:t>--Texas. Parks and Wildlife Department. White-tailed Deer, pamphlet, June 2003; Austin, Texas. (</a:t>
            </a:r>
            <a:r>
              <a:rPr lang="en-US" b="0" i="0" u="none" strike="noStrike" dirty="0">
                <a:solidFill>
                  <a:srgbClr val="0277BD"/>
                </a:solidFill>
                <a:effectLst/>
                <a:highlight>
                  <a:srgbClr val="FFFFFF"/>
                </a:highlight>
                <a:latin typeface="Josefin Sans" pitchFamily="2" charset="0"/>
                <a:hlinkClick r:id="rId5"/>
              </a:rPr>
              <a:t>https://texashistory.unt.edu/ark:/67531/metapth1114658/</a:t>
            </a:r>
            <a:r>
              <a:rPr lang="en-US" b="0" i="0" dirty="0">
                <a:solidFill>
                  <a:srgbClr val="757575"/>
                </a:solidFill>
                <a:effectLst/>
                <a:highlight>
                  <a:srgbClr val="FFFFFF"/>
                </a:highlight>
                <a:latin typeface="Josefin Sans"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UNT Libraries Government Documents Department.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21</a:t>
            </a:fld>
            <a:endParaRPr lang="en-US"/>
          </a:p>
        </p:txBody>
      </p:sp>
    </p:spTree>
    <p:extLst>
      <p:ext uri="{BB962C8B-B14F-4D97-AF65-F5344CB8AC3E}">
        <p14:creationId xmlns:p14="http://schemas.microsoft.com/office/powerpoint/2010/main" val="2161290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err="1">
                <a:solidFill>
                  <a:srgbClr val="757575"/>
                </a:solidFill>
                <a:effectLst/>
                <a:highlight>
                  <a:srgbClr val="FFFFFF"/>
                </a:highlight>
                <a:latin typeface="Josefin Sans" pitchFamily="2" charset="0"/>
              </a:rPr>
              <a:t>Streng</a:t>
            </a:r>
            <a:r>
              <a:rPr lang="en-US" b="0" i="0" dirty="0">
                <a:solidFill>
                  <a:srgbClr val="757575"/>
                </a:solidFill>
                <a:effectLst/>
                <a:highlight>
                  <a:srgbClr val="FFFFFF"/>
                </a:highlight>
                <a:latin typeface="Josefin Sans" pitchFamily="2" charset="0"/>
              </a:rPr>
              <a:t>, Evelyn Fiedler. [Limestone Erosion at Guadalupe River], photograph, 1982; (</a:t>
            </a:r>
            <a:r>
              <a:rPr lang="en-US" b="0" i="0" u="none" strike="noStrike" dirty="0">
                <a:solidFill>
                  <a:srgbClr val="0277BD"/>
                </a:solidFill>
                <a:effectLst/>
                <a:highlight>
                  <a:srgbClr val="FFFFFF"/>
                </a:highlight>
                <a:latin typeface="Josefin Sans" pitchFamily="2" charset="0"/>
                <a:hlinkClick r:id="rId3"/>
              </a:rPr>
              <a:t>https://texashistory.unt.edu/ark:/67531/metapth860839/</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Texas Lutheran University.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err="1">
                <a:solidFill>
                  <a:srgbClr val="757575"/>
                </a:solidFill>
                <a:effectLst/>
                <a:highlight>
                  <a:srgbClr val="FFFFFF"/>
                </a:highlight>
                <a:latin typeface="Josefin Sans" pitchFamily="2" charset="0"/>
              </a:rPr>
              <a:t>Shoopman</a:t>
            </a:r>
            <a:r>
              <a:rPr lang="en-US" b="0" i="0" dirty="0">
                <a:solidFill>
                  <a:srgbClr val="757575"/>
                </a:solidFill>
                <a:effectLst/>
                <a:highlight>
                  <a:srgbClr val="FFFFFF"/>
                </a:highlight>
                <a:latin typeface="Josefin Sans" pitchFamily="2" charset="0"/>
              </a:rPr>
              <a:t>, Bill. [Wooden Derrick and Rig], photograph, 1958; (</a:t>
            </a:r>
            <a:r>
              <a:rPr lang="en-US" b="0" i="0" u="none" strike="noStrike" dirty="0">
                <a:solidFill>
                  <a:srgbClr val="0277BD"/>
                </a:solidFill>
                <a:effectLst/>
                <a:highlight>
                  <a:srgbClr val="FFFFFF"/>
                </a:highlight>
                <a:latin typeface="Josefin Sans" pitchFamily="2" charset="0"/>
                <a:hlinkClick r:id="rId5"/>
              </a:rPr>
              <a:t>https://texashistory.unt.edu/ark:/67531/metapth1129245/</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Permian Basin Petroleum Museum, Library and Hall of Fame.</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22</a:t>
            </a:fld>
            <a:endParaRPr lang="en-US"/>
          </a:p>
        </p:txBody>
      </p:sp>
    </p:spTree>
    <p:extLst>
      <p:ext uri="{BB962C8B-B14F-4D97-AF65-F5344CB8AC3E}">
        <p14:creationId xmlns:p14="http://schemas.microsoft.com/office/powerpoint/2010/main" val="203903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000000"/>
                </a:solidFill>
                <a:effectLst/>
                <a:latin typeface="Times New Roman" panose="02020603050405020304" pitchFamily="18" charset="0"/>
              </a:rPr>
              <a:t>--Rocky Shoreline within Matagorda Bay</a:t>
            </a:r>
            <a:r>
              <a:rPr lang="en-US" sz="1800" b="0" i="0" u="none" strike="noStrike" dirty="0">
                <a:solidFill>
                  <a:srgbClr val="000000"/>
                </a:solidFill>
                <a:effectLst/>
                <a:latin typeface="Times New Roman" panose="02020603050405020304" pitchFamily="18" charset="0"/>
              </a:rPr>
              <a:t>. June 1983. Photograph, 35 mm.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https://texashistory.unt.edu/ark:/67531/metapth1450605/</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23</a:t>
            </a:fld>
            <a:endParaRPr lang="en-US"/>
          </a:p>
        </p:txBody>
      </p:sp>
    </p:spTree>
    <p:extLst>
      <p:ext uri="{BB962C8B-B14F-4D97-AF65-F5344CB8AC3E}">
        <p14:creationId xmlns:p14="http://schemas.microsoft.com/office/powerpoint/2010/main" val="300303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[Man in Rain], photograph, August 6, 1984; (</a:t>
            </a:r>
            <a:r>
              <a:rPr lang="en-US" b="0" i="0" u="none" strike="noStrike" dirty="0">
                <a:solidFill>
                  <a:srgbClr val="0277BD"/>
                </a:solidFill>
                <a:effectLst/>
                <a:highlight>
                  <a:srgbClr val="FFFFFF"/>
                </a:highlight>
                <a:latin typeface="Josefin Sans" pitchFamily="2" charset="0"/>
                <a:hlinkClick r:id="rId3"/>
              </a:rPr>
              <a:t>https://texashistory.unt.edu/ark:/67531/metapth124935/</a:t>
            </a:r>
            <a:r>
              <a:rPr lang="en-US" b="0" i="0" dirty="0">
                <a:solidFill>
                  <a:srgbClr val="757575"/>
                </a:solidFill>
                <a:effectLst/>
                <a:highlight>
                  <a:srgbClr val="FFFFFF"/>
                </a:highlight>
                <a:latin typeface="Josefin Sans"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Austin History Center, Austin Public Library.</a:t>
            </a:r>
          </a:p>
          <a:p>
            <a:r>
              <a:rPr lang="en-US" b="0" i="0" dirty="0">
                <a:solidFill>
                  <a:srgbClr val="757575"/>
                </a:solidFill>
                <a:effectLst/>
                <a:highlight>
                  <a:srgbClr val="FFFFFF"/>
                </a:highlight>
                <a:latin typeface="Josefin Sans" pitchFamily="2"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24</a:t>
            </a:fld>
            <a:endParaRPr lang="en-US"/>
          </a:p>
        </p:txBody>
      </p:sp>
    </p:spTree>
    <p:extLst>
      <p:ext uri="{BB962C8B-B14F-4D97-AF65-F5344CB8AC3E}">
        <p14:creationId xmlns:p14="http://schemas.microsoft.com/office/powerpoint/2010/main" val="189930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Serene Sunset in the Enchanted Forest</a:t>
            </a:r>
            <a:r>
              <a:rPr lang="en-US" sz="1800" b="0" i="0" u="none" strike="noStrike" dirty="0">
                <a:solidFill>
                  <a:srgbClr val="000000"/>
                </a:solidFill>
                <a:effectLst/>
                <a:latin typeface="Times New Roman" panose="02020603050405020304" pitchFamily="18" charset="0"/>
              </a:rPr>
              <a:t>. May, 12, 2006.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https://texashistory.unt.edu/ark:/67531/metadc1979653</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sz="1800" b="0" i="1" u="none" strike="noStrike" dirty="0">
                <a:solidFill>
                  <a:srgbClr val="000000"/>
                </a:solidFill>
                <a:effectLst/>
                <a:latin typeface="Times New Roman" panose="02020603050405020304" pitchFamily="18" charset="0"/>
              </a:rPr>
              <a:t>Rocky Shoreline within Matagorda Bay</a:t>
            </a:r>
            <a:r>
              <a:rPr lang="en-US" sz="1800" b="0" i="0" u="none" strike="noStrike" dirty="0">
                <a:solidFill>
                  <a:srgbClr val="000000"/>
                </a:solidFill>
                <a:effectLst/>
                <a:latin typeface="Times New Roman" panose="02020603050405020304" pitchFamily="18" charset="0"/>
              </a:rPr>
              <a:t>. June 1983. Photograph, 35 mm.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https://texashistory.unt.edu/ark:/67531/metapth1450605/</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25</a:t>
            </a:fld>
            <a:endParaRPr lang="en-US"/>
          </a:p>
        </p:txBody>
      </p:sp>
    </p:spTree>
    <p:extLst>
      <p:ext uri="{BB962C8B-B14F-4D97-AF65-F5344CB8AC3E}">
        <p14:creationId xmlns:p14="http://schemas.microsoft.com/office/powerpoint/2010/main" val="1515168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Heading: Enchanting Sunset Amidst the Piney Woods</a:t>
            </a:r>
            <a:r>
              <a:rPr lang="en-US" sz="1800" b="0" i="0" u="none" strike="noStrike" dirty="0">
                <a:solidFill>
                  <a:srgbClr val="000000"/>
                </a:solidFill>
                <a:effectLst/>
                <a:latin typeface="Times New Roman" panose="02020603050405020304" pitchFamily="18" charset="0"/>
              </a:rPr>
              <a:t>. March 2007.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https://texashistory.unt.edu/ark:/67531/metadc1979535/</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--Froschauer, Ana USFWS. </a:t>
            </a:r>
            <a:r>
              <a:rPr lang="en-US" sz="1800" b="0" i="1" u="none" strike="noStrike" dirty="0">
                <a:solidFill>
                  <a:srgbClr val="000000"/>
                </a:solidFill>
                <a:effectLst/>
                <a:latin typeface="Times New Roman" panose="02020603050405020304" pitchFamily="18" charset="0"/>
              </a:rPr>
              <a:t>Mexican free-tailed bat. </a:t>
            </a:r>
            <a:r>
              <a:rPr lang="en-US" sz="1800" b="0" i="0" u="none" strike="noStrike" dirty="0">
                <a:solidFill>
                  <a:srgbClr val="000000"/>
                </a:solidFill>
                <a:effectLst/>
                <a:latin typeface="Times New Roman" panose="02020603050405020304" pitchFamily="18" charset="0"/>
              </a:rPr>
              <a:t>September 18, 2012. Photograph. U.S. Fish &amp; Wildlife Service. </a:t>
            </a:r>
            <a:r>
              <a:rPr lang="en-US" sz="1800" b="0" i="0" u="sng" strike="noStrike" dirty="0">
                <a:solidFill>
                  <a:srgbClr val="1155CC"/>
                </a:solidFill>
                <a:effectLst/>
                <a:latin typeface="Times New Roman" panose="02020603050405020304" pitchFamily="18" charset="0"/>
                <a:hlinkClick r:id="rId4"/>
              </a:rPr>
              <a:t>https://www.fws.gov/media/mexican-free-tailed-bat</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b="0" i="0" dirty="0">
                <a:solidFill>
                  <a:srgbClr val="757575"/>
                </a:solidFill>
                <a:effectLst/>
                <a:highlight>
                  <a:srgbClr val="FFFFFF"/>
                </a:highlight>
                <a:latin typeface="Josefin Sans" pitchFamily="2" charset="0"/>
              </a:rPr>
              <a:t>Mallory, Randy. [Alligator in zoo], photograph, November 2004; (</a:t>
            </a:r>
            <a:r>
              <a:rPr lang="en-US" b="0" i="0" u="none" strike="noStrike" dirty="0">
                <a:solidFill>
                  <a:srgbClr val="0277BD"/>
                </a:solidFill>
                <a:effectLst/>
                <a:highlight>
                  <a:srgbClr val="FFFFFF"/>
                </a:highlight>
                <a:latin typeface="Josefin Sans" pitchFamily="2" charset="0"/>
                <a:hlinkClick r:id="rId5"/>
              </a:rPr>
              <a:t>https://texashistory.unt.edu/ark:/67531/metadc1978864/</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6"/>
              </a:rPr>
              <a:t>https://texashistory.unt.edu</a:t>
            </a:r>
            <a:r>
              <a:rPr lang="en-US" b="0" i="0" dirty="0">
                <a:solidFill>
                  <a:srgbClr val="757575"/>
                </a:solidFill>
                <a:effectLst/>
                <a:highlight>
                  <a:srgbClr val="FFFFFF"/>
                </a:highlight>
                <a:latin typeface="Josefin Sans" pitchFamily="2" charset="0"/>
              </a:rPr>
              <a:t>; crediting UNT Libraries Special Collections.</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26</a:t>
            </a:fld>
            <a:endParaRPr lang="en-US"/>
          </a:p>
        </p:txBody>
      </p:sp>
    </p:spTree>
    <p:extLst>
      <p:ext uri="{BB962C8B-B14F-4D97-AF65-F5344CB8AC3E}">
        <p14:creationId xmlns:p14="http://schemas.microsoft.com/office/powerpoint/2010/main" val="333122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Majestic Bald Cypress Trees of Caddo Lake State Park</a:t>
            </a:r>
            <a:r>
              <a:rPr lang="en-US" sz="1800" b="0" i="0" u="none" strike="noStrike" dirty="0">
                <a:solidFill>
                  <a:srgbClr val="000000"/>
                </a:solidFill>
                <a:effectLst/>
                <a:latin typeface="Times New Roman" panose="02020603050405020304" pitchFamily="18" charset="0"/>
              </a:rPr>
              <a:t>. May 12, 2006. Photograph. </a:t>
            </a:r>
            <a:r>
              <a:rPr lang="en-US" sz="1800" b="0" i="1" u="none" strike="noStrike" dirty="0">
                <a:solidFill>
                  <a:srgbClr val="000000"/>
                </a:solidFill>
                <a:effectLst/>
                <a:latin typeface="Times New Roman" panose="02020603050405020304" pitchFamily="18" charset="0"/>
              </a:rPr>
              <a:t>The Portal to Texas History</a:t>
            </a:r>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3"/>
              </a:rPr>
              <a:t>https://texashistory.unt.edu/ark:/67531/metadc1979648/</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27</a:t>
            </a:fld>
            <a:endParaRPr lang="en-US"/>
          </a:p>
        </p:txBody>
      </p:sp>
    </p:spTree>
    <p:extLst>
      <p:ext uri="{BB962C8B-B14F-4D97-AF65-F5344CB8AC3E}">
        <p14:creationId xmlns:p14="http://schemas.microsoft.com/office/powerpoint/2010/main" val="11036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Chisos Mountains and Alluvial Fans</a:t>
            </a:r>
            <a:r>
              <a:rPr lang="en-US" sz="1800" b="0" i="0" u="none" strike="noStrike" dirty="0">
                <a:solidFill>
                  <a:srgbClr val="000000"/>
                </a:solidFill>
                <a:effectLst/>
                <a:latin typeface="Times New Roman" panose="02020603050405020304" pitchFamily="18" charset="0"/>
              </a:rPr>
              <a:t>. August 1968.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https://texashistory.unt.edu/ark:/67531/metapth860217/</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28</a:t>
            </a:fld>
            <a:endParaRPr lang="en-US"/>
          </a:p>
        </p:txBody>
      </p:sp>
    </p:spTree>
    <p:extLst>
      <p:ext uri="{BB962C8B-B14F-4D97-AF65-F5344CB8AC3E}">
        <p14:creationId xmlns:p14="http://schemas.microsoft.com/office/powerpoint/2010/main" val="222213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0" u="none" strike="noStrike" dirty="0" err="1">
                <a:solidFill>
                  <a:srgbClr val="000000"/>
                </a:solidFill>
                <a:effectLst/>
                <a:latin typeface="Times New Roman" panose="02020603050405020304" pitchFamily="18" charset="0"/>
              </a:rPr>
              <a:t>Brion</a:t>
            </a:r>
            <a:r>
              <a:rPr lang="en-US" sz="1800" b="0" i="0" u="none" strike="noStrike" dirty="0">
                <a:solidFill>
                  <a:srgbClr val="000000"/>
                </a:solidFill>
                <a:effectLst/>
                <a:latin typeface="Times New Roman" panose="02020603050405020304" pitchFamily="18" charset="0"/>
              </a:rPr>
              <a:t>, Henry F. and Edmond McClure. </a:t>
            </a:r>
            <a:r>
              <a:rPr lang="en-US" sz="1800" b="0" i="1" u="none" strike="noStrike" dirty="0">
                <a:solidFill>
                  <a:srgbClr val="000000"/>
                </a:solidFill>
                <a:effectLst/>
                <a:latin typeface="Times New Roman" panose="02020603050405020304" pitchFamily="18" charset="0"/>
              </a:rPr>
              <a:t>Photo Relief Map of North America. </a:t>
            </a:r>
            <a:r>
              <a:rPr lang="en-US" sz="1800" b="0" i="0" u="none" strike="noStrike" dirty="0">
                <a:solidFill>
                  <a:srgbClr val="000000"/>
                </a:solidFill>
                <a:effectLst/>
                <a:latin typeface="Times New Roman" panose="02020603050405020304" pitchFamily="18" charset="0"/>
              </a:rPr>
              <a:t>1885.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https://texashistory.unt.edu/ark:/67531/metapth50293</a:t>
            </a:r>
            <a:r>
              <a:rPr lang="en-US" sz="1800" b="0" i="0" u="none" strike="noStrike" dirty="0">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10</a:t>
            </a:fld>
            <a:endParaRPr lang="en-US"/>
          </a:p>
        </p:txBody>
      </p:sp>
    </p:spTree>
    <p:extLst>
      <p:ext uri="{BB962C8B-B14F-4D97-AF65-F5344CB8AC3E}">
        <p14:creationId xmlns:p14="http://schemas.microsoft.com/office/powerpoint/2010/main" val="216828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a:t>
            </a:r>
            <a:r>
              <a:rPr lang="en-US" sz="1800" b="0" i="1" u="none" strike="noStrike" dirty="0">
                <a:solidFill>
                  <a:srgbClr val="000000"/>
                </a:solidFill>
                <a:effectLst/>
                <a:latin typeface="Times New Roman" panose="02020603050405020304" pitchFamily="18" charset="0"/>
              </a:rPr>
              <a:t> Road From Marathon and Chisos Mountains</a:t>
            </a:r>
            <a:r>
              <a:rPr lang="en-US" sz="1800" b="0" i="0" u="none" strike="noStrike" dirty="0">
                <a:solidFill>
                  <a:srgbClr val="000000"/>
                </a:solidFill>
                <a:effectLst/>
                <a:latin typeface="Times New Roman" panose="02020603050405020304" pitchFamily="18" charset="0"/>
              </a:rPr>
              <a:t>. 1951.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https://texashistory.unt.edu/ark:/67531/metapth860209/</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29</a:t>
            </a:fld>
            <a:endParaRPr lang="en-US"/>
          </a:p>
        </p:txBody>
      </p:sp>
    </p:spTree>
    <p:extLst>
      <p:ext uri="{BB962C8B-B14F-4D97-AF65-F5344CB8AC3E}">
        <p14:creationId xmlns:p14="http://schemas.microsoft.com/office/powerpoint/2010/main" val="3808259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Rio Grande River in Santa Elena Canyon 2</a:t>
            </a:r>
            <a:r>
              <a:rPr lang="en-US" sz="1800" b="0" i="0" u="none" strike="noStrike" dirty="0">
                <a:solidFill>
                  <a:srgbClr val="000000"/>
                </a:solidFill>
                <a:effectLst/>
                <a:latin typeface="Times New Roman" panose="02020603050405020304" pitchFamily="18" charset="0"/>
              </a:rPr>
              <a:t>. 1951. Photograph, 35 mm.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https://texashistory.unt.edu/ark:/67531/metapth860548/</a:t>
            </a:r>
            <a:r>
              <a:rPr lang="en-US" sz="1800" b="0" i="0" u="none" strike="noStrike" dirty="0">
                <a:solidFill>
                  <a:srgbClr val="000000"/>
                </a:solidFill>
                <a:effectLst/>
                <a:latin typeface="Times New Roman" panose="02020603050405020304" pitchFamily="18" charset="0"/>
              </a:rPr>
              <a:t>.</a:t>
            </a:r>
          </a:p>
          <a:p>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Eroded Chisos Mountains</a:t>
            </a:r>
            <a:r>
              <a:rPr lang="en-US" sz="1800" b="0" i="0" u="none" strike="noStrike" dirty="0">
                <a:solidFill>
                  <a:srgbClr val="000000"/>
                </a:solidFill>
                <a:effectLst/>
                <a:latin typeface="Times New Roman" panose="02020603050405020304" pitchFamily="18" charset="0"/>
              </a:rPr>
              <a:t>. 1951. Photograph.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https://texashistory.unt.edu/ark:/67531/metapth860377/</a:t>
            </a:r>
            <a:r>
              <a:rPr lang="en-US" sz="1800" b="0" i="0" u="none" strike="noStrike" dirty="0">
                <a:solidFill>
                  <a:srgbClr val="000000"/>
                </a:solidFill>
                <a:effectLst/>
                <a:latin typeface="Times New Roman" panose="02020603050405020304" pitchFamily="18" charset="0"/>
              </a:rPr>
              <a:t>. </a:t>
            </a:r>
          </a:p>
          <a:p>
            <a:r>
              <a:rPr lang="en-US" sz="1800" b="0" i="0" u="none" strike="noStrike" dirty="0">
                <a:solidFill>
                  <a:srgbClr val="000000"/>
                </a:solidFill>
                <a:effectLst/>
                <a:latin typeface="Times New Roman" panose="02020603050405020304" pitchFamily="18" charset="0"/>
              </a:rPr>
              <a:t>-</a:t>
            </a:r>
            <a:r>
              <a:rPr lang="en-US" dirty="0"/>
              <a:t>-</a:t>
            </a:r>
          </a:p>
        </p:txBody>
      </p:sp>
      <p:sp>
        <p:nvSpPr>
          <p:cNvPr id="4" name="Slide Number Placeholder 3"/>
          <p:cNvSpPr>
            <a:spLocks noGrp="1"/>
          </p:cNvSpPr>
          <p:nvPr>
            <p:ph type="sldNum" sz="quarter" idx="5"/>
          </p:nvPr>
        </p:nvSpPr>
        <p:spPr/>
        <p:txBody>
          <a:bodyPr/>
          <a:lstStyle/>
          <a:p>
            <a:fld id="{67BF6D8E-C908-4522-9036-F402E282AFB8}" type="slidenum">
              <a:rPr lang="en-US" smtClean="0"/>
              <a:t>30</a:t>
            </a:fld>
            <a:endParaRPr lang="en-US"/>
          </a:p>
        </p:txBody>
      </p:sp>
    </p:spTree>
    <p:extLst>
      <p:ext uri="{BB962C8B-B14F-4D97-AF65-F5344CB8AC3E}">
        <p14:creationId xmlns:p14="http://schemas.microsoft.com/office/powerpoint/2010/main" val="743641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Healthy Prickly Pear Cactus, photograph, Date Unknown; (</a:t>
            </a:r>
            <a:r>
              <a:rPr lang="en-US" b="0" i="0" u="none" strike="noStrike" dirty="0">
                <a:solidFill>
                  <a:srgbClr val="0277BD"/>
                </a:solidFill>
                <a:effectLst/>
                <a:highlight>
                  <a:srgbClr val="FFFFFF"/>
                </a:highlight>
                <a:latin typeface="Josefin Sans" pitchFamily="2" charset="0"/>
                <a:hlinkClick r:id="rId3"/>
              </a:rPr>
              <a:t>https://texashistory.unt.edu/ark:/67531/metapth44507/</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Cattle Raisers Museum.</a:t>
            </a:r>
          </a:p>
          <a:p>
            <a:r>
              <a:rPr lang="en-US" b="0" i="0" dirty="0">
                <a:solidFill>
                  <a:srgbClr val="757575"/>
                </a:solidFill>
                <a:effectLst/>
                <a:highlight>
                  <a:srgbClr val="FFFFFF"/>
                </a:highlight>
                <a:latin typeface="Josefin Sans" pitchFamily="2" charset="0"/>
              </a:rPr>
              <a:t>--Belden, </a:t>
            </a:r>
            <a:r>
              <a:rPr lang="en-US" b="0" i="0" dirty="0" err="1">
                <a:solidFill>
                  <a:srgbClr val="757575"/>
                </a:solidFill>
                <a:effectLst/>
                <a:highlight>
                  <a:srgbClr val="FFFFFF"/>
                </a:highlight>
                <a:latin typeface="Josefin Sans" pitchFamily="2" charset="0"/>
              </a:rPr>
              <a:t>Dreanna</a:t>
            </a:r>
            <a:r>
              <a:rPr lang="en-US" b="0" i="0" dirty="0">
                <a:solidFill>
                  <a:srgbClr val="757575"/>
                </a:solidFill>
                <a:effectLst/>
                <a:highlight>
                  <a:srgbClr val="FFFFFF"/>
                </a:highlight>
                <a:latin typeface="Josefin Sans" pitchFamily="2" charset="0"/>
              </a:rPr>
              <a:t> L. [Yucca Plant], photograph, Date Unknown; (</a:t>
            </a:r>
            <a:r>
              <a:rPr lang="en-US" b="0" i="0" u="none" strike="noStrike" dirty="0">
                <a:solidFill>
                  <a:srgbClr val="0277BD"/>
                </a:solidFill>
                <a:effectLst/>
                <a:highlight>
                  <a:srgbClr val="FFFFFF"/>
                </a:highlight>
                <a:latin typeface="Josefin Sans" pitchFamily="2" charset="0"/>
                <a:hlinkClick r:id="rId5"/>
              </a:rPr>
              <a:t>https://texashistory.unt.edu/ark:/67531/metapth5647/</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31</a:t>
            </a:fld>
            <a:endParaRPr lang="en-US"/>
          </a:p>
        </p:txBody>
      </p:sp>
    </p:spTree>
    <p:extLst>
      <p:ext uri="{BB962C8B-B14F-4D97-AF65-F5344CB8AC3E}">
        <p14:creationId xmlns:p14="http://schemas.microsoft.com/office/powerpoint/2010/main" val="607057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[Cattle on a Ranch], postcard, Date Unknown; (</a:t>
            </a:r>
            <a:r>
              <a:rPr lang="en-US" b="0" i="0" u="none" strike="noStrike" dirty="0">
                <a:solidFill>
                  <a:srgbClr val="0277BD"/>
                </a:solidFill>
                <a:effectLst/>
                <a:highlight>
                  <a:srgbClr val="FFFFFF"/>
                </a:highlight>
                <a:latin typeface="Josefin Sans" pitchFamily="2" charset="0"/>
                <a:hlinkClick r:id="rId3"/>
              </a:rPr>
              <a:t>https://texashistory.unt.edu/ark:/67531/metapth1129292/</a:t>
            </a:r>
            <a:r>
              <a:rPr lang="en-US" b="0" i="0" dirty="0">
                <a:solidFill>
                  <a:srgbClr val="757575"/>
                </a:solidFill>
                <a:effectLst/>
                <a:highlight>
                  <a:srgbClr val="FFFFFF"/>
                </a:highlight>
                <a:latin typeface="Josefin Sans" pitchFamily="2" charset="0"/>
              </a:rPr>
              <a:t>: accessed June 28,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Permian Basin Petroleum Museum, Library and Hall of Fame.</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32</a:t>
            </a:fld>
            <a:endParaRPr lang="en-US"/>
          </a:p>
        </p:txBody>
      </p:sp>
    </p:spTree>
    <p:extLst>
      <p:ext uri="{BB962C8B-B14F-4D97-AF65-F5344CB8AC3E}">
        <p14:creationId xmlns:p14="http://schemas.microsoft.com/office/powerpoint/2010/main" val="2271494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Average Precipitation Map of Texas. Wikimedia Commons. Translated from the original French. </a:t>
            </a:r>
            <a:r>
              <a:rPr lang="en-US" dirty="0">
                <a:hlinkClick r:id="rId3"/>
              </a:rPr>
              <a:t>File:Map of Texas precipitations.png - Wikimedia Commons</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12</a:t>
            </a:fld>
            <a:endParaRPr lang="en-US"/>
          </a:p>
        </p:txBody>
      </p:sp>
    </p:spTree>
    <p:extLst>
      <p:ext uri="{BB962C8B-B14F-4D97-AF65-F5344CB8AC3E}">
        <p14:creationId xmlns:p14="http://schemas.microsoft.com/office/powerpoint/2010/main" val="149653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0" u="none" strike="noStrike" dirty="0">
                <a:solidFill>
                  <a:srgbClr val="000000"/>
                </a:solidFill>
                <a:effectLst/>
                <a:latin typeface="Times New Roman" panose="02020603050405020304" pitchFamily="18" charset="0"/>
              </a:rPr>
              <a:t>Douglass, Neal. </a:t>
            </a:r>
            <a:r>
              <a:rPr lang="en-US" sz="1800" b="0" i="1" u="none" strike="noStrike" dirty="0">
                <a:solidFill>
                  <a:srgbClr val="000000"/>
                </a:solidFill>
                <a:effectLst/>
                <a:latin typeface="Times New Roman" panose="02020603050405020304" pitchFamily="18" charset="0"/>
              </a:rPr>
              <a:t>Lake Travis</a:t>
            </a:r>
            <a:r>
              <a:rPr lang="en-US" sz="1800" b="0" i="0" u="none" strike="noStrike" dirty="0">
                <a:solidFill>
                  <a:srgbClr val="000000"/>
                </a:solidFill>
                <a:effectLst/>
                <a:latin typeface="Times New Roman" panose="02020603050405020304" pitchFamily="18" charset="0"/>
              </a:rPr>
              <a:t>. March 22, 1955. Photograph, 4 x 5 in. (10.16 x 12.7 cm).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https://texashistory.unt.edu/ark:/67531/metapth33164/</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13</a:t>
            </a:fld>
            <a:endParaRPr lang="en-US"/>
          </a:p>
        </p:txBody>
      </p:sp>
    </p:spTree>
    <p:extLst>
      <p:ext uri="{BB962C8B-B14F-4D97-AF65-F5344CB8AC3E}">
        <p14:creationId xmlns:p14="http://schemas.microsoft.com/office/powerpoint/2010/main" val="177420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anose="020F0502020204030204" pitchFamily="2" charset="0"/>
              </a:rPr>
              <a:t>Dust Storm, Wheeler Texas, photograph, April 14, 1935; (</a:t>
            </a:r>
            <a:r>
              <a:rPr lang="en-US" b="0" i="0" u="none" strike="noStrike" dirty="0">
                <a:solidFill>
                  <a:srgbClr val="0277BD"/>
                </a:solidFill>
                <a:effectLst/>
                <a:highlight>
                  <a:srgbClr val="FFFFFF"/>
                </a:highlight>
                <a:latin typeface="Josefin Sans" panose="020F0502020204030204" pitchFamily="2" charset="0"/>
                <a:hlinkClick r:id="rId3"/>
              </a:rPr>
              <a:t>https://texashistory.unt.edu/ark:/67531/metapth36010/</a:t>
            </a:r>
            <a:r>
              <a:rPr lang="en-US" b="0" i="0" dirty="0">
                <a:solidFill>
                  <a:srgbClr val="757575"/>
                </a:solidFill>
                <a:effectLst/>
                <a:highlight>
                  <a:srgbClr val="FFFFFF"/>
                </a:highlight>
                <a:latin typeface="Josefin Sans" panose="020F0502020204030204" pitchFamily="2" charset="0"/>
              </a:rPr>
              <a:t>: accessed June 27, 2024), University of North Texas Libraries, The Portal to Texas History, </a:t>
            </a:r>
            <a:r>
              <a:rPr lang="en-US" b="0" i="0" u="none" strike="noStrike" dirty="0">
                <a:solidFill>
                  <a:srgbClr val="0277BD"/>
                </a:solidFill>
                <a:effectLst/>
                <a:highlight>
                  <a:srgbClr val="FFFFFF"/>
                </a:highlight>
                <a:latin typeface="Josefin Sans" panose="020F0502020204030204" pitchFamily="2" charset="0"/>
                <a:hlinkClick r:id="rId4"/>
              </a:rPr>
              <a:t>https://texashistory.unt.edu</a:t>
            </a:r>
            <a:r>
              <a:rPr lang="en-US" b="0" i="0" dirty="0">
                <a:solidFill>
                  <a:srgbClr val="757575"/>
                </a:solidFill>
                <a:effectLst/>
                <a:highlight>
                  <a:srgbClr val="FFFFFF"/>
                </a:highlight>
                <a:latin typeface="Josefin Sans" panose="020F0502020204030204" pitchFamily="2" charset="0"/>
              </a:rPr>
              <a:t>; crediting Wolf Creek Heritage Museum.</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14</a:t>
            </a:fld>
            <a:endParaRPr lang="en-US"/>
          </a:p>
        </p:txBody>
      </p:sp>
    </p:spTree>
    <p:extLst>
      <p:ext uri="{BB962C8B-B14F-4D97-AF65-F5344CB8AC3E}">
        <p14:creationId xmlns:p14="http://schemas.microsoft.com/office/powerpoint/2010/main" val="2305406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757575"/>
                </a:solidFill>
                <a:effectLst/>
                <a:highlight>
                  <a:srgbClr val="FFFFFF"/>
                </a:highlight>
                <a:latin typeface="Josefin Sans" pitchFamily="2" charset="0"/>
              </a:rPr>
              <a:t>Williams, Byrd M. (Byrd Moore), III. [A view at the Palo </a:t>
            </a:r>
            <a:r>
              <a:rPr lang="en-US" b="0" i="0" dirty="0" err="1">
                <a:solidFill>
                  <a:srgbClr val="757575"/>
                </a:solidFill>
                <a:effectLst/>
                <a:highlight>
                  <a:srgbClr val="FFFFFF"/>
                </a:highlight>
                <a:latin typeface="Josefin Sans" pitchFamily="2" charset="0"/>
              </a:rPr>
              <a:t>Duro</a:t>
            </a:r>
            <a:r>
              <a:rPr lang="en-US" b="0" i="0" dirty="0">
                <a:solidFill>
                  <a:srgbClr val="757575"/>
                </a:solidFill>
                <a:effectLst/>
                <a:highlight>
                  <a:srgbClr val="FFFFFF"/>
                </a:highlight>
                <a:latin typeface="Josefin Sans" pitchFamily="2" charset="0"/>
              </a:rPr>
              <a:t> Canyon, 4], photograph, [1960..1980]; (</a:t>
            </a:r>
            <a:r>
              <a:rPr lang="en-US" b="0" i="0" u="none" strike="noStrike" dirty="0">
                <a:solidFill>
                  <a:srgbClr val="0277BD"/>
                </a:solidFill>
                <a:effectLst/>
                <a:highlight>
                  <a:srgbClr val="FFFFFF"/>
                </a:highlight>
                <a:latin typeface="Josefin Sans" pitchFamily="2" charset="0"/>
                <a:hlinkClick r:id="rId3"/>
              </a:rPr>
              <a:t>https://texashistory.unt.edu/ark:/67531/metadc1823414/m1/1/?q=Palo%20Duro%20Canyon</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UNT Libraries Special Collections.</a:t>
            </a:r>
          </a:p>
          <a:p>
            <a:r>
              <a:rPr lang="en-US" b="0" i="0" dirty="0">
                <a:solidFill>
                  <a:srgbClr val="757575"/>
                </a:solidFill>
                <a:effectLst/>
                <a:highlight>
                  <a:srgbClr val="FFFFFF"/>
                </a:highlight>
                <a:latin typeface="Josefin Sans" pitchFamily="2" charset="0"/>
              </a:rPr>
              <a:t>--</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15</a:t>
            </a:fld>
            <a:endParaRPr lang="en-US"/>
          </a:p>
        </p:txBody>
      </p:sp>
    </p:spTree>
    <p:extLst>
      <p:ext uri="{BB962C8B-B14F-4D97-AF65-F5344CB8AC3E}">
        <p14:creationId xmlns:p14="http://schemas.microsoft.com/office/powerpoint/2010/main" val="37609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1" u="none" strike="noStrike" dirty="0">
                <a:solidFill>
                  <a:srgbClr val="000000"/>
                </a:solidFill>
                <a:effectLst/>
                <a:latin typeface="Times New Roman" panose="02020603050405020304" pitchFamily="18" charset="0"/>
              </a:rPr>
              <a:t>Healthy Prickly Pear Cactus</a:t>
            </a:r>
            <a:r>
              <a:rPr lang="en-US" sz="1800" b="0" i="0" u="none" strike="noStrike" dirty="0">
                <a:solidFill>
                  <a:srgbClr val="000000"/>
                </a:solidFill>
                <a:effectLst/>
                <a:latin typeface="Times New Roman" panose="02020603050405020304" pitchFamily="18" charset="0"/>
              </a:rPr>
              <a:t>. Photograph, 10 x 8 in. (25.4 x 20.32 cm).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https://texashistory.unt.edu/ark:/67531/metapth44507/</a:t>
            </a:r>
            <a:r>
              <a:rPr lang="en-US" sz="1800" b="0" i="0" u="none" strike="noStrike" dirty="0">
                <a:solidFill>
                  <a:srgbClr val="000000"/>
                </a:solidFill>
                <a:effectLst/>
                <a:latin typeface="Times New Roman" panose="02020603050405020304" pitchFamily="18" charset="0"/>
              </a:rPr>
              <a:t>.</a:t>
            </a:r>
            <a:endParaRPr lang="en-US" sz="1800" b="0" i="1"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b="0" i="0" u="none" strike="noStrike" dirty="0">
                <a:solidFill>
                  <a:srgbClr val="000000"/>
                </a:solidFill>
                <a:effectLst/>
                <a:latin typeface="Times New Roman" panose="02020603050405020304" pitchFamily="18" charset="0"/>
              </a:rPr>
              <a:t>Casey, Steve. </a:t>
            </a:r>
            <a:r>
              <a:rPr lang="en-US" sz="1800" b="0" i="1" u="none" strike="noStrike" dirty="0">
                <a:solidFill>
                  <a:srgbClr val="000000"/>
                </a:solidFill>
                <a:effectLst/>
                <a:latin typeface="Times New Roman" panose="02020603050405020304" pitchFamily="18" charset="0"/>
              </a:rPr>
              <a:t>Photograph of Buffalo Grazing</a:t>
            </a:r>
            <a:r>
              <a:rPr lang="en-US" sz="1800" b="0" i="0" u="none" strike="noStrike" dirty="0">
                <a:solidFill>
                  <a:srgbClr val="000000"/>
                </a:solidFill>
                <a:effectLst/>
                <a:latin typeface="Times New Roman" panose="02020603050405020304" pitchFamily="18" charset="0"/>
              </a:rPr>
              <a:t>. 1939. Photograph. 6 x 8 cm (2.3622 x 3.14961 in.). The Portal to Texas History. </a:t>
            </a:r>
            <a:r>
              <a:rPr lang="en-US" sz="1800" b="0" i="0" u="sng" strike="noStrike" dirty="0">
                <a:solidFill>
                  <a:srgbClr val="1155CC"/>
                </a:solidFill>
                <a:effectLst/>
                <a:latin typeface="Times New Roman" panose="02020603050405020304" pitchFamily="18" charset="0"/>
                <a:hlinkClick r:id="rId4"/>
              </a:rPr>
              <a:t>https://texashistory.unt.edu/ark:/67531/metapth531683/</a:t>
            </a:r>
            <a:r>
              <a:rPr lang="en-US" sz="1800" b="0" i="0" u="none" strike="noStrike" dirty="0">
                <a:solidFill>
                  <a:srgbClr val="000000"/>
                </a:solidFill>
                <a:effectLst/>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16</a:t>
            </a:fld>
            <a:endParaRPr lang="en-US"/>
          </a:p>
        </p:txBody>
      </p:sp>
    </p:spTree>
    <p:extLst>
      <p:ext uri="{BB962C8B-B14F-4D97-AF65-F5344CB8AC3E}">
        <p14:creationId xmlns:p14="http://schemas.microsoft.com/office/powerpoint/2010/main" val="115756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err="1">
                <a:solidFill>
                  <a:srgbClr val="757575"/>
                </a:solidFill>
                <a:effectLst/>
                <a:highlight>
                  <a:srgbClr val="FFFFFF"/>
                </a:highlight>
                <a:latin typeface="Josefin Sans" pitchFamily="2" charset="0"/>
              </a:rPr>
              <a:t>Shoopman</a:t>
            </a:r>
            <a:r>
              <a:rPr lang="en-US" b="0" i="0" dirty="0">
                <a:solidFill>
                  <a:srgbClr val="757575"/>
                </a:solidFill>
                <a:effectLst/>
                <a:highlight>
                  <a:srgbClr val="FFFFFF"/>
                </a:highlight>
                <a:latin typeface="Josefin Sans" pitchFamily="2" charset="0"/>
              </a:rPr>
              <a:t>, Bill. [Wooden Derrick and Rig], photograph, 1958; (</a:t>
            </a:r>
            <a:r>
              <a:rPr lang="en-US" b="0" i="0" u="none" strike="noStrike" dirty="0">
                <a:solidFill>
                  <a:srgbClr val="0277BD"/>
                </a:solidFill>
                <a:effectLst/>
                <a:highlight>
                  <a:srgbClr val="FFFFFF"/>
                </a:highlight>
                <a:latin typeface="Josefin Sans" pitchFamily="2" charset="0"/>
                <a:hlinkClick r:id="rId3"/>
              </a:rPr>
              <a:t>https://texashistory.unt.edu/ark:/67531/metapth1129245/</a:t>
            </a:r>
            <a:r>
              <a:rPr lang="en-US" b="0" i="0" dirty="0">
                <a:solidFill>
                  <a:srgbClr val="757575"/>
                </a:solidFill>
                <a:effectLst/>
                <a:highlight>
                  <a:srgbClr val="FFFFFF"/>
                </a:highlight>
                <a:latin typeface="Josefin Sans" pitchFamily="2" charset="0"/>
              </a:rPr>
              <a:t>: accessed July 8, 2024), University of North Texas Libraries, The Portal to Texas History, </a:t>
            </a:r>
            <a:r>
              <a:rPr lang="en-US" b="0" i="0" u="none" strike="noStrike" dirty="0">
                <a:solidFill>
                  <a:srgbClr val="0277BD"/>
                </a:solidFill>
                <a:effectLst/>
                <a:highlight>
                  <a:srgbClr val="FFFFFF"/>
                </a:highlight>
                <a:latin typeface="Josefin Sans" pitchFamily="2" charset="0"/>
                <a:hlinkClick r:id="rId4"/>
              </a:rPr>
              <a:t>https://texashistory.unt.edu</a:t>
            </a:r>
            <a:r>
              <a:rPr lang="en-US" b="0" i="0" dirty="0">
                <a:solidFill>
                  <a:srgbClr val="757575"/>
                </a:solidFill>
                <a:effectLst/>
                <a:highlight>
                  <a:srgbClr val="FFFFFF"/>
                </a:highlight>
                <a:latin typeface="Josefin Sans" pitchFamily="2" charset="0"/>
              </a:rPr>
              <a:t>; crediting Permian Basin Petroleum Museum, Library and Hall of Fame.</a:t>
            </a:r>
          </a:p>
          <a:p>
            <a:r>
              <a:rPr lang="en-US" b="0" i="0" dirty="0">
                <a:solidFill>
                  <a:srgbClr val="757575"/>
                </a:solidFill>
                <a:effectLst/>
                <a:highlight>
                  <a:srgbClr val="FFFFFF"/>
                </a:highlight>
                <a:latin typeface="Josefin Sans" pitchFamily="2" charset="0"/>
              </a:rPr>
              <a:t>-- Bales of Hay – Microsoft Stock Images</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17</a:t>
            </a:fld>
            <a:endParaRPr lang="en-US"/>
          </a:p>
        </p:txBody>
      </p:sp>
    </p:spTree>
    <p:extLst>
      <p:ext uri="{BB962C8B-B14F-4D97-AF65-F5344CB8AC3E}">
        <p14:creationId xmlns:p14="http://schemas.microsoft.com/office/powerpoint/2010/main" val="3373311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b="0" i="1" u="none" strike="noStrike" dirty="0">
                <a:solidFill>
                  <a:srgbClr val="000000"/>
                </a:solidFill>
                <a:effectLst/>
                <a:latin typeface="Times New Roman" panose="02020603050405020304" pitchFamily="18" charset="0"/>
              </a:rPr>
              <a:t>Looking Northwest of Little Elm Creek</a:t>
            </a:r>
            <a:r>
              <a:rPr lang="en-US" sz="1800" b="0" i="0" u="none" strike="noStrike" dirty="0">
                <a:solidFill>
                  <a:srgbClr val="000000"/>
                </a:solidFill>
                <a:effectLst/>
                <a:latin typeface="Times New Roman" panose="02020603050405020304" pitchFamily="18" charset="0"/>
              </a:rPr>
              <a:t>. May 19, 1935. Photograph, 8 x 10 in (20.32 x 25.4 cm). </a:t>
            </a:r>
            <a:r>
              <a:rPr lang="en-US" sz="1800" b="0" i="1" u="none" strike="noStrike" dirty="0">
                <a:solidFill>
                  <a:srgbClr val="000000"/>
                </a:solidFill>
                <a:effectLst/>
                <a:latin typeface="Times New Roman" panose="02020603050405020304" pitchFamily="18" charset="0"/>
              </a:rPr>
              <a:t>The Portal to Texas History</a:t>
            </a:r>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3"/>
              </a:rPr>
              <a:t>https://texashistory.unt.edu/ark:/67531/metapth139569/</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7BF6D8E-C908-4522-9036-F402E282AFB8}" type="slidenum">
              <a:rPr lang="en-US" smtClean="0"/>
              <a:t>18</a:t>
            </a:fld>
            <a:endParaRPr lang="en-US"/>
          </a:p>
        </p:txBody>
      </p:sp>
    </p:spTree>
    <p:extLst>
      <p:ext uri="{BB962C8B-B14F-4D97-AF65-F5344CB8AC3E}">
        <p14:creationId xmlns:p14="http://schemas.microsoft.com/office/powerpoint/2010/main" val="129532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29F6-0A65-33B2-F9D5-CA8B7A0DD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9221-C863-27F8-F975-A2DAB07EE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023AA-1E1A-37B4-CF6F-7310B74771FF}"/>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5" name="Footer Placeholder 4">
            <a:extLst>
              <a:ext uri="{FF2B5EF4-FFF2-40B4-BE49-F238E27FC236}">
                <a16:creationId xmlns:a16="http://schemas.microsoft.com/office/drawing/2014/main" id="{AA072CD9-061D-25A6-E262-8DE889B0D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1F834-B621-B375-40A7-A9C94CF99D56}"/>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67962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005F-8ECE-8094-31F3-B562087A7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895E2-87DC-85B7-AB05-DE26A9D1E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0CE32-52B5-158F-7307-C5BDED6781FD}"/>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5" name="Footer Placeholder 4">
            <a:extLst>
              <a:ext uri="{FF2B5EF4-FFF2-40B4-BE49-F238E27FC236}">
                <a16:creationId xmlns:a16="http://schemas.microsoft.com/office/drawing/2014/main" id="{62AACCA5-C055-44F9-02D7-93AC7B5F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64514-312A-D22B-949E-B120AEB5F5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3670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7D760-5864-4C87-984E-1D05E3043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9F5E0-DA14-1785-877A-3AC2DA74E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86BE8-E631-2DA8-05F6-E19BAEA34EBE}"/>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5" name="Footer Placeholder 4">
            <a:extLst>
              <a:ext uri="{FF2B5EF4-FFF2-40B4-BE49-F238E27FC236}">
                <a16:creationId xmlns:a16="http://schemas.microsoft.com/office/drawing/2014/main" id="{F8C4A731-CAE7-0693-F768-0EE6833A9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A7AE2-AAA9-9E8D-855E-7DA5B8A8450C}"/>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495080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9142-C693-1E46-BEC5-A925EB3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E92AC-074C-5A45-A626-4B621FCFF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C2B37-A08C-FB4E-8A80-ECC52E37689E}"/>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5" name="Footer Placeholder 4">
            <a:extLst>
              <a:ext uri="{FF2B5EF4-FFF2-40B4-BE49-F238E27FC236}">
                <a16:creationId xmlns:a16="http://schemas.microsoft.com/office/drawing/2014/main" id="{0E41D853-A81F-EC4C-BBCE-79A51E854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3AE22-8842-2A4A-AF1C-009496A0F3F7}"/>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141296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33C-88F4-614B-AF93-B9237F40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DE61-81DA-1442-8C59-17501ABE6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3EF2-4485-234C-AB30-1D5F31ED500A}"/>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5" name="Footer Placeholder 4">
            <a:extLst>
              <a:ext uri="{FF2B5EF4-FFF2-40B4-BE49-F238E27FC236}">
                <a16:creationId xmlns:a16="http://schemas.microsoft.com/office/drawing/2014/main" id="{9A04FA5B-2741-5E46-A5D3-4B0D978B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0822-3DDA-0144-A658-F015CB7E6A72}"/>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43971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E53-4C5A-7F41-965D-28D7AB39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91CD1-B02C-5148-BF62-45B1E8B74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F213-DB53-2043-8199-4B92A97653CE}"/>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5" name="Footer Placeholder 4">
            <a:extLst>
              <a:ext uri="{FF2B5EF4-FFF2-40B4-BE49-F238E27FC236}">
                <a16:creationId xmlns:a16="http://schemas.microsoft.com/office/drawing/2014/main" id="{84C77C27-5D3D-534A-8E33-DF980CE8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81FA-2C64-E04C-B188-56D34ECF8D5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638904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4E8B-F763-434E-AD06-1B442767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CE99E-F688-C748-B064-D3F2C512E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61C91-BFE5-904A-B309-D30EC6273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12C9C-3398-F44B-89F7-2CA6FE17E719}"/>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6" name="Footer Placeholder 5">
            <a:extLst>
              <a:ext uri="{FF2B5EF4-FFF2-40B4-BE49-F238E27FC236}">
                <a16:creationId xmlns:a16="http://schemas.microsoft.com/office/drawing/2014/main" id="{230DEA89-179E-1D42-979E-E73CC2101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2AF76-DF79-D743-933B-4BBD0B90850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957170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F0E3-C15F-DA45-8C73-7A0D37E9F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76037-5ED7-684C-B3E1-F544501EE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F2B66-A5AB-A740-9786-1CEF1C88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97B2A-F264-BD4F-B5D6-905BCFCDF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C810A-986C-7243-81DF-A5B3247ED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6A4BF-C7C9-BA4E-871D-2D9E47A40D79}"/>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8" name="Footer Placeholder 7">
            <a:extLst>
              <a:ext uri="{FF2B5EF4-FFF2-40B4-BE49-F238E27FC236}">
                <a16:creationId xmlns:a16="http://schemas.microsoft.com/office/drawing/2014/main" id="{BDC51A2F-B529-9948-98B5-60F72844C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3CB8-C4AF-7243-B698-B813F804F9A8}"/>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473335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E662-0EB5-9643-8E4A-A201E88BA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AD3C7-9227-5F49-887B-27CD1BAABCAB}"/>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4" name="Footer Placeholder 3">
            <a:extLst>
              <a:ext uri="{FF2B5EF4-FFF2-40B4-BE49-F238E27FC236}">
                <a16:creationId xmlns:a16="http://schemas.microsoft.com/office/drawing/2014/main" id="{F59F3BA9-203F-674E-89EA-4637A43B3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F7D89-6DEB-EB48-A935-AD2CE558BF3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75635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A669-422B-9D49-912E-FA9480A37B95}"/>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3" name="Footer Placeholder 2">
            <a:extLst>
              <a:ext uri="{FF2B5EF4-FFF2-40B4-BE49-F238E27FC236}">
                <a16:creationId xmlns:a16="http://schemas.microsoft.com/office/drawing/2014/main" id="{F61B2E54-69B9-7845-83BA-13D2081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63419-F090-424F-AF11-A05C407C6CD5}"/>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1337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1AF4-C15C-3448-AA50-41134F49A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068F2-A314-D140-848D-3B8CE6624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895A-A15B-6240-8897-7029C6858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99B2-3DAD-E540-920D-38ED75985557}"/>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6" name="Footer Placeholder 5">
            <a:extLst>
              <a:ext uri="{FF2B5EF4-FFF2-40B4-BE49-F238E27FC236}">
                <a16:creationId xmlns:a16="http://schemas.microsoft.com/office/drawing/2014/main" id="{23CFD3B8-E1B2-BF4F-A518-67AA91F95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48E19-5CDA-1844-9075-C01DBC7CEAA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15134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147A-68AA-767B-47BF-87B292CCF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B4C68-B503-57A1-A717-D42D4A39A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AE3A-0086-570E-CAC8-86F60D4431C4}"/>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5" name="Footer Placeholder 4">
            <a:extLst>
              <a:ext uri="{FF2B5EF4-FFF2-40B4-BE49-F238E27FC236}">
                <a16:creationId xmlns:a16="http://schemas.microsoft.com/office/drawing/2014/main" id="{E73F4EBE-A49C-385B-BD85-06180DC4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AECF-83D1-C9D9-82F5-0415B03AED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986022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9D2-C06A-BC46-BBFB-84306F6B2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1E9A2-DD08-5C46-A16E-1C971A93D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9328A-274B-A746-8FD5-AFF051BEC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F4499-0B29-9745-852A-CFBE13F85823}"/>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6" name="Footer Placeholder 5">
            <a:extLst>
              <a:ext uri="{FF2B5EF4-FFF2-40B4-BE49-F238E27FC236}">
                <a16:creationId xmlns:a16="http://schemas.microsoft.com/office/drawing/2014/main" id="{2C893CFF-D2F0-EA48-98C2-569EBC3D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D64B5-9737-F146-9884-6AFEF602947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601606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AB0C-0EED-0E4A-98A2-CB764ECBD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D8AF-4897-3349-8A9B-4AC327B7B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6B9A2-F06C-4B47-BB1A-069D32727A2C}"/>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5" name="Footer Placeholder 4">
            <a:extLst>
              <a:ext uri="{FF2B5EF4-FFF2-40B4-BE49-F238E27FC236}">
                <a16:creationId xmlns:a16="http://schemas.microsoft.com/office/drawing/2014/main" id="{D4052ACC-984B-3545-AE9F-C1A77E44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570FF-1ACA-0048-9A5E-91B60DD3A41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52034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2801C-DF82-5149-9CDF-CE1584832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29798-5694-1F41-A8A9-3F2AF483B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3B3AA-09B1-F441-B7C0-172B50F11C6A}"/>
              </a:ext>
            </a:extLst>
          </p:cNvPr>
          <p:cNvSpPr>
            <a:spLocks noGrp="1"/>
          </p:cNvSpPr>
          <p:nvPr>
            <p:ph type="dt" sz="half" idx="10"/>
          </p:nvPr>
        </p:nvSpPr>
        <p:spPr/>
        <p:txBody>
          <a:bodyPr/>
          <a:lstStyle/>
          <a:p>
            <a:fld id="{A3010223-5ADC-934C-8BE1-8265A0335AF6}" type="datetimeFigureOut">
              <a:rPr lang="en-US" smtClean="0"/>
              <a:t>10/28/2025</a:t>
            </a:fld>
            <a:endParaRPr lang="en-US"/>
          </a:p>
        </p:txBody>
      </p:sp>
      <p:sp>
        <p:nvSpPr>
          <p:cNvPr id="5" name="Footer Placeholder 4">
            <a:extLst>
              <a:ext uri="{FF2B5EF4-FFF2-40B4-BE49-F238E27FC236}">
                <a16:creationId xmlns:a16="http://schemas.microsoft.com/office/drawing/2014/main" id="{A0D0DD99-5583-274E-81EF-CF2F7C584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359ED-D4B0-A34D-8E53-5676CF70D25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77606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7CD-5786-6CBB-356B-4870A9AC0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AFC19-DA61-3D8A-216B-985C7421DF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7181-B7E2-5C21-E515-A62D98383FF8}"/>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5" name="Footer Placeholder 4">
            <a:extLst>
              <a:ext uri="{FF2B5EF4-FFF2-40B4-BE49-F238E27FC236}">
                <a16:creationId xmlns:a16="http://schemas.microsoft.com/office/drawing/2014/main" id="{CD930E2C-79DC-13F5-4738-80D9385C7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C618-EA05-E57A-5A34-2F91527B1284}"/>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52645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A4E6-B46C-4009-481B-DD87C4943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535D8-0B60-97D4-DA7C-636931D17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E291B-03EF-E27D-97BD-613B5D2C9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66B4A-AD47-AB6B-8A90-240C1599C47E}"/>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6" name="Footer Placeholder 5">
            <a:extLst>
              <a:ext uri="{FF2B5EF4-FFF2-40B4-BE49-F238E27FC236}">
                <a16:creationId xmlns:a16="http://schemas.microsoft.com/office/drawing/2014/main" id="{F734C3FF-1795-DADD-9108-1E9982237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CF02E-D8C9-558D-EDAC-303CC0B1247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89790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7E0-B645-EB48-C212-B8285F0A1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B625E1-D17B-8303-C559-3B3B6A80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AFE2A-5063-3BDF-3EFF-9E8EF134B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1193B-7FE7-DC74-F0B9-A89FB16B8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E0452-43CB-FC71-31AF-50DDA8B37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B2339-51B0-7DA3-3318-09E66123CB6D}"/>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8" name="Footer Placeholder 7">
            <a:extLst>
              <a:ext uri="{FF2B5EF4-FFF2-40B4-BE49-F238E27FC236}">
                <a16:creationId xmlns:a16="http://schemas.microsoft.com/office/drawing/2014/main" id="{12EB1EED-E945-FB7A-2751-9F7BAFE93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35AA1-BFF3-360F-9F3C-018264FE79A8}"/>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46125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0961-B900-B0DF-4295-1E9F279173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794AF-89FC-FFB9-888E-5AC4E52F05EA}"/>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4" name="Footer Placeholder 3">
            <a:extLst>
              <a:ext uri="{FF2B5EF4-FFF2-40B4-BE49-F238E27FC236}">
                <a16:creationId xmlns:a16="http://schemas.microsoft.com/office/drawing/2014/main" id="{0F321961-0C61-8C11-02E1-0DEB9936A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97A14B-3C68-6618-9C38-D34B7EBF6583}"/>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967737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0F70B-BFEA-CB7C-0582-7C7D508A053A}"/>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3" name="Footer Placeholder 2">
            <a:extLst>
              <a:ext uri="{FF2B5EF4-FFF2-40B4-BE49-F238E27FC236}">
                <a16:creationId xmlns:a16="http://schemas.microsoft.com/office/drawing/2014/main" id="{EA05C4CC-948C-5228-40F3-E77774043F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C2827-21AE-8EC7-5A18-37FD051240AE}"/>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73789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711C-F82B-422E-F6ED-3935E3BDF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17CB31-818B-CFEB-6B5E-35F7AFA2C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373C-5776-64B4-0287-304095D65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4D56E-5C53-5CD4-2CDB-7EFFA82F14B7}"/>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6" name="Footer Placeholder 5">
            <a:extLst>
              <a:ext uri="{FF2B5EF4-FFF2-40B4-BE49-F238E27FC236}">
                <a16:creationId xmlns:a16="http://schemas.microsoft.com/office/drawing/2014/main" id="{98D9DE75-3FF1-CF47-A287-7C3DCF53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4C7BE-FFA2-B9BD-E90E-40E06E6FDEB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85076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B7A7-FB98-ADCA-A33C-4C0FE3ACD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153111-3441-D0D5-B94E-DFE8146DC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1CEF0-4F10-93C9-43CF-7D190CC4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2FC29-8A20-F5A0-189E-2B7F4D958AB4}"/>
              </a:ext>
            </a:extLst>
          </p:cNvPr>
          <p:cNvSpPr>
            <a:spLocks noGrp="1"/>
          </p:cNvSpPr>
          <p:nvPr>
            <p:ph type="dt" sz="half" idx="10"/>
          </p:nvPr>
        </p:nvSpPr>
        <p:spPr/>
        <p:txBody>
          <a:bodyPr/>
          <a:lstStyle/>
          <a:p>
            <a:fld id="{52CDF7A6-26CA-4441-9B58-D6E64878D247}" type="datetimeFigureOut">
              <a:rPr lang="en-US" smtClean="0"/>
              <a:t>10/28/2025</a:t>
            </a:fld>
            <a:endParaRPr lang="en-US"/>
          </a:p>
        </p:txBody>
      </p:sp>
      <p:sp>
        <p:nvSpPr>
          <p:cNvPr id="6" name="Footer Placeholder 5">
            <a:extLst>
              <a:ext uri="{FF2B5EF4-FFF2-40B4-BE49-F238E27FC236}">
                <a16:creationId xmlns:a16="http://schemas.microsoft.com/office/drawing/2014/main" id="{F3641BF7-1FD0-4B80-E2E0-E2512CF92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46EA-8C77-F1FB-C36A-1A0EF2E6946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49723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E5BF8-8CEA-E905-3D3A-06A60F58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A2CB9B-E73D-B1BB-E87E-0F7FD1156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A5083-BDCB-CF50-6DB5-D68349EEB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CDF7A6-26CA-4441-9B58-D6E64878D247}" type="datetimeFigureOut">
              <a:rPr lang="en-US" smtClean="0"/>
              <a:t>10/28/2025</a:t>
            </a:fld>
            <a:endParaRPr lang="en-US"/>
          </a:p>
        </p:txBody>
      </p:sp>
      <p:sp>
        <p:nvSpPr>
          <p:cNvPr id="5" name="Footer Placeholder 4">
            <a:extLst>
              <a:ext uri="{FF2B5EF4-FFF2-40B4-BE49-F238E27FC236}">
                <a16:creationId xmlns:a16="http://schemas.microsoft.com/office/drawing/2014/main" id="{19FE8719-4643-492A-464E-CEC0CA065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2AC13-FAC7-6E3B-B240-983CDEEBD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3B39B8-71E5-4DA2-97B3-4BBBCD943DEA}" type="slidenum">
              <a:rPr lang="en-US" smtClean="0"/>
              <a:t>‹#›</a:t>
            </a:fld>
            <a:endParaRPr lang="en-US"/>
          </a:p>
        </p:txBody>
      </p:sp>
    </p:spTree>
    <p:extLst>
      <p:ext uri="{BB962C8B-B14F-4D97-AF65-F5344CB8AC3E}">
        <p14:creationId xmlns:p14="http://schemas.microsoft.com/office/powerpoint/2010/main" val="494887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38B9-98B2-7D4D-8DDD-C7C43F5E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A401-F7CD-394E-832A-A295CA461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2F235-71BA-0F46-AAAF-16AE080AD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10223-5ADC-934C-8BE1-8265A0335AF6}" type="datetimeFigureOut">
              <a:rPr lang="en-US" smtClean="0"/>
              <a:t>10/28/2025</a:t>
            </a:fld>
            <a:endParaRPr lang="en-US"/>
          </a:p>
        </p:txBody>
      </p:sp>
      <p:sp>
        <p:nvSpPr>
          <p:cNvPr id="5" name="Footer Placeholder 4">
            <a:extLst>
              <a:ext uri="{FF2B5EF4-FFF2-40B4-BE49-F238E27FC236}">
                <a16:creationId xmlns:a16="http://schemas.microsoft.com/office/drawing/2014/main" id="{F16FE667-FF9F-7048-BBB5-18F264CC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BF98EB-EC54-DF41-AEEF-8673DD467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F209-B028-B748-B02A-A975FA91EEFB}" type="slidenum">
              <a:rPr lang="en-US" smtClean="0"/>
              <a:t>‹#›</a:t>
            </a:fld>
            <a:endParaRPr lang="en-US"/>
          </a:p>
        </p:txBody>
      </p:sp>
    </p:spTree>
    <p:extLst>
      <p:ext uri="{BB962C8B-B14F-4D97-AF65-F5344CB8AC3E}">
        <p14:creationId xmlns:p14="http://schemas.microsoft.com/office/powerpoint/2010/main" val="803634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emf"/><Relationship Id="rId9"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customXml" Target="../ink/ink7.xml"/><Relationship Id="rId26" Type="http://schemas.openxmlformats.org/officeDocument/2006/relationships/customXml" Target="../ink/ink11.xml"/><Relationship Id="rId39" Type="http://schemas.openxmlformats.org/officeDocument/2006/relationships/image" Target="../media/image23.jpeg"/><Relationship Id="rId21" Type="http://schemas.openxmlformats.org/officeDocument/2006/relationships/image" Target="../media/image29.png"/><Relationship Id="rId34" Type="http://schemas.openxmlformats.org/officeDocument/2006/relationships/image" Target="../media/image35.png"/><Relationship Id="rId7" Type="http://schemas.openxmlformats.org/officeDocument/2006/relationships/image" Target="../media/image220.png"/><Relationship Id="rId12" Type="http://schemas.openxmlformats.org/officeDocument/2006/relationships/customXml" Target="../ink/ink4.xml"/><Relationship Id="rId17" Type="http://schemas.openxmlformats.org/officeDocument/2006/relationships/image" Target="../media/image27.png"/><Relationship Id="rId25" Type="http://schemas.openxmlformats.org/officeDocument/2006/relationships/image" Target="../media/image31.png"/><Relationship Id="rId33" Type="http://schemas.openxmlformats.org/officeDocument/2006/relationships/customXml" Target="../ink/ink15.xml"/><Relationship Id="rId38"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customXml" Target="../ink/ink1.xml"/><Relationship Id="rId11" Type="http://schemas.openxmlformats.org/officeDocument/2006/relationships/image" Target="../media/image240.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customXml" Target="../ink/ink17.xml"/><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12.xml"/><Relationship Id="rId36" Type="http://schemas.openxmlformats.org/officeDocument/2006/relationships/image" Target="../media/image36.png"/><Relationship Id="rId10" Type="http://schemas.openxmlformats.org/officeDocument/2006/relationships/customXml" Target="../ink/ink3.xml"/><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23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32.png"/><Relationship Id="rId30" Type="http://schemas.openxmlformats.org/officeDocument/2006/relationships/customXml" Target="../ink/ink13.xml"/><Relationship Id="rId35" Type="http://schemas.openxmlformats.org/officeDocument/2006/relationships/customXml" Target="../ink/ink16.xml"/><Relationship Id="rId8" Type="http://schemas.openxmlformats.org/officeDocument/2006/relationships/customXml" Target="../ink/ink2.xml"/><Relationship Id="rId3" Type="http://schemas.openxmlformats.org/officeDocument/2006/relationships/image" Target="../media/image3.emf"/></Relationships>
</file>

<file path=ppt/slides/_rels/slide15.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customXml" Target="../ink/ink24.xml"/><Relationship Id="rId26" Type="http://schemas.openxmlformats.org/officeDocument/2006/relationships/customXml" Target="../ink/ink28.xml"/><Relationship Id="rId39" Type="http://schemas.openxmlformats.org/officeDocument/2006/relationships/image" Target="../media/image37.png"/><Relationship Id="rId21" Type="http://schemas.openxmlformats.org/officeDocument/2006/relationships/image" Target="../media/image48.png"/><Relationship Id="rId34" Type="http://schemas.openxmlformats.org/officeDocument/2006/relationships/customXml" Target="../ink/ink32.xml"/><Relationship Id="rId42"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customXml" Target="../ink/ink23.xml"/><Relationship Id="rId20" Type="http://schemas.openxmlformats.org/officeDocument/2006/relationships/customXml" Target="../ink/ink25.xml"/><Relationship Id="rId29" Type="http://schemas.openxmlformats.org/officeDocument/2006/relationships/image" Target="../media/image52.png"/><Relationship Id="rId41"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customXml" Target="../ink/ink18.xml"/><Relationship Id="rId11" Type="http://schemas.openxmlformats.org/officeDocument/2006/relationships/image" Target="../media/image43.png"/><Relationship Id="rId24" Type="http://schemas.openxmlformats.org/officeDocument/2006/relationships/customXml" Target="../ink/ink27.xml"/><Relationship Id="rId32" Type="http://schemas.openxmlformats.org/officeDocument/2006/relationships/customXml" Target="../ink/ink31.xml"/><Relationship Id="rId37" Type="http://schemas.openxmlformats.org/officeDocument/2006/relationships/image" Target="../media/image55.png"/><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customXml" Target="../ink/ink29.xml"/><Relationship Id="rId36" Type="http://schemas.openxmlformats.org/officeDocument/2006/relationships/customXml" Target="../ink/ink33.xml"/><Relationship Id="rId10" Type="http://schemas.openxmlformats.org/officeDocument/2006/relationships/customXml" Target="../ink/ink20.xml"/><Relationship Id="rId19" Type="http://schemas.openxmlformats.org/officeDocument/2006/relationships/image" Target="../media/image47.png"/><Relationship Id="rId31"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42.png"/><Relationship Id="rId14" Type="http://schemas.openxmlformats.org/officeDocument/2006/relationships/customXml" Target="../ink/ink22.xml"/><Relationship Id="rId22" Type="http://schemas.openxmlformats.org/officeDocument/2006/relationships/customXml" Target="../ink/ink26.xml"/><Relationship Id="rId27" Type="http://schemas.openxmlformats.org/officeDocument/2006/relationships/image" Target="../media/image51.png"/><Relationship Id="rId30" Type="http://schemas.openxmlformats.org/officeDocument/2006/relationships/customXml" Target="../ink/ink30.xml"/><Relationship Id="rId35" Type="http://schemas.openxmlformats.org/officeDocument/2006/relationships/image" Target="../media/image54.png"/><Relationship Id="rId8" Type="http://schemas.openxmlformats.org/officeDocument/2006/relationships/customXml" Target="../ink/ink19.xml"/><Relationship Id="rId3" Type="http://schemas.openxmlformats.org/officeDocument/2006/relationships/image" Target="../media/image3.emf"/><Relationship Id="rId12" Type="http://schemas.openxmlformats.org/officeDocument/2006/relationships/customXml" Target="../ink/ink21.xml"/><Relationship Id="rId17" Type="http://schemas.openxmlformats.org/officeDocument/2006/relationships/image" Target="../media/image46.png"/><Relationship Id="rId25" Type="http://schemas.openxmlformats.org/officeDocument/2006/relationships/image" Target="../media/image50.png"/><Relationship Id="rId33" Type="http://schemas.openxmlformats.org/officeDocument/2006/relationships/image" Target="../media/image220.png"/><Relationship Id="rId38" Type="http://schemas.openxmlformats.org/officeDocument/2006/relationships/customXml" Target="../ink/ink34.xml"/></Relationships>
</file>

<file path=ppt/slides/_rels/slide16.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customXml" Target="../ink/ink41.xml"/><Relationship Id="rId26" Type="http://schemas.openxmlformats.org/officeDocument/2006/relationships/customXml" Target="../ink/ink45.xml"/><Relationship Id="rId39" Type="http://schemas.openxmlformats.org/officeDocument/2006/relationships/image" Target="../media/image37.png"/><Relationship Id="rId21" Type="http://schemas.openxmlformats.org/officeDocument/2006/relationships/image" Target="../media/image48.png"/><Relationship Id="rId34" Type="http://schemas.openxmlformats.org/officeDocument/2006/relationships/customXml" Target="../ink/ink49.xml"/><Relationship Id="rId42" Type="http://schemas.openxmlformats.org/officeDocument/2006/relationships/image" Target="../media/image56.png"/><Relationship Id="rId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customXml" Target="../ink/ink40.xml"/><Relationship Id="rId20" Type="http://schemas.openxmlformats.org/officeDocument/2006/relationships/customXml" Target="../ink/ink42.xml"/><Relationship Id="rId29" Type="http://schemas.openxmlformats.org/officeDocument/2006/relationships/image" Target="../media/image52.png"/><Relationship Id="rId41"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customXml" Target="../ink/ink35.xml"/><Relationship Id="rId11" Type="http://schemas.openxmlformats.org/officeDocument/2006/relationships/image" Target="../media/image43.png"/><Relationship Id="rId24" Type="http://schemas.openxmlformats.org/officeDocument/2006/relationships/customXml" Target="../ink/ink44.xml"/><Relationship Id="rId32" Type="http://schemas.openxmlformats.org/officeDocument/2006/relationships/customXml" Target="../ink/ink48.xml"/><Relationship Id="rId37" Type="http://schemas.openxmlformats.org/officeDocument/2006/relationships/image" Target="../media/image55.png"/><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customXml" Target="../ink/ink46.xml"/><Relationship Id="rId36" Type="http://schemas.openxmlformats.org/officeDocument/2006/relationships/customXml" Target="../ink/ink50.xml"/><Relationship Id="rId10" Type="http://schemas.openxmlformats.org/officeDocument/2006/relationships/customXml" Target="../ink/ink37.xml"/><Relationship Id="rId19" Type="http://schemas.openxmlformats.org/officeDocument/2006/relationships/image" Target="../media/image47.png"/><Relationship Id="rId31"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42.png"/><Relationship Id="rId14" Type="http://schemas.openxmlformats.org/officeDocument/2006/relationships/customXml" Target="../ink/ink39.xml"/><Relationship Id="rId22" Type="http://schemas.openxmlformats.org/officeDocument/2006/relationships/customXml" Target="../ink/ink43.xml"/><Relationship Id="rId27" Type="http://schemas.openxmlformats.org/officeDocument/2006/relationships/image" Target="../media/image51.png"/><Relationship Id="rId30" Type="http://schemas.openxmlformats.org/officeDocument/2006/relationships/customXml" Target="../ink/ink47.xml"/><Relationship Id="rId35" Type="http://schemas.openxmlformats.org/officeDocument/2006/relationships/image" Target="../media/image54.png"/><Relationship Id="rId8" Type="http://schemas.openxmlformats.org/officeDocument/2006/relationships/customXml" Target="../ink/ink36.xml"/><Relationship Id="rId3" Type="http://schemas.openxmlformats.org/officeDocument/2006/relationships/image" Target="../media/image3.emf"/><Relationship Id="rId12" Type="http://schemas.openxmlformats.org/officeDocument/2006/relationships/customXml" Target="../ink/ink38.xml"/><Relationship Id="rId17" Type="http://schemas.openxmlformats.org/officeDocument/2006/relationships/image" Target="../media/image46.png"/><Relationship Id="rId25" Type="http://schemas.openxmlformats.org/officeDocument/2006/relationships/image" Target="../media/image50.png"/><Relationship Id="rId33" Type="http://schemas.openxmlformats.org/officeDocument/2006/relationships/image" Target="../media/image220.png"/><Relationship Id="rId38" Type="http://schemas.openxmlformats.org/officeDocument/2006/relationships/customXml" Target="../ink/ink51.xml"/></Relationships>
</file>

<file path=ppt/slides/_rels/slide17.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customXml" Target="../ink/ink58.xml"/><Relationship Id="rId26" Type="http://schemas.openxmlformats.org/officeDocument/2006/relationships/customXml" Target="../ink/ink62.xml"/><Relationship Id="rId39" Type="http://schemas.openxmlformats.org/officeDocument/2006/relationships/image" Target="../media/image37.png"/><Relationship Id="rId21" Type="http://schemas.openxmlformats.org/officeDocument/2006/relationships/image" Target="../media/image48.png"/><Relationship Id="rId34" Type="http://schemas.openxmlformats.org/officeDocument/2006/relationships/customXml" Target="../ink/ink66.xml"/><Relationship Id="rId42" Type="http://schemas.openxmlformats.org/officeDocument/2006/relationships/image" Target="../media/image58.jpg"/><Relationship Id="rId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customXml" Target="../ink/ink57.xml"/><Relationship Id="rId20" Type="http://schemas.openxmlformats.org/officeDocument/2006/relationships/customXml" Target="../ink/ink59.xml"/><Relationship Id="rId29" Type="http://schemas.openxmlformats.org/officeDocument/2006/relationships/image" Target="../media/image52.png"/><Relationship Id="rId41"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customXml" Target="../ink/ink52.xml"/><Relationship Id="rId11" Type="http://schemas.openxmlformats.org/officeDocument/2006/relationships/image" Target="../media/image43.png"/><Relationship Id="rId24" Type="http://schemas.openxmlformats.org/officeDocument/2006/relationships/customXml" Target="../ink/ink61.xml"/><Relationship Id="rId32" Type="http://schemas.openxmlformats.org/officeDocument/2006/relationships/customXml" Target="../ink/ink65.xml"/><Relationship Id="rId37" Type="http://schemas.openxmlformats.org/officeDocument/2006/relationships/image" Target="../media/image55.png"/><Relationship Id="rId40" Type="http://schemas.openxmlformats.org/officeDocument/2006/relationships/image" Target="../media/image24.png"/><Relationship Id="rId5" Type="http://schemas.openxmlformats.org/officeDocument/2006/relationships/image" Target="../media/image5.emf"/><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customXml" Target="../ink/ink63.xml"/><Relationship Id="rId36" Type="http://schemas.openxmlformats.org/officeDocument/2006/relationships/customXml" Target="../ink/ink67.xml"/><Relationship Id="rId10" Type="http://schemas.openxmlformats.org/officeDocument/2006/relationships/customXml" Target="../ink/ink54.xml"/><Relationship Id="rId19" Type="http://schemas.openxmlformats.org/officeDocument/2006/relationships/image" Target="../media/image47.png"/><Relationship Id="rId31"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42.png"/><Relationship Id="rId14" Type="http://schemas.openxmlformats.org/officeDocument/2006/relationships/customXml" Target="../ink/ink56.xml"/><Relationship Id="rId22" Type="http://schemas.openxmlformats.org/officeDocument/2006/relationships/customXml" Target="../ink/ink60.xml"/><Relationship Id="rId27" Type="http://schemas.openxmlformats.org/officeDocument/2006/relationships/image" Target="../media/image51.png"/><Relationship Id="rId30" Type="http://schemas.openxmlformats.org/officeDocument/2006/relationships/customXml" Target="../ink/ink64.xml"/><Relationship Id="rId35" Type="http://schemas.openxmlformats.org/officeDocument/2006/relationships/image" Target="../media/image54.png"/><Relationship Id="rId8" Type="http://schemas.openxmlformats.org/officeDocument/2006/relationships/customXml" Target="../ink/ink53.xml"/><Relationship Id="rId3" Type="http://schemas.openxmlformats.org/officeDocument/2006/relationships/image" Target="../media/image3.emf"/><Relationship Id="rId12" Type="http://schemas.openxmlformats.org/officeDocument/2006/relationships/customXml" Target="../ink/ink55.xml"/><Relationship Id="rId17" Type="http://schemas.openxmlformats.org/officeDocument/2006/relationships/image" Target="../media/image46.png"/><Relationship Id="rId25" Type="http://schemas.openxmlformats.org/officeDocument/2006/relationships/image" Target="../media/image50.png"/><Relationship Id="rId33" Type="http://schemas.openxmlformats.org/officeDocument/2006/relationships/image" Target="../media/image220.png"/><Relationship Id="rId38" Type="http://schemas.openxmlformats.org/officeDocument/2006/relationships/customXml" Target="../ink/ink68.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72.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76.xml"/><Relationship Id="rId7" Type="http://schemas.openxmlformats.org/officeDocument/2006/relationships/customXml" Target="../ink/ink69.xml"/><Relationship Id="rId12" Type="http://schemas.openxmlformats.org/officeDocument/2006/relationships/image" Target="../media/image64.png"/><Relationship Id="rId17" Type="http://schemas.openxmlformats.org/officeDocument/2006/relationships/customXml" Target="../ink/ink74.xml"/><Relationship Id="rId2" Type="http://schemas.openxmlformats.org/officeDocument/2006/relationships/notesSlide" Target="../notesSlides/notesSlide10.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71.xml"/><Relationship Id="rId5" Type="http://schemas.openxmlformats.org/officeDocument/2006/relationships/image" Target="../media/image5.emf"/><Relationship Id="rId15" Type="http://schemas.openxmlformats.org/officeDocument/2006/relationships/customXml" Target="../ink/ink73.xml"/><Relationship Id="rId23" Type="http://schemas.openxmlformats.org/officeDocument/2006/relationships/image" Target="../media/image60.png"/><Relationship Id="rId10" Type="http://schemas.openxmlformats.org/officeDocument/2006/relationships/image" Target="../media/image63.png"/><Relationship Id="rId19" Type="http://schemas.openxmlformats.org/officeDocument/2006/relationships/customXml" Target="../ink/ink75.xml"/><Relationship Id="rId4" Type="http://schemas.openxmlformats.org/officeDocument/2006/relationships/image" Target="../media/image4.png"/><Relationship Id="rId9" Type="http://schemas.openxmlformats.org/officeDocument/2006/relationships/customXml" Target="../ink/ink70.xml"/><Relationship Id="rId14" Type="http://schemas.openxmlformats.org/officeDocument/2006/relationships/image" Target="../media/image65.png"/><Relationship Id="rId22"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g"/><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emf"/><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80.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84.xml"/><Relationship Id="rId7" Type="http://schemas.openxmlformats.org/officeDocument/2006/relationships/customXml" Target="../ink/ink77.xml"/><Relationship Id="rId12" Type="http://schemas.openxmlformats.org/officeDocument/2006/relationships/image" Target="../media/image64.png"/><Relationship Id="rId17" Type="http://schemas.openxmlformats.org/officeDocument/2006/relationships/customXml" Target="../ink/ink82.xml"/><Relationship Id="rId2" Type="http://schemas.openxmlformats.org/officeDocument/2006/relationships/notesSlide" Target="../notesSlides/notesSlide11.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79.xml"/><Relationship Id="rId24" Type="http://schemas.openxmlformats.org/officeDocument/2006/relationships/image" Target="../media/image61.png"/><Relationship Id="rId5" Type="http://schemas.openxmlformats.org/officeDocument/2006/relationships/image" Target="../media/image5.emf"/><Relationship Id="rId15" Type="http://schemas.openxmlformats.org/officeDocument/2006/relationships/customXml" Target="../ink/ink81.xml"/><Relationship Id="rId23" Type="http://schemas.openxmlformats.org/officeDocument/2006/relationships/image" Target="../media/image59.png"/><Relationship Id="rId10" Type="http://schemas.openxmlformats.org/officeDocument/2006/relationships/image" Target="../media/image63.png"/><Relationship Id="rId19" Type="http://schemas.openxmlformats.org/officeDocument/2006/relationships/customXml" Target="../ink/ink83.xml"/><Relationship Id="rId4" Type="http://schemas.openxmlformats.org/officeDocument/2006/relationships/image" Target="../media/image4.png"/><Relationship Id="rId9" Type="http://schemas.openxmlformats.org/officeDocument/2006/relationships/customXml" Target="../ink/ink78.xml"/><Relationship Id="rId14" Type="http://schemas.openxmlformats.org/officeDocument/2006/relationships/image" Target="../media/image65.png"/><Relationship Id="rId22"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88.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92.xml"/><Relationship Id="rId7" Type="http://schemas.openxmlformats.org/officeDocument/2006/relationships/customXml" Target="../ink/ink85.xml"/><Relationship Id="rId12" Type="http://schemas.openxmlformats.org/officeDocument/2006/relationships/image" Target="../media/image64.png"/><Relationship Id="rId17" Type="http://schemas.openxmlformats.org/officeDocument/2006/relationships/customXml" Target="../ink/ink90.xml"/><Relationship Id="rId2" Type="http://schemas.openxmlformats.org/officeDocument/2006/relationships/notesSlide" Target="../notesSlides/notesSlide12.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87.xml"/><Relationship Id="rId24" Type="http://schemas.openxmlformats.org/officeDocument/2006/relationships/image" Target="../media/image70.png"/><Relationship Id="rId5" Type="http://schemas.openxmlformats.org/officeDocument/2006/relationships/image" Target="../media/image5.emf"/><Relationship Id="rId15" Type="http://schemas.openxmlformats.org/officeDocument/2006/relationships/customXml" Target="../ink/ink89.xml"/><Relationship Id="rId23" Type="http://schemas.openxmlformats.org/officeDocument/2006/relationships/image" Target="../media/image62.jpeg"/><Relationship Id="rId10" Type="http://schemas.openxmlformats.org/officeDocument/2006/relationships/image" Target="../media/image63.png"/><Relationship Id="rId19" Type="http://schemas.openxmlformats.org/officeDocument/2006/relationships/customXml" Target="../ink/ink91.xml"/><Relationship Id="rId4" Type="http://schemas.openxmlformats.org/officeDocument/2006/relationships/image" Target="../media/image4.png"/><Relationship Id="rId9" Type="http://schemas.openxmlformats.org/officeDocument/2006/relationships/customXml" Target="../ink/ink86.xml"/><Relationship Id="rId14" Type="http://schemas.openxmlformats.org/officeDocument/2006/relationships/image" Target="../media/image65.png"/><Relationship Id="rId22"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96.xml"/><Relationship Id="rId18" Type="http://schemas.openxmlformats.org/officeDocument/2006/relationships/image" Target="../media/image67.png"/><Relationship Id="rId3" Type="http://schemas.openxmlformats.org/officeDocument/2006/relationships/image" Target="../media/image3.emf"/><Relationship Id="rId21" Type="http://schemas.openxmlformats.org/officeDocument/2006/relationships/customXml" Target="../ink/ink100.xml"/><Relationship Id="rId7" Type="http://schemas.openxmlformats.org/officeDocument/2006/relationships/customXml" Target="../ink/ink93.xml"/><Relationship Id="rId12" Type="http://schemas.openxmlformats.org/officeDocument/2006/relationships/image" Target="../media/image64.png"/><Relationship Id="rId17" Type="http://schemas.openxmlformats.org/officeDocument/2006/relationships/customXml" Target="../ink/ink98.xml"/><Relationship Id="rId2" Type="http://schemas.openxmlformats.org/officeDocument/2006/relationships/notesSlide" Target="../notesSlides/notesSlide13.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95.xml"/><Relationship Id="rId24" Type="http://schemas.openxmlformats.org/officeDocument/2006/relationships/image" Target="../media/image57.png"/><Relationship Id="rId5" Type="http://schemas.openxmlformats.org/officeDocument/2006/relationships/image" Target="../media/image5.emf"/><Relationship Id="rId15" Type="http://schemas.openxmlformats.org/officeDocument/2006/relationships/customXml" Target="../ink/ink97.xml"/><Relationship Id="rId23" Type="http://schemas.openxmlformats.org/officeDocument/2006/relationships/image" Target="../media/image71.jpeg"/><Relationship Id="rId10" Type="http://schemas.openxmlformats.org/officeDocument/2006/relationships/image" Target="../media/image63.png"/><Relationship Id="rId19" Type="http://schemas.openxmlformats.org/officeDocument/2006/relationships/customXml" Target="../ink/ink99.xml"/><Relationship Id="rId4" Type="http://schemas.openxmlformats.org/officeDocument/2006/relationships/image" Target="../media/image4.png"/><Relationship Id="rId9" Type="http://schemas.openxmlformats.org/officeDocument/2006/relationships/customXml" Target="../ink/ink94.xml"/><Relationship Id="rId14" Type="http://schemas.openxmlformats.org/officeDocument/2006/relationships/image" Target="../media/image65.png"/><Relationship Id="rId22"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04.xml"/><Relationship Id="rId18" Type="http://schemas.openxmlformats.org/officeDocument/2006/relationships/image" Target="../media/image81.png"/><Relationship Id="rId3" Type="http://schemas.openxmlformats.org/officeDocument/2006/relationships/image" Target="../media/image3.emf"/><Relationship Id="rId7" Type="http://schemas.openxmlformats.org/officeDocument/2006/relationships/customXml" Target="../ink/ink101.xml"/><Relationship Id="rId12" Type="http://schemas.openxmlformats.org/officeDocument/2006/relationships/image" Target="../media/image78.png"/><Relationship Id="rId17" Type="http://schemas.openxmlformats.org/officeDocument/2006/relationships/customXml" Target="../ink/ink106.xml"/><Relationship Id="rId2" Type="http://schemas.openxmlformats.org/officeDocument/2006/relationships/notesSlide" Target="../notesSlides/notesSlide15.xml"/><Relationship Id="rId16" Type="http://schemas.openxmlformats.org/officeDocument/2006/relationships/image" Target="../media/image80.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03.xml"/><Relationship Id="rId5" Type="http://schemas.openxmlformats.org/officeDocument/2006/relationships/image" Target="../media/image5.emf"/><Relationship Id="rId15" Type="http://schemas.openxmlformats.org/officeDocument/2006/relationships/customXml" Target="../ink/ink105.xml"/><Relationship Id="rId10" Type="http://schemas.openxmlformats.org/officeDocument/2006/relationships/image" Target="../media/image77.png"/><Relationship Id="rId19" Type="http://schemas.openxmlformats.org/officeDocument/2006/relationships/image" Target="../media/image73.jpeg"/><Relationship Id="rId4" Type="http://schemas.openxmlformats.org/officeDocument/2006/relationships/image" Target="../media/image4.png"/><Relationship Id="rId9" Type="http://schemas.openxmlformats.org/officeDocument/2006/relationships/customXml" Target="../ink/ink102.xml"/><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10.xml"/><Relationship Id="rId18" Type="http://schemas.openxmlformats.org/officeDocument/2006/relationships/image" Target="../media/image81.png"/><Relationship Id="rId3" Type="http://schemas.openxmlformats.org/officeDocument/2006/relationships/image" Target="../media/image3.emf"/><Relationship Id="rId7" Type="http://schemas.openxmlformats.org/officeDocument/2006/relationships/customXml" Target="../ink/ink107.xml"/><Relationship Id="rId12" Type="http://schemas.openxmlformats.org/officeDocument/2006/relationships/image" Target="../media/image78.png"/><Relationship Id="rId17" Type="http://schemas.openxmlformats.org/officeDocument/2006/relationships/customXml" Target="../ink/ink112.xml"/><Relationship Id="rId2" Type="http://schemas.openxmlformats.org/officeDocument/2006/relationships/notesSlide" Target="../notesSlides/notesSlide16.xml"/><Relationship Id="rId16" Type="http://schemas.openxmlformats.org/officeDocument/2006/relationships/image" Target="../media/image80.png"/><Relationship Id="rId20"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09.xml"/><Relationship Id="rId5" Type="http://schemas.openxmlformats.org/officeDocument/2006/relationships/image" Target="../media/image5.emf"/><Relationship Id="rId15" Type="http://schemas.openxmlformats.org/officeDocument/2006/relationships/customXml" Target="../ink/ink111.xml"/><Relationship Id="rId10" Type="http://schemas.openxmlformats.org/officeDocument/2006/relationships/image" Target="../media/image77.png"/><Relationship Id="rId19" Type="http://schemas.openxmlformats.org/officeDocument/2006/relationships/image" Target="../media/image74.png"/><Relationship Id="rId4" Type="http://schemas.openxmlformats.org/officeDocument/2006/relationships/image" Target="../media/image4.png"/><Relationship Id="rId9" Type="http://schemas.openxmlformats.org/officeDocument/2006/relationships/customXml" Target="../ink/ink108.xml"/><Relationship Id="rId1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16.xml"/><Relationship Id="rId18" Type="http://schemas.openxmlformats.org/officeDocument/2006/relationships/image" Target="../media/image81.png"/><Relationship Id="rId3" Type="http://schemas.openxmlformats.org/officeDocument/2006/relationships/image" Target="../media/image3.emf"/><Relationship Id="rId21" Type="http://schemas.openxmlformats.org/officeDocument/2006/relationships/image" Target="../media/image82.png"/><Relationship Id="rId7" Type="http://schemas.openxmlformats.org/officeDocument/2006/relationships/customXml" Target="../ink/ink113.xml"/><Relationship Id="rId12" Type="http://schemas.openxmlformats.org/officeDocument/2006/relationships/image" Target="../media/image78.png"/><Relationship Id="rId17" Type="http://schemas.openxmlformats.org/officeDocument/2006/relationships/customXml" Target="../ink/ink118.xml"/><Relationship Id="rId2" Type="http://schemas.openxmlformats.org/officeDocument/2006/relationships/notesSlide" Target="../notesSlides/notesSlide17.xml"/><Relationship Id="rId16" Type="http://schemas.openxmlformats.org/officeDocument/2006/relationships/image" Target="../media/image80.png"/><Relationship Id="rId20" Type="http://schemas.openxmlformats.org/officeDocument/2006/relationships/image" Target="../media/image76.jpe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15.xml"/><Relationship Id="rId5" Type="http://schemas.openxmlformats.org/officeDocument/2006/relationships/image" Target="../media/image5.emf"/><Relationship Id="rId15" Type="http://schemas.openxmlformats.org/officeDocument/2006/relationships/customXml" Target="../ink/ink117.xml"/><Relationship Id="rId10" Type="http://schemas.openxmlformats.org/officeDocument/2006/relationships/image" Target="../media/image77.png"/><Relationship Id="rId19"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customXml" Target="../ink/ink114.xml"/><Relationship Id="rId1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22.xml"/><Relationship Id="rId18" Type="http://schemas.openxmlformats.org/officeDocument/2006/relationships/image" Target="../media/image81.png"/><Relationship Id="rId3" Type="http://schemas.openxmlformats.org/officeDocument/2006/relationships/image" Target="../media/image3.emf"/><Relationship Id="rId21" Type="http://schemas.openxmlformats.org/officeDocument/2006/relationships/image" Target="../media/image57.png"/><Relationship Id="rId7" Type="http://schemas.openxmlformats.org/officeDocument/2006/relationships/customXml" Target="../ink/ink119.xml"/><Relationship Id="rId12" Type="http://schemas.openxmlformats.org/officeDocument/2006/relationships/image" Target="../media/image78.png"/><Relationship Id="rId17" Type="http://schemas.openxmlformats.org/officeDocument/2006/relationships/customXml" Target="../ink/ink124.xml"/><Relationship Id="rId2" Type="http://schemas.openxmlformats.org/officeDocument/2006/relationships/notesSlide" Target="../notesSlides/notesSlide18.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21.xml"/><Relationship Id="rId5" Type="http://schemas.openxmlformats.org/officeDocument/2006/relationships/image" Target="../media/image5.emf"/><Relationship Id="rId15" Type="http://schemas.openxmlformats.org/officeDocument/2006/relationships/customXml" Target="../ink/ink123.xml"/><Relationship Id="rId10" Type="http://schemas.openxmlformats.org/officeDocument/2006/relationships/image" Target="../media/image77.png"/><Relationship Id="rId19" Type="http://schemas.openxmlformats.org/officeDocument/2006/relationships/image" Target="../media/image83.png"/><Relationship Id="rId4" Type="http://schemas.openxmlformats.org/officeDocument/2006/relationships/image" Target="../media/image4.png"/><Relationship Id="rId9" Type="http://schemas.openxmlformats.org/officeDocument/2006/relationships/customXml" Target="../ink/ink120.xml"/><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28.xml"/><Relationship Id="rId3" Type="http://schemas.openxmlformats.org/officeDocument/2006/relationships/image" Target="../media/image3.emf"/><Relationship Id="rId7" Type="http://schemas.openxmlformats.org/officeDocument/2006/relationships/customXml" Target="../ink/ink125.xml"/><Relationship Id="rId12" Type="http://schemas.openxmlformats.org/officeDocument/2006/relationships/image" Target="../media/image90.png"/><Relationship Id="rId17" Type="http://schemas.openxmlformats.org/officeDocument/2006/relationships/image" Target="../media/image86.png"/><Relationship Id="rId2" Type="http://schemas.openxmlformats.org/officeDocument/2006/relationships/notesSlide" Target="../notesSlides/notesSlide20.xml"/><Relationship Id="rId16"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27.xml"/><Relationship Id="rId5" Type="http://schemas.openxmlformats.org/officeDocument/2006/relationships/image" Target="../media/image5.emf"/><Relationship Id="rId15" Type="http://schemas.openxmlformats.org/officeDocument/2006/relationships/customXml" Target="../ink/ink129.xml"/><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customXml" Target="../ink/ink126.xml"/><Relationship Id="rId1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33.xml"/><Relationship Id="rId18" Type="http://schemas.openxmlformats.org/officeDocument/2006/relationships/image" Target="../media/image88.png"/><Relationship Id="rId3" Type="http://schemas.openxmlformats.org/officeDocument/2006/relationships/image" Target="../media/image3.emf"/><Relationship Id="rId7" Type="http://schemas.openxmlformats.org/officeDocument/2006/relationships/customXml" Target="../ink/ink130.xml"/><Relationship Id="rId12" Type="http://schemas.openxmlformats.org/officeDocument/2006/relationships/image" Target="../media/image90.png"/><Relationship Id="rId17" Type="http://schemas.openxmlformats.org/officeDocument/2006/relationships/image" Target="../media/image87.png"/><Relationship Id="rId2" Type="http://schemas.openxmlformats.org/officeDocument/2006/relationships/notesSlide" Target="../notesSlides/notesSlide21.xml"/><Relationship Id="rId16"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32.xml"/><Relationship Id="rId5" Type="http://schemas.openxmlformats.org/officeDocument/2006/relationships/image" Target="../media/image5.emf"/><Relationship Id="rId15" Type="http://schemas.openxmlformats.org/officeDocument/2006/relationships/customXml" Target="../ink/ink134.xml"/><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customXml" Target="../ink/ink131.xml"/><Relationship Id="rId1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38.xml"/><Relationship Id="rId18" Type="http://schemas.openxmlformats.org/officeDocument/2006/relationships/image" Target="../media/image93.png"/><Relationship Id="rId3" Type="http://schemas.openxmlformats.org/officeDocument/2006/relationships/image" Target="../media/image3.emf"/><Relationship Id="rId7" Type="http://schemas.openxmlformats.org/officeDocument/2006/relationships/customXml" Target="../ink/ink135.xml"/><Relationship Id="rId12" Type="http://schemas.openxmlformats.org/officeDocument/2006/relationships/image" Target="../media/image90.png"/><Relationship Id="rId17" Type="http://schemas.openxmlformats.org/officeDocument/2006/relationships/image" Target="../media/image89.png"/><Relationship Id="rId2" Type="http://schemas.openxmlformats.org/officeDocument/2006/relationships/notesSlide" Target="../notesSlides/notesSlide22.xml"/><Relationship Id="rId16" Type="http://schemas.openxmlformats.org/officeDocument/2006/relationships/image" Target="../media/image92.png"/><Relationship Id="rId20" Type="http://schemas.openxmlformats.org/officeDocument/2006/relationships/image" Target="../media/image95.jp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37.xml"/><Relationship Id="rId5" Type="http://schemas.openxmlformats.org/officeDocument/2006/relationships/image" Target="../media/image5.emf"/><Relationship Id="rId15" Type="http://schemas.openxmlformats.org/officeDocument/2006/relationships/customXml" Target="../ink/ink139.xml"/><Relationship Id="rId10" Type="http://schemas.openxmlformats.org/officeDocument/2006/relationships/image" Target="../media/image79.png"/><Relationship Id="rId19" Type="http://schemas.openxmlformats.org/officeDocument/2006/relationships/image" Target="../media/image94.png"/><Relationship Id="rId4" Type="http://schemas.openxmlformats.org/officeDocument/2006/relationships/image" Target="../media/image4.png"/><Relationship Id="rId9" Type="http://schemas.openxmlformats.org/officeDocument/2006/relationships/customXml" Target="../ink/ink136.xml"/><Relationship Id="rId1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customXml" Target="../ink/ink143.xml"/><Relationship Id="rId3" Type="http://schemas.openxmlformats.org/officeDocument/2006/relationships/image" Target="../media/image3.emf"/><Relationship Id="rId7" Type="http://schemas.openxmlformats.org/officeDocument/2006/relationships/customXml" Target="../ink/ink140.xml"/><Relationship Id="rId12" Type="http://schemas.openxmlformats.org/officeDocument/2006/relationships/image" Target="../media/image90.png"/><Relationship Id="rId17" Type="http://schemas.openxmlformats.org/officeDocument/2006/relationships/image" Target="../media/image96.jpeg"/><Relationship Id="rId2" Type="http://schemas.openxmlformats.org/officeDocument/2006/relationships/notesSlide" Target="../notesSlides/notesSlide23.xml"/><Relationship Id="rId16"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customXml" Target="../ink/ink142.xml"/><Relationship Id="rId5" Type="http://schemas.openxmlformats.org/officeDocument/2006/relationships/image" Target="../media/image5.emf"/><Relationship Id="rId15" Type="http://schemas.openxmlformats.org/officeDocument/2006/relationships/customXml" Target="../ink/ink144.xml"/><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customXml" Target="../ink/ink141.xml"/><Relationship Id="rId1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image" Target="../media/image5.emf"/><Relationship Id="rId9"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0.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99.pn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98.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7055892" y="1521725"/>
            <a:ext cx="4631011" cy="2736766"/>
          </a:xfrm>
          <a:noFill/>
        </p:spPr>
        <p:txBody>
          <a:bodyPr>
            <a:normAutofit/>
          </a:bodyPr>
          <a:lstStyle/>
          <a:p>
            <a:pPr algn="l"/>
            <a:r>
              <a:rPr lang="en-US" b="1" i="1" dirty="0">
                <a:solidFill>
                  <a:schemeClr val="bg2">
                    <a:lumMod val="50000"/>
                  </a:schemeClr>
                </a:solidFill>
              </a:rPr>
              <a:t>Unidad 1: </a:t>
            </a:r>
            <a:br>
              <a:rPr lang="en-US" b="1" i="1" dirty="0"/>
            </a:br>
            <a:r>
              <a:rPr lang="en-US" b="1" dirty="0">
                <a:solidFill>
                  <a:srgbClr val="C00000"/>
                </a:solidFill>
              </a:rPr>
              <a:t>Texas Natural y </a:t>
            </a:r>
            <a:r>
              <a:rPr lang="en-US" b="1" dirty="0" err="1">
                <a:solidFill>
                  <a:srgbClr val="C00000"/>
                </a:solidFill>
              </a:rPr>
              <a:t>su</a:t>
            </a:r>
            <a:r>
              <a:rPr lang="en-US" b="1" dirty="0">
                <a:solidFill>
                  <a:srgbClr val="C00000"/>
                </a:solidFill>
              </a:rPr>
              <a:t> </a:t>
            </a:r>
            <a:r>
              <a:rPr lang="en-US" b="1" dirty="0" err="1">
                <a:solidFill>
                  <a:srgbClr val="C00000"/>
                </a:solidFill>
              </a:rPr>
              <a:t>Gente</a:t>
            </a:r>
            <a:endParaRPr lang="en-US" b="1" dirty="0">
              <a:solidFill>
                <a:srgbClr val="C00000"/>
              </a:solidFill>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7055892" y="4359488"/>
            <a:ext cx="4428699" cy="1655762"/>
          </a:xfrm>
          <a:noFill/>
        </p:spPr>
        <p:txBody>
          <a:bodyPr>
            <a:normAutofit/>
          </a:bodyPr>
          <a:lstStyle/>
          <a:p>
            <a:pPr algn="l"/>
            <a:r>
              <a:rPr lang="en-US" sz="3600" b="1" i="1" dirty="0" err="1">
                <a:solidFill>
                  <a:schemeClr val="bg2">
                    <a:lumMod val="50000"/>
                  </a:schemeClr>
                </a:solidFill>
              </a:rPr>
              <a:t>Leccion</a:t>
            </a:r>
            <a:r>
              <a:rPr lang="en-US" sz="3600" b="1" i="1" dirty="0">
                <a:solidFill>
                  <a:schemeClr val="bg2">
                    <a:lumMod val="50000"/>
                  </a:schemeClr>
                </a:solidFill>
              </a:rPr>
              <a:t> 4: </a:t>
            </a:r>
          </a:p>
          <a:p>
            <a:pPr algn="l"/>
            <a:r>
              <a:rPr lang="en-US" sz="3600" b="1" i="1" dirty="0">
                <a:solidFill>
                  <a:srgbClr val="C00000"/>
                </a:solidFill>
              </a:rPr>
              <a:t>Regiones de Texas</a:t>
            </a:r>
          </a:p>
        </p:txBody>
      </p:sp>
      <p:pic>
        <p:nvPicPr>
          <p:cNvPr id="1032" name="Picture 8" descr="A map of the area of Texas with the American Indian tribes who lived in each area in the 18th century">
            <a:extLst>
              <a:ext uri="{FF2B5EF4-FFF2-40B4-BE49-F238E27FC236}">
                <a16:creationId xmlns:a16="http://schemas.microsoft.com/office/drawing/2014/main" id="{FD0E585B-C039-75F3-417B-08173C645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78" r="5476"/>
          <a:stretch/>
        </p:blipFill>
        <p:spPr bwMode="auto">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5000" t="-41000" r="-21000" b="-7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4">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5"/>
          <p:cNvSpPr txBox="1">
            <a:spLocks noGrp="1"/>
          </p:cNvSpPr>
          <p:nvPr>
            <p:ph type="title"/>
          </p:nvPr>
        </p:nvSpPr>
        <p:spPr>
          <a:xfrm>
            <a:off x="1544502" y="-145870"/>
            <a:ext cx="5445376" cy="1012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i="1" dirty="0" err="1">
                <a:latin typeface="Gotham Medium"/>
              </a:rPr>
              <a:t>Migrando</a:t>
            </a:r>
            <a:r>
              <a:rPr lang="en-US" sz="5000" b="1" i="1" dirty="0">
                <a:latin typeface="Gotham Medium"/>
              </a:rPr>
              <a:t> a Texas</a:t>
            </a:r>
          </a:p>
        </p:txBody>
      </p:sp>
      <p:sp>
        <p:nvSpPr>
          <p:cNvPr id="11" name="TextBox 10">
            <a:extLst>
              <a:ext uri="{C183D7F6-B498-43B3-948B-1728B52AA6E4}">
                <adec:decorative xmlns:adec="http://schemas.microsoft.com/office/drawing/2017/decorative" val="1"/>
              </a:ext>
            </a:extLst>
          </p:cNvPr>
          <p:cNvSpPr txBox="1"/>
          <p:nvPr/>
        </p:nvSpPr>
        <p:spPr>
          <a:xfrm>
            <a:off x="7702655" y="648867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CB46BB9-AE24-3DF2-430E-E56B864FF27C}"/>
              </a:ext>
            </a:extLst>
          </p:cNvPr>
          <p:cNvSpPr txBox="1"/>
          <p:nvPr/>
        </p:nvSpPr>
        <p:spPr>
          <a:xfrm>
            <a:off x="1551650" y="751742"/>
            <a:ext cx="5515722" cy="6047809"/>
          </a:xfrm>
          <a:prstGeom prst="rect">
            <a:avLst/>
          </a:prstGeom>
          <a:noFill/>
        </p:spPr>
        <p:txBody>
          <a:bodyPr wrap="square" rtlCol="0">
            <a:spAutoFit/>
          </a:bodyPr>
          <a:lstStyle/>
          <a:p>
            <a:r>
              <a:rPr lang="en-US" sz="2400" dirty="0">
                <a:solidFill>
                  <a:schemeClr val="accent6">
                    <a:lumMod val="75000"/>
                  </a:schemeClr>
                </a:solidFill>
              </a:rPr>
              <a:t>	</a:t>
            </a:r>
            <a:r>
              <a:rPr lang="es-ES" sz="2400" dirty="0">
                <a:solidFill>
                  <a:schemeClr val="accent6">
                    <a:lumMod val="75000"/>
                  </a:schemeClr>
                </a:solidFill>
              </a:rPr>
              <a:t> </a:t>
            </a:r>
            <a:r>
              <a:rPr lang="es-ES" sz="2000" dirty="0">
                <a:solidFill>
                  <a:schemeClr val="accent6">
                    <a:lumMod val="75000"/>
                  </a:schemeClr>
                </a:solidFill>
              </a:rPr>
              <a:t>Hace aproximadamente 12,000 años, la tierra salía de un período de temperaturas más frías y secas conocido como una </a:t>
            </a:r>
            <a:r>
              <a:rPr lang="es-ES" sz="2000" b="1" dirty="0">
                <a:solidFill>
                  <a:schemeClr val="accent6">
                    <a:lumMod val="75000"/>
                  </a:schemeClr>
                </a:solidFill>
              </a:rPr>
              <a:t>era de hielo</a:t>
            </a:r>
            <a:r>
              <a:rPr lang="en-US" sz="2000" dirty="0">
                <a:solidFill>
                  <a:schemeClr val="accent6">
                    <a:lumMod val="75000"/>
                  </a:schemeClr>
                </a:solidFill>
              </a:rPr>
              <a:t>. </a:t>
            </a:r>
          </a:p>
          <a:p>
            <a:r>
              <a:rPr lang="en-US" sz="2000" dirty="0">
                <a:solidFill>
                  <a:srgbClr val="C00000"/>
                </a:solidFill>
              </a:rPr>
              <a:t>	</a:t>
            </a:r>
            <a:r>
              <a:rPr lang="es-ES" sz="2000" dirty="0"/>
              <a:t> </a:t>
            </a:r>
            <a:r>
              <a:rPr lang="es-ES" sz="2000" dirty="0">
                <a:solidFill>
                  <a:srgbClr val="C00000"/>
                </a:solidFill>
              </a:rPr>
              <a:t>A medida que la temperatura de la tierra se calentó, grandes animales como mamuts, lobos gigantes y tigres dientes de sable en América del Norte comenzaron a migrar más al sur a través de las </a:t>
            </a:r>
            <a:r>
              <a:rPr lang="es-ES" sz="2000" b="1" dirty="0">
                <a:solidFill>
                  <a:srgbClr val="C00000"/>
                </a:solidFill>
              </a:rPr>
              <a:t>Grandes Llanuras</a:t>
            </a:r>
            <a:r>
              <a:rPr lang="en-US" sz="2000" dirty="0">
                <a:solidFill>
                  <a:srgbClr val="C00000"/>
                </a:solidFill>
              </a:rPr>
              <a:t>. </a:t>
            </a:r>
            <a:r>
              <a:rPr lang="es-ES" sz="2000" dirty="0">
                <a:solidFill>
                  <a:srgbClr val="C00000"/>
                </a:solidFill>
              </a:rPr>
              <a:t>Los primeros pobladores que dependían de estos animales para necesidades como comida y ropa los siguieron de cerca</a:t>
            </a:r>
            <a:r>
              <a:rPr lang="en-US" sz="2000" dirty="0">
                <a:solidFill>
                  <a:srgbClr val="C00000"/>
                </a:solidFill>
              </a:rPr>
              <a:t>.</a:t>
            </a:r>
          </a:p>
          <a:p>
            <a:r>
              <a:rPr lang="en-US" sz="2000" dirty="0">
                <a:solidFill>
                  <a:srgbClr val="002060"/>
                </a:solidFill>
              </a:rPr>
              <a:t>	</a:t>
            </a:r>
            <a:r>
              <a:rPr lang="es-ES" sz="2000" dirty="0"/>
              <a:t> </a:t>
            </a:r>
            <a:r>
              <a:rPr lang="es-ES" sz="2000" dirty="0">
                <a:solidFill>
                  <a:srgbClr val="002060"/>
                </a:solidFill>
              </a:rPr>
              <a:t>Cuando terminó la última era de hielo, muchos de esos grandes animales prehistóricos se extinguieron</a:t>
            </a:r>
            <a:r>
              <a:rPr lang="en-US" sz="2000" dirty="0">
                <a:solidFill>
                  <a:srgbClr val="002060"/>
                </a:solidFill>
              </a:rPr>
              <a:t>. </a:t>
            </a:r>
            <a:r>
              <a:rPr lang="es-ES" sz="2000" dirty="0">
                <a:solidFill>
                  <a:srgbClr val="002060"/>
                </a:solidFill>
              </a:rPr>
              <a:t>La gente </a:t>
            </a:r>
            <a:r>
              <a:rPr lang="es-ES" sz="2000" b="1" dirty="0">
                <a:solidFill>
                  <a:srgbClr val="002060"/>
                </a:solidFill>
              </a:rPr>
              <a:t>nómada</a:t>
            </a:r>
            <a:r>
              <a:rPr lang="es-ES" sz="2000" dirty="0">
                <a:solidFill>
                  <a:srgbClr val="002060"/>
                </a:solidFill>
              </a:rPr>
              <a:t> que los había seguido hacia el sur a través de las Grandes Llanuras comenzó a dispersarse por Texas en busca de nuevas fuentes de alimento</a:t>
            </a:r>
            <a:r>
              <a:rPr lang="en-US" sz="2000" dirty="0">
                <a:solidFill>
                  <a:srgbClr val="002060"/>
                </a:solidFill>
              </a:rPr>
              <a:t>.</a:t>
            </a:r>
          </a:p>
          <a:p>
            <a:r>
              <a:rPr lang="en-US" sz="2000" dirty="0">
                <a:solidFill>
                  <a:srgbClr val="002060"/>
                </a:solidFill>
              </a:rPr>
              <a:t>	 </a:t>
            </a:r>
            <a:r>
              <a:rPr lang="es-ES" sz="2000" dirty="0">
                <a:solidFill>
                  <a:schemeClr val="accent2">
                    <a:lumMod val="75000"/>
                  </a:schemeClr>
                </a:solidFill>
              </a:rPr>
              <a:t>Echemos un vistazo a la tierra que encontraron en Texas</a:t>
            </a:r>
            <a:r>
              <a:rPr lang="en-US" sz="2000" dirty="0">
                <a:solidFill>
                  <a:schemeClr val="accent2">
                    <a:lumMod val="75000"/>
                  </a:schemeClr>
                </a:solidFill>
              </a:rPr>
              <a:t>. </a:t>
            </a:r>
          </a:p>
          <a:p>
            <a:r>
              <a:rPr lang="en-US" sz="2300" dirty="0"/>
              <a:t>	</a:t>
            </a:r>
          </a:p>
        </p:txBody>
      </p:sp>
      <p:pic>
        <p:nvPicPr>
          <p:cNvPr id="2050" name="Picture 2" descr="A geographic map of North America showing the Rocky Mountain range spanning from Alaska in the North down toward Mexico in the south">
            <a:extLst>
              <a:ext uri="{FF2B5EF4-FFF2-40B4-BE49-F238E27FC236}">
                <a16:creationId xmlns:a16="http://schemas.microsoft.com/office/drawing/2014/main" id="{C17DBA23-C9BA-6A40-556E-0F68DCE91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886" y="-3"/>
            <a:ext cx="5181600" cy="645795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0D926E98-0F3A-2A9C-2D74-13CF3C06429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614335">
            <a:off x="7238042" y="561087"/>
            <a:ext cx="3514380" cy="3998241"/>
          </a:xfrm>
          <a:prstGeom prst="rect">
            <a:avLst/>
          </a:prstGeom>
        </p:spPr>
      </p:pic>
      <p:pic>
        <p:nvPicPr>
          <p:cNvPr id="14" name="Picture 13">
            <a:extLst>
              <a:ext uri="{FF2B5EF4-FFF2-40B4-BE49-F238E27FC236}">
                <a16:creationId xmlns:a16="http://schemas.microsoft.com/office/drawing/2014/main" id="{8F760D6F-AB28-F224-46CB-3563478561E9}"/>
              </a:ext>
              <a:ext uri="{C183D7F6-B498-43B3-948B-1728B52AA6E4}">
                <adec:decorative xmlns:adec="http://schemas.microsoft.com/office/drawing/2017/decorative" val="1"/>
              </a:ext>
            </a:extLst>
          </p:cNvPr>
          <p:cNvPicPr>
            <a:picLocks noChangeAspect="1"/>
          </p:cNvPicPr>
          <p:nvPr/>
        </p:nvPicPr>
        <p:blipFill rotWithShape="1">
          <a:blip r:embed="rId4">
            <a:alphaModFix amt="24000"/>
            <a:lum bright="31000"/>
          </a:blip>
          <a:srcRect l="8724" t="84492" b="1647"/>
          <a:stretch/>
        </p:blipFill>
        <p:spPr>
          <a:xfrm rot="5400000">
            <a:off x="-2656755" y="2755987"/>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73529" y="5627077"/>
            <a:ext cx="976941" cy="994812"/>
          </a:xfrm>
          <a:prstGeom prst="rect">
            <a:avLst/>
          </a:prstGeom>
        </p:spPr>
      </p:pic>
    </p:spTree>
    <p:extLst>
      <p:ext uri="{BB962C8B-B14F-4D97-AF65-F5344CB8AC3E}">
        <p14:creationId xmlns:p14="http://schemas.microsoft.com/office/powerpoint/2010/main" val="69953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A map of the 4 regions of Texas including the Great Plains, North Central Plains, Coastal Plains, and the Mountains and Basins.">
            <a:extLst>
              <a:ext uri="{FF2B5EF4-FFF2-40B4-BE49-F238E27FC236}">
                <a16:creationId xmlns:a16="http://schemas.microsoft.com/office/drawing/2014/main" id="{C305DB88-4CD5-F171-C765-5C6267198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398" y="1498284"/>
            <a:ext cx="4936906" cy="49369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4" name="Title 5">
            <a:extLst>
              <a:ext uri="{FF2B5EF4-FFF2-40B4-BE49-F238E27FC236}">
                <a16:creationId xmlns:a16="http://schemas.microsoft.com/office/drawing/2014/main" id="{E2C476FC-32E7-E3F4-9280-F716667D9448}"/>
              </a:ext>
            </a:extLst>
          </p:cNvPr>
          <p:cNvSpPr txBox="1">
            <a:spLocks noGrp="1"/>
          </p:cNvSpPr>
          <p:nvPr>
            <p:ph type="title"/>
          </p:nvPr>
        </p:nvSpPr>
        <p:spPr>
          <a:xfrm>
            <a:off x="1445853" y="13061"/>
            <a:ext cx="8730112" cy="201726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solidFill>
                  <a:schemeClr val="bg1"/>
                </a:solidFill>
                <a:latin typeface="Gotham Medium"/>
              </a:rPr>
              <a:t>Las Cuatro Regiones de Texas</a:t>
            </a:r>
            <a:br>
              <a:rPr lang="en-US" dirty="0">
                <a:latin typeface="Gotham Medium"/>
              </a:rPr>
            </a:br>
            <a:endParaRPr lang="en-US" dirty="0">
              <a:latin typeface="Gotham Medium"/>
            </a:endParaRPr>
          </a:p>
        </p:txBody>
      </p:sp>
      <p:sp>
        <p:nvSpPr>
          <p:cNvPr id="6" name="TextBox 5">
            <a:extLst>
              <a:ext uri="{FF2B5EF4-FFF2-40B4-BE49-F238E27FC236}">
                <a16:creationId xmlns:a16="http://schemas.microsoft.com/office/drawing/2014/main" id="{D1548266-882E-038B-1B1F-61A84F3B0996}"/>
              </a:ext>
            </a:extLst>
          </p:cNvPr>
          <p:cNvSpPr txBox="1"/>
          <p:nvPr/>
        </p:nvSpPr>
        <p:spPr>
          <a:xfrm>
            <a:off x="226862" y="1643927"/>
            <a:ext cx="6630440" cy="5262979"/>
          </a:xfrm>
          <a:prstGeom prst="rect">
            <a:avLst/>
          </a:prstGeom>
          <a:noFill/>
        </p:spPr>
        <p:txBody>
          <a:bodyPr wrap="square" rtlCol="0">
            <a:spAutoFit/>
          </a:bodyPr>
          <a:lstStyle/>
          <a:p>
            <a:r>
              <a:rPr lang="en-US" sz="2200" dirty="0">
                <a:solidFill>
                  <a:schemeClr val="accent6">
                    <a:lumMod val="75000"/>
                  </a:schemeClr>
                </a:solidFill>
              </a:rPr>
              <a:t>	</a:t>
            </a:r>
            <a:r>
              <a:rPr lang="es-ES" sz="2200" dirty="0"/>
              <a:t> </a:t>
            </a:r>
            <a:r>
              <a:rPr lang="es-ES" sz="2200" dirty="0">
                <a:solidFill>
                  <a:schemeClr val="accent6">
                    <a:lumMod val="75000"/>
                  </a:schemeClr>
                </a:solidFill>
              </a:rPr>
              <a:t>El estado de Texas cubre un área de más de 260,000 millas cuadradas y contiene una increíble y diversa gama de accidentes geográficos, incluyendo marismas, bosques, montañas, mesetas, llanuras, colinas, cuencas, desierto, ¡e incluso el segundo cañón más grande de los Estados Unidos</a:t>
            </a:r>
            <a:r>
              <a:rPr lang="en-US" sz="2200" dirty="0">
                <a:solidFill>
                  <a:schemeClr val="accent6">
                    <a:lumMod val="75000"/>
                  </a:schemeClr>
                </a:solidFill>
              </a:rPr>
              <a:t>!</a:t>
            </a:r>
          </a:p>
          <a:p>
            <a:r>
              <a:rPr lang="en-US" sz="2200" dirty="0">
                <a:solidFill>
                  <a:srgbClr val="002060"/>
                </a:solidFill>
              </a:rPr>
              <a:t>	</a:t>
            </a:r>
            <a:r>
              <a:rPr lang="es-ES" sz="2200" dirty="0"/>
              <a:t> </a:t>
            </a:r>
            <a:r>
              <a:rPr lang="es-ES" sz="2200" dirty="0">
                <a:solidFill>
                  <a:srgbClr val="002060"/>
                </a:solidFill>
              </a:rPr>
              <a:t>Estos accidentes geográficos se extienden a lo largo de las cuatro regiones principales del estado</a:t>
            </a:r>
            <a:r>
              <a:rPr lang="en-US" sz="2200" dirty="0">
                <a:solidFill>
                  <a:schemeClr val="accent2">
                    <a:lumMod val="75000"/>
                  </a:schemeClr>
                </a:solidFill>
              </a:rPr>
              <a:t>: </a:t>
            </a:r>
            <a:r>
              <a:rPr lang="en-US" sz="2200" b="1" dirty="0">
                <a:solidFill>
                  <a:schemeClr val="accent2">
                    <a:lumMod val="75000"/>
                  </a:schemeClr>
                </a:solidFill>
              </a:rPr>
              <a:t>las Grandes </a:t>
            </a:r>
            <a:r>
              <a:rPr lang="en-US" sz="2200" b="1" dirty="0" err="1">
                <a:solidFill>
                  <a:schemeClr val="accent2">
                    <a:lumMod val="75000"/>
                  </a:schemeClr>
                </a:solidFill>
              </a:rPr>
              <a:t>Llanuras</a:t>
            </a:r>
            <a:r>
              <a:rPr lang="en-US" sz="2200" b="1" dirty="0">
                <a:solidFill>
                  <a:srgbClr val="002060"/>
                </a:solidFill>
              </a:rPr>
              <a:t>, </a:t>
            </a:r>
            <a:r>
              <a:rPr lang="en-US" sz="2200" b="1" dirty="0">
                <a:solidFill>
                  <a:schemeClr val="accent5">
                    <a:lumMod val="75000"/>
                  </a:schemeClr>
                </a:solidFill>
              </a:rPr>
              <a:t>las </a:t>
            </a:r>
            <a:r>
              <a:rPr lang="en-US" sz="2200" b="1" dirty="0" err="1">
                <a:solidFill>
                  <a:schemeClr val="accent5">
                    <a:lumMod val="75000"/>
                  </a:schemeClr>
                </a:solidFill>
              </a:rPr>
              <a:t>Llanuras</a:t>
            </a:r>
            <a:r>
              <a:rPr lang="en-US" sz="2200" b="1" dirty="0">
                <a:solidFill>
                  <a:schemeClr val="accent5">
                    <a:lumMod val="75000"/>
                  </a:schemeClr>
                </a:solidFill>
              </a:rPr>
              <a:t> </a:t>
            </a:r>
            <a:r>
              <a:rPr lang="en-US" sz="2200" b="1" dirty="0" err="1">
                <a:solidFill>
                  <a:schemeClr val="accent5">
                    <a:lumMod val="75000"/>
                  </a:schemeClr>
                </a:solidFill>
              </a:rPr>
              <a:t>Centrales</a:t>
            </a:r>
            <a:r>
              <a:rPr lang="en-US" sz="2200" b="1" dirty="0">
                <a:solidFill>
                  <a:schemeClr val="accent5">
                    <a:lumMod val="75000"/>
                  </a:schemeClr>
                </a:solidFill>
              </a:rPr>
              <a:t> del Norte</a:t>
            </a:r>
            <a:r>
              <a:rPr lang="en-US" sz="2200" b="1" dirty="0">
                <a:solidFill>
                  <a:srgbClr val="002060"/>
                </a:solidFill>
              </a:rPr>
              <a:t>, </a:t>
            </a:r>
            <a:r>
              <a:rPr lang="en-US" sz="2200" b="1" dirty="0">
                <a:solidFill>
                  <a:schemeClr val="accent6">
                    <a:lumMod val="75000"/>
                  </a:schemeClr>
                </a:solidFill>
              </a:rPr>
              <a:t>las </a:t>
            </a:r>
            <a:r>
              <a:rPr lang="en-US" sz="2200" b="1" dirty="0" err="1">
                <a:solidFill>
                  <a:schemeClr val="accent6">
                    <a:lumMod val="75000"/>
                  </a:schemeClr>
                </a:solidFill>
              </a:rPr>
              <a:t>Llanuras</a:t>
            </a:r>
            <a:r>
              <a:rPr lang="en-US" sz="2200" b="1" dirty="0">
                <a:solidFill>
                  <a:schemeClr val="accent6">
                    <a:lumMod val="75000"/>
                  </a:schemeClr>
                </a:solidFill>
              </a:rPr>
              <a:t> </a:t>
            </a:r>
            <a:r>
              <a:rPr lang="en-US" sz="2200" b="1" dirty="0" err="1">
                <a:solidFill>
                  <a:schemeClr val="accent6">
                    <a:lumMod val="75000"/>
                  </a:schemeClr>
                </a:solidFill>
              </a:rPr>
              <a:t>Costeras</a:t>
            </a:r>
            <a:r>
              <a:rPr lang="en-US" sz="2200" b="1" dirty="0">
                <a:solidFill>
                  <a:srgbClr val="002060"/>
                </a:solidFill>
              </a:rPr>
              <a:t>, y</a:t>
            </a:r>
            <a:r>
              <a:rPr lang="en-US" sz="2200" b="1" dirty="0">
                <a:solidFill>
                  <a:srgbClr val="C00000"/>
                </a:solidFill>
              </a:rPr>
              <a:t> </a:t>
            </a:r>
            <a:r>
              <a:rPr lang="en-US" sz="2200" b="1" dirty="0" err="1">
                <a:solidFill>
                  <a:srgbClr val="C00000"/>
                </a:solidFill>
              </a:rPr>
              <a:t>Montanas</a:t>
            </a:r>
            <a:r>
              <a:rPr lang="en-US" sz="2200" b="1" dirty="0">
                <a:solidFill>
                  <a:srgbClr val="C00000"/>
                </a:solidFill>
              </a:rPr>
              <a:t> y Cuencas</a:t>
            </a:r>
            <a:r>
              <a:rPr lang="en-US" sz="2200" b="1" dirty="0">
                <a:solidFill>
                  <a:srgbClr val="002060"/>
                </a:solidFill>
              </a:rPr>
              <a:t>.</a:t>
            </a:r>
            <a:r>
              <a:rPr lang="en-US" sz="2200" dirty="0">
                <a:solidFill>
                  <a:srgbClr val="002060"/>
                </a:solidFill>
              </a:rPr>
              <a:t> </a:t>
            </a:r>
            <a:r>
              <a:rPr lang="es-ES" sz="2400" dirty="0">
                <a:solidFill>
                  <a:srgbClr val="002060"/>
                </a:solidFill>
              </a:rPr>
              <a:t>Cada región tiene su propia geografía, clima, ambiente, vida vegetal y animal, y recursos naturales </a:t>
            </a:r>
            <a:r>
              <a:rPr lang="es-ES" sz="2400" i="1" dirty="0">
                <a:solidFill>
                  <a:srgbClr val="002060"/>
                </a:solidFill>
              </a:rPr>
              <a:t>distintos*</a:t>
            </a:r>
            <a:r>
              <a:rPr lang="en-US" sz="2200" dirty="0">
                <a:solidFill>
                  <a:srgbClr val="002060"/>
                </a:solidFill>
              </a:rPr>
              <a:t>. </a:t>
            </a:r>
          </a:p>
          <a:p>
            <a:endParaRPr lang="en-US" sz="2200" dirty="0">
              <a:solidFill>
                <a:srgbClr val="002060"/>
              </a:solidFill>
            </a:endParaRPr>
          </a:p>
          <a:p>
            <a:r>
              <a:rPr lang="en-US" sz="2200" dirty="0">
                <a:solidFill>
                  <a:srgbClr val="002060"/>
                </a:solidFill>
              </a:rPr>
              <a:t>*</a:t>
            </a:r>
            <a:r>
              <a:rPr lang="en-US" sz="2200" b="1" i="1" dirty="0" err="1">
                <a:solidFill>
                  <a:schemeClr val="accent5">
                    <a:lumMod val="50000"/>
                  </a:schemeClr>
                </a:solidFill>
              </a:rPr>
              <a:t>Distinto</a:t>
            </a:r>
            <a:r>
              <a:rPr lang="en-US" sz="2200" i="1" dirty="0">
                <a:solidFill>
                  <a:schemeClr val="accent5">
                    <a:lumMod val="50000"/>
                  </a:schemeClr>
                </a:solidFill>
              </a:rPr>
              <a:t>: </a:t>
            </a:r>
            <a:r>
              <a:rPr lang="en-US" sz="2200" i="1" dirty="0" err="1">
                <a:solidFill>
                  <a:schemeClr val="accent5">
                    <a:lumMod val="50000"/>
                  </a:schemeClr>
                </a:solidFill>
              </a:rPr>
              <a:t>Diferente</a:t>
            </a:r>
            <a:r>
              <a:rPr lang="en-US" sz="2200" i="1" dirty="0">
                <a:solidFill>
                  <a:schemeClr val="accent5">
                    <a:lumMod val="50000"/>
                  </a:schemeClr>
                </a:solidFill>
              </a:rPr>
              <a:t> y </a:t>
            </a:r>
            <a:r>
              <a:rPr lang="en-US" sz="2200" i="1" dirty="0" err="1">
                <a:solidFill>
                  <a:schemeClr val="accent5">
                    <a:lumMod val="50000"/>
                  </a:schemeClr>
                </a:solidFill>
              </a:rPr>
              <a:t>unico</a:t>
            </a:r>
            <a:endParaRPr lang="en-US" sz="2200" dirty="0">
              <a:solidFill>
                <a:schemeClr val="accent5">
                  <a:lumMod val="50000"/>
                </a:schemeClr>
              </a:solidFill>
            </a:endParaRPr>
          </a:p>
          <a:p>
            <a:r>
              <a:rPr lang="en-US" sz="2200" dirty="0">
                <a:solidFill>
                  <a:srgbClr val="002060"/>
                </a:solidFill>
              </a:rPr>
              <a:t>	</a:t>
            </a:r>
          </a:p>
        </p:txBody>
      </p:sp>
      <p:sp>
        <p:nvSpPr>
          <p:cNvPr id="11" name="TextBox 10">
            <a:extLst>
              <a:ext uri="{FF2B5EF4-FFF2-40B4-BE49-F238E27FC236}">
                <a16:creationId xmlns:a16="http://schemas.microsoft.com/office/drawing/2014/main" id="{C018A539-E55A-6D7A-BA4B-81BBED57794D}"/>
              </a:ex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12" name="TextBox 11">
            <a:extLst>
              <a:ext uri="{FF2B5EF4-FFF2-40B4-BE49-F238E27FC236}">
                <a16:creationId xmlns:a16="http://schemas.microsoft.com/office/drawing/2014/main" id="{D1F45664-46C0-444F-64C9-CFD77FDCD160}"/>
              </a:ext>
              <a:ext uri="{C183D7F6-B498-43B3-948B-1728B52AA6E4}">
                <adec:decorative xmlns:adec="http://schemas.microsoft.com/office/drawing/2017/decorative" val="1"/>
              </a:ext>
            </a:extLst>
          </p:cNvPr>
          <p:cNvSpPr txBox="1"/>
          <p:nvPr/>
        </p:nvSpPr>
        <p:spPr>
          <a:xfrm>
            <a:off x="8995967" y="2801672"/>
            <a:ext cx="1358538" cy="1569660"/>
          </a:xfrm>
          <a:prstGeom prst="rect">
            <a:avLst/>
          </a:prstGeom>
          <a:noFill/>
        </p:spPr>
        <p:txBody>
          <a:bodyPr wrap="square" rtlCol="0">
            <a:spAutoFit/>
          </a:bodyPr>
          <a:lstStyle/>
          <a:p>
            <a:pPr algn="ctr"/>
            <a:r>
              <a:rPr lang="en-US" sz="2400" b="1" dirty="0" err="1">
                <a:solidFill>
                  <a:schemeClr val="tx2">
                    <a:lumMod val="75000"/>
                    <a:lumOff val="25000"/>
                  </a:schemeClr>
                </a:solidFill>
              </a:rPr>
              <a:t>Llanuras</a:t>
            </a:r>
            <a:r>
              <a:rPr lang="en-US" sz="2400" b="1" dirty="0">
                <a:solidFill>
                  <a:schemeClr val="tx2">
                    <a:lumMod val="75000"/>
                    <a:lumOff val="25000"/>
                  </a:schemeClr>
                </a:solidFill>
              </a:rPr>
              <a:t> </a:t>
            </a:r>
            <a:r>
              <a:rPr lang="en-US" sz="2400" b="1" dirty="0" err="1">
                <a:solidFill>
                  <a:schemeClr val="tx2">
                    <a:lumMod val="75000"/>
                    <a:lumOff val="25000"/>
                  </a:schemeClr>
                </a:solidFill>
              </a:rPr>
              <a:t>Centrales</a:t>
            </a:r>
            <a:r>
              <a:rPr lang="en-US" sz="2400" b="1" dirty="0">
                <a:solidFill>
                  <a:schemeClr val="tx2">
                    <a:lumMod val="75000"/>
                    <a:lumOff val="25000"/>
                  </a:schemeClr>
                </a:solidFill>
              </a:rPr>
              <a:t> del Norte</a:t>
            </a:r>
          </a:p>
        </p:txBody>
      </p:sp>
      <p:sp>
        <p:nvSpPr>
          <p:cNvPr id="13" name="TextBox 12">
            <a:extLst>
              <a:ext uri="{FF2B5EF4-FFF2-40B4-BE49-F238E27FC236}">
                <a16:creationId xmlns:a16="http://schemas.microsoft.com/office/drawing/2014/main" id="{263D5297-5A10-0A04-1F11-AD887330C199}"/>
              </a:ext>
              <a:ext uri="{C183D7F6-B498-43B3-948B-1728B52AA6E4}">
                <adec:decorative xmlns:adec="http://schemas.microsoft.com/office/drawing/2017/decorative" val="1"/>
              </a:ext>
            </a:extLst>
          </p:cNvPr>
          <p:cNvSpPr txBox="1"/>
          <p:nvPr/>
        </p:nvSpPr>
        <p:spPr>
          <a:xfrm rot="19396072">
            <a:off x="9501130" y="4434395"/>
            <a:ext cx="2431244" cy="461665"/>
          </a:xfrm>
          <a:prstGeom prst="rect">
            <a:avLst/>
          </a:prstGeom>
          <a:noFill/>
        </p:spPr>
        <p:txBody>
          <a:bodyPr wrap="square" rtlCol="0">
            <a:spAutoFit/>
          </a:bodyPr>
          <a:lstStyle/>
          <a:p>
            <a:pPr algn="ctr"/>
            <a:r>
              <a:rPr lang="en-US" sz="2400" b="1" dirty="0" err="1">
                <a:solidFill>
                  <a:srgbClr val="00B050"/>
                </a:solidFill>
              </a:rPr>
              <a:t>Llanuras</a:t>
            </a:r>
            <a:r>
              <a:rPr lang="en-US" sz="2400" b="1" dirty="0">
                <a:solidFill>
                  <a:srgbClr val="00B050"/>
                </a:solidFill>
              </a:rPr>
              <a:t> </a:t>
            </a:r>
            <a:r>
              <a:rPr lang="en-US" sz="2400" b="1" dirty="0" err="1">
                <a:solidFill>
                  <a:srgbClr val="00B050"/>
                </a:solidFill>
              </a:rPr>
              <a:t>Costeras</a:t>
            </a:r>
            <a:endParaRPr lang="en-US" sz="2400" b="1" dirty="0">
              <a:solidFill>
                <a:srgbClr val="00B050"/>
              </a:solidFill>
            </a:endParaRPr>
          </a:p>
        </p:txBody>
      </p:sp>
      <p:sp>
        <p:nvSpPr>
          <p:cNvPr id="14" name="TextBox 13">
            <a:extLst>
              <a:ext uri="{FF2B5EF4-FFF2-40B4-BE49-F238E27FC236}">
                <a16:creationId xmlns:a16="http://schemas.microsoft.com/office/drawing/2014/main" id="{FCD25AE7-50B0-C069-AA4E-91AD3208B085}"/>
              </a:ext>
              <a:ext uri="{C183D7F6-B498-43B3-948B-1728B52AA6E4}">
                <adec:decorative xmlns:adec="http://schemas.microsoft.com/office/drawing/2017/decorative" val="1"/>
              </a:ext>
            </a:extLst>
          </p:cNvPr>
          <p:cNvSpPr txBox="1"/>
          <p:nvPr/>
        </p:nvSpPr>
        <p:spPr>
          <a:xfrm>
            <a:off x="7899407" y="1643927"/>
            <a:ext cx="1358538" cy="830997"/>
          </a:xfrm>
          <a:prstGeom prst="rect">
            <a:avLst/>
          </a:prstGeom>
          <a:noFill/>
        </p:spPr>
        <p:txBody>
          <a:bodyPr wrap="square" rtlCol="0">
            <a:spAutoFit/>
          </a:bodyPr>
          <a:lstStyle/>
          <a:p>
            <a:pPr algn="ctr"/>
            <a:r>
              <a:rPr lang="en-US" sz="2400" b="1" dirty="0">
                <a:solidFill>
                  <a:schemeClr val="accent2">
                    <a:lumMod val="75000"/>
                  </a:schemeClr>
                </a:solidFill>
              </a:rPr>
              <a:t>Grandes </a:t>
            </a:r>
            <a:r>
              <a:rPr lang="en-US" sz="2400" b="1" dirty="0" err="1">
                <a:solidFill>
                  <a:schemeClr val="accent2">
                    <a:lumMod val="75000"/>
                  </a:schemeClr>
                </a:solidFill>
              </a:rPr>
              <a:t>Llanuras</a:t>
            </a:r>
            <a:endParaRPr lang="en-US" sz="2400" b="1" dirty="0">
              <a:solidFill>
                <a:schemeClr val="accent2"/>
              </a:solidFill>
            </a:endParaRPr>
          </a:p>
        </p:txBody>
      </p:sp>
      <p:sp>
        <p:nvSpPr>
          <p:cNvPr id="15" name="TextBox 14">
            <a:extLst>
              <a:ext uri="{FF2B5EF4-FFF2-40B4-BE49-F238E27FC236}">
                <a16:creationId xmlns:a16="http://schemas.microsoft.com/office/drawing/2014/main" id="{0ED2C94B-1361-038B-F8CB-C29E59885936}"/>
              </a:ext>
              <a:ext uri="{C183D7F6-B498-43B3-948B-1728B52AA6E4}">
                <adec:decorative xmlns:adec="http://schemas.microsoft.com/office/drawing/2017/decorative" val="1"/>
              </a:ext>
            </a:extLst>
          </p:cNvPr>
          <p:cNvSpPr txBox="1"/>
          <p:nvPr/>
        </p:nvSpPr>
        <p:spPr>
          <a:xfrm>
            <a:off x="7052485" y="3517292"/>
            <a:ext cx="1664883" cy="830997"/>
          </a:xfrm>
          <a:prstGeom prst="rect">
            <a:avLst/>
          </a:prstGeom>
          <a:noFill/>
        </p:spPr>
        <p:txBody>
          <a:bodyPr wrap="square" rtlCol="0">
            <a:spAutoFit/>
          </a:bodyPr>
          <a:lstStyle/>
          <a:p>
            <a:pPr algn="ctr"/>
            <a:r>
              <a:rPr lang="en-US" sz="2400" b="1" dirty="0" err="1">
                <a:solidFill>
                  <a:srgbClr val="C00000"/>
                </a:solidFill>
              </a:rPr>
              <a:t>Montanas</a:t>
            </a:r>
            <a:r>
              <a:rPr lang="en-US" sz="2400" b="1" dirty="0">
                <a:solidFill>
                  <a:srgbClr val="C00000"/>
                </a:solidFill>
              </a:rPr>
              <a:t> y Cuencas</a:t>
            </a:r>
          </a:p>
        </p:txBody>
      </p:sp>
      <p:cxnSp>
        <p:nvCxnSpPr>
          <p:cNvPr id="16" name="Straight Arrow Connector 15">
            <a:extLst>
              <a:ext uri="{FF2B5EF4-FFF2-40B4-BE49-F238E27FC236}">
                <a16:creationId xmlns:a16="http://schemas.microsoft.com/office/drawing/2014/main" id="{C452D30F-2D68-4EC2-8DBD-D586BED41CE7}"/>
              </a:ext>
              <a:ext uri="{C183D7F6-B498-43B3-948B-1728B52AA6E4}">
                <adec:decorative xmlns:adec="http://schemas.microsoft.com/office/drawing/2017/decorative" val="1"/>
              </a:ext>
            </a:extLst>
          </p:cNvPr>
          <p:cNvCxnSpPr>
            <a:cxnSpLocks/>
          </p:cNvCxnSpPr>
          <p:nvPr/>
        </p:nvCxnSpPr>
        <p:spPr>
          <a:xfrm>
            <a:off x="11561223" y="1841661"/>
            <a:ext cx="14618" cy="67511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3FB9D7F-2494-5CED-CE9F-DE85DC183E05}"/>
              </a:ext>
              <a:ext uri="{C183D7F6-B498-43B3-948B-1728B52AA6E4}">
                <adec:decorative xmlns:adec="http://schemas.microsoft.com/office/drawing/2017/decorative" val="1"/>
              </a:ext>
            </a:extLst>
          </p:cNvPr>
          <p:cNvCxnSpPr>
            <a:cxnSpLocks/>
          </p:cNvCxnSpPr>
          <p:nvPr/>
        </p:nvCxnSpPr>
        <p:spPr>
          <a:xfrm flipV="1">
            <a:off x="11268891" y="2166815"/>
            <a:ext cx="605013" cy="97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41FAB4A-CFC3-12B5-B9FE-F922C20E6E22}"/>
              </a:ext>
              <a:ext uri="{C183D7F6-B498-43B3-948B-1728B52AA6E4}">
                <adec:decorative xmlns:adec="http://schemas.microsoft.com/office/drawing/2017/decorative" val="1"/>
              </a:ext>
            </a:extLst>
          </p:cNvPr>
          <p:cNvSpPr txBox="1"/>
          <p:nvPr/>
        </p:nvSpPr>
        <p:spPr>
          <a:xfrm>
            <a:off x="11427245" y="2494733"/>
            <a:ext cx="314510" cy="369332"/>
          </a:xfrm>
          <a:prstGeom prst="rect">
            <a:avLst/>
          </a:prstGeom>
          <a:noFill/>
        </p:spPr>
        <p:txBody>
          <a:bodyPr wrap="none" rtlCol="0">
            <a:spAutoFit/>
          </a:bodyPr>
          <a:lstStyle/>
          <a:p>
            <a:r>
              <a:rPr lang="en-US" dirty="0"/>
              <a:t>S</a:t>
            </a:r>
          </a:p>
        </p:txBody>
      </p:sp>
      <p:sp>
        <p:nvSpPr>
          <p:cNvPr id="19" name="TextBox 18">
            <a:extLst>
              <a:ext uri="{FF2B5EF4-FFF2-40B4-BE49-F238E27FC236}">
                <a16:creationId xmlns:a16="http://schemas.microsoft.com/office/drawing/2014/main" id="{C2E85EAE-13CD-6638-DCB4-1F1F56C20E8D}"/>
              </a:ext>
              <a:ext uri="{C183D7F6-B498-43B3-948B-1728B52AA6E4}">
                <adec:decorative xmlns:adec="http://schemas.microsoft.com/office/drawing/2017/decorative" val="1"/>
              </a:ext>
            </a:extLst>
          </p:cNvPr>
          <p:cNvSpPr txBox="1"/>
          <p:nvPr/>
        </p:nvSpPr>
        <p:spPr>
          <a:xfrm>
            <a:off x="10945469" y="2023339"/>
            <a:ext cx="389850" cy="369332"/>
          </a:xfrm>
          <a:prstGeom prst="rect">
            <a:avLst/>
          </a:prstGeom>
          <a:noFill/>
        </p:spPr>
        <p:txBody>
          <a:bodyPr wrap="none" rtlCol="0">
            <a:spAutoFit/>
          </a:bodyPr>
          <a:lstStyle/>
          <a:p>
            <a:r>
              <a:rPr lang="en-US" dirty="0"/>
              <a:t>W</a:t>
            </a:r>
          </a:p>
        </p:txBody>
      </p:sp>
      <p:sp>
        <p:nvSpPr>
          <p:cNvPr id="20" name="TextBox 19">
            <a:extLst>
              <a:ext uri="{FF2B5EF4-FFF2-40B4-BE49-F238E27FC236}">
                <a16:creationId xmlns:a16="http://schemas.microsoft.com/office/drawing/2014/main" id="{59860A0B-F6C2-6F3D-FC88-5F4FB2338442}"/>
              </a:ext>
              <a:ext uri="{C183D7F6-B498-43B3-948B-1728B52AA6E4}">
                <adec:decorative xmlns:adec="http://schemas.microsoft.com/office/drawing/2017/decorative" val="1"/>
              </a:ext>
            </a:extLst>
          </p:cNvPr>
          <p:cNvSpPr txBox="1"/>
          <p:nvPr/>
        </p:nvSpPr>
        <p:spPr>
          <a:xfrm>
            <a:off x="11394957" y="1479294"/>
            <a:ext cx="333746" cy="369332"/>
          </a:xfrm>
          <a:prstGeom prst="rect">
            <a:avLst/>
          </a:prstGeom>
          <a:noFill/>
        </p:spPr>
        <p:txBody>
          <a:bodyPr wrap="none" rtlCol="0">
            <a:spAutoFit/>
          </a:bodyPr>
          <a:lstStyle/>
          <a:p>
            <a:r>
              <a:rPr lang="en-US" dirty="0"/>
              <a:t>N</a:t>
            </a:r>
          </a:p>
        </p:txBody>
      </p:sp>
      <p:pic>
        <p:nvPicPr>
          <p:cNvPr id="21" name="Graphic 20" descr="Wave outline">
            <a:extLst>
              <a:ext uri="{FF2B5EF4-FFF2-40B4-BE49-F238E27FC236}">
                <a16:creationId xmlns:a16="http://schemas.microsoft.com/office/drawing/2014/main" id="{1F2BA08E-6146-C47B-1903-EF544B672A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8119" y="5498031"/>
            <a:ext cx="457200" cy="457200"/>
          </a:xfrm>
          <a:prstGeom prst="rect">
            <a:avLst/>
          </a:prstGeom>
        </p:spPr>
      </p:pic>
      <p:pic>
        <p:nvPicPr>
          <p:cNvPr id="22" name="Graphic 21" descr="Wave outline">
            <a:extLst>
              <a:ext uri="{FF2B5EF4-FFF2-40B4-BE49-F238E27FC236}">
                <a16:creationId xmlns:a16="http://schemas.microsoft.com/office/drawing/2014/main" id="{CB17FE80-E4B9-B4ED-2272-8014322892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68891" y="5069422"/>
            <a:ext cx="457200" cy="457200"/>
          </a:xfrm>
          <a:prstGeom prst="rect">
            <a:avLst/>
          </a:prstGeom>
        </p:spPr>
      </p:pic>
      <p:pic>
        <p:nvPicPr>
          <p:cNvPr id="23" name="Graphic 22" descr="Wave outline">
            <a:extLst>
              <a:ext uri="{FF2B5EF4-FFF2-40B4-BE49-F238E27FC236}">
                <a16:creationId xmlns:a16="http://schemas.microsoft.com/office/drawing/2014/main" id="{8FE03F64-BE11-88F9-2D52-2EA21F70CA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40075" y="5705317"/>
            <a:ext cx="457200" cy="457200"/>
          </a:xfrm>
          <a:prstGeom prst="rect">
            <a:avLst/>
          </a:prstGeom>
        </p:spPr>
      </p:pic>
    </p:spTree>
    <p:extLst>
      <p:ext uri="{BB962C8B-B14F-4D97-AF65-F5344CB8AC3E}">
        <p14:creationId xmlns:p14="http://schemas.microsoft.com/office/powerpoint/2010/main" val="2069260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355799" y="6500435"/>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4" name="Title 5">
            <a:extLst>
              <a:ext uri="{FF2B5EF4-FFF2-40B4-BE49-F238E27FC236}">
                <a16:creationId xmlns:a16="http://schemas.microsoft.com/office/drawing/2014/main" id="{E2C476FC-32E7-E3F4-9280-F716667D9448}"/>
              </a:ext>
            </a:extLst>
          </p:cNvPr>
          <p:cNvSpPr txBox="1">
            <a:spLocks noGrp="1"/>
          </p:cNvSpPr>
          <p:nvPr>
            <p:ph type="title"/>
          </p:nvPr>
        </p:nvSpPr>
        <p:spPr>
          <a:xfrm>
            <a:off x="1445853" y="13062"/>
            <a:ext cx="8730112" cy="12022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Haz </a:t>
            </a:r>
            <a:r>
              <a:rPr lang="en-US" sz="8000" dirty="0" err="1">
                <a:solidFill>
                  <a:schemeClr val="bg1"/>
                </a:solidFill>
                <a:latin typeface="Gotham Medium"/>
              </a:rPr>
              <a:t>una</a:t>
            </a:r>
            <a:r>
              <a:rPr lang="en-US" sz="8000" dirty="0">
                <a:solidFill>
                  <a:schemeClr val="bg1"/>
                </a:solidFill>
                <a:latin typeface="Gotham Medium"/>
              </a:rPr>
              <a:t> </a:t>
            </a:r>
            <a:r>
              <a:rPr lang="en-US" sz="8000" dirty="0" err="1">
                <a:solidFill>
                  <a:schemeClr val="bg1"/>
                </a:solidFill>
                <a:latin typeface="Gotham Medium"/>
              </a:rPr>
              <a:t>prediccion</a:t>
            </a:r>
            <a:endParaRPr lang="en-US" sz="8000" dirty="0">
              <a:latin typeface="Gotham Medium"/>
            </a:endParaRPr>
          </a:p>
        </p:txBody>
      </p:sp>
      <p:sp>
        <p:nvSpPr>
          <p:cNvPr id="6" name="TextBox 5">
            <a:extLst>
              <a:ext uri="{FF2B5EF4-FFF2-40B4-BE49-F238E27FC236}">
                <a16:creationId xmlns:a16="http://schemas.microsoft.com/office/drawing/2014/main" id="{D1548266-882E-038B-1B1F-61A84F3B0996}"/>
              </a:ext>
            </a:extLst>
          </p:cNvPr>
          <p:cNvSpPr txBox="1"/>
          <p:nvPr/>
        </p:nvSpPr>
        <p:spPr>
          <a:xfrm>
            <a:off x="226863" y="1643927"/>
            <a:ext cx="4091552" cy="5324535"/>
          </a:xfrm>
          <a:prstGeom prst="rect">
            <a:avLst/>
          </a:prstGeom>
          <a:noFill/>
        </p:spPr>
        <p:txBody>
          <a:bodyPr wrap="square" rtlCol="0">
            <a:spAutoFit/>
          </a:bodyPr>
          <a:lstStyle/>
          <a:p>
            <a:r>
              <a:rPr lang="es-ES" sz="3200" dirty="0">
                <a:solidFill>
                  <a:schemeClr val="accent6">
                    <a:lumMod val="75000"/>
                  </a:schemeClr>
                </a:solidFill>
              </a:rPr>
              <a:t>Observa el mapa a la derecha. Basado en la información presentada en este mapa, ¿dónde crees que se encuentran la mayoría de las plantas, animales y personas en Texas</a:t>
            </a:r>
            <a:r>
              <a:rPr lang="en-US" sz="3200" dirty="0">
                <a:solidFill>
                  <a:schemeClr val="accent6">
                    <a:lumMod val="75000"/>
                  </a:schemeClr>
                </a:solidFill>
              </a:rPr>
              <a:t>?</a:t>
            </a:r>
          </a:p>
          <a:p>
            <a:endParaRPr lang="en-US" sz="2000" dirty="0">
              <a:solidFill>
                <a:schemeClr val="accent6">
                  <a:lumMod val="75000"/>
                </a:schemeClr>
              </a:solidFill>
            </a:endParaRPr>
          </a:p>
          <a:p>
            <a:r>
              <a:rPr lang="en-US" sz="3200" dirty="0">
                <a:solidFill>
                  <a:schemeClr val="accent6">
                    <a:lumMod val="75000"/>
                  </a:schemeClr>
                </a:solidFill>
              </a:rPr>
              <a:t>Por </a:t>
            </a:r>
            <a:r>
              <a:rPr lang="en-US" sz="3200" dirty="0" err="1">
                <a:solidFill>
                  <a:schemeClr val="accent6">
                    <a:lumMod val="75000"/>
                  </a:schemeClr>
                </a:solidFill>
              </a:rPr>
              <a:t>qué</a:t>
            </a:r>
            <a:r>
              <a:rPr lang="en-US" sz="3200" dirty="0">
                <a:solidFill>
                  <a:schemeClr val="accent6">
                    <a:lumMod val="75000"/>
                  </a:schemeClr>
                </a:solidFill>
              </a:rPr>
              <a:t>? </a:t>
            </a:r>
          </a:p>
        </p:txBody>
      </p:sp>
      <p:pic>
        <p:nvPicPr>
          <p:cNvPr id="25" name="Picture 24" descr="A map of the annual average precipitation in Texas">
            <a:extLst>
              <a:ext uri="{FF2B5EF4-FFF2-40B4-BE49-F238E27FC236}">
                <a16:creationId xmlns:a16="http://schemas.microsoft.com/office/drawing/2014/main" id="{45C0DC43-8728-8EB0-F091-E45B501A6443}"/>
              </a:ext>
            </a:extLst>
          </p:cNvPr>
          <p:cNvPicPr>
            <a:picLocks noChangeAspect="1"/>
          </p:cNvPicPr>
          <p:nvPr/>
        </p:nvPicPr>
        <p:blipFill rotWithShape="1">
          <a:blip r:embed="rId5">
            <a:extLst>
              <a:ext uri="{28A0092B-C50C-407E-A947-70E740481C1C}">
                <a14:useLocalDpi xmlns:a14="http://schemas.microsoft.com/office/drawing/2010/main" val="0"/>
              </a:ext>
            </a:extLst>
          </a:blip>
          <a:srcRect r="-170" b="8644"/>
          <a:stretch/>
        </p:blipFill>
        <p:spPr>
          <a:xfrm>
            <a:off x="4403207" y="1321706"/>
            <a:ext cx="7440450" cy="5089285"/>
          </a:xfrm>
          <a:prstGeom prst="rect">
            <a:avLst/>
          </a:prstGeom>
          <a:effectLst>
            <a:outerShdw blurRad="50800" dist="50800" dir="9180000" algn="ctr" rotWithShape="0">
              <a:srgbClr val="000000">
                <a:alpha val="43137"/>
              </a:srgbClr>
            </a:outerShdw>
          </a:effectLst>
        </p:spPr>
      </p:pic>
      <p:pic>
        <p:nvPicPr>
          <p:cNvPr id="26" name="Graphic 25">
            <a:extLst>
              <a:ext uri="{FF2B5EF4-FFF2-40B4-BE49-F238E27FC236}">
                <a16:creationId xmlns:a16="http://schemas.microsoft.com/office/drawing/2014/main" id="{D1FA8232-1E78-15E8-55D3-1D6D900FCC0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4747" y="120177"/>
            <a:ext cx="1071092" cy="1071092"/>
          </a:xfrm>
          <a:prstGeom prst="rect">
            <a:avLst/>
          </a:prstGeom>
        </p:spPr>
      </p:pic>
    </p:spTree>
    <p:extLst>
      <p:ext uri="{BB962C8B-B14F-4D97-AF65-F5344CB8AC3E}">
        <p14:creationId xmlns:p14="http://schemas.microsoft.com/office/powerpoint/2010/main" val="1583800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flat, rolling plains and low shrubs of the Great Plains region of Texas">
            <a:extLst>
              <a:ext uri="{FF2B5EF4-FFF2-40B4-BE49-F238E27FC236}">
                <a16:creationId xmlns:a16="http://schemas.microsoft.com/office/drawing/2014/main" id="{6FA429EC-9983-B943-1D37-9EA112DF3FE7}"/>
              </a:ext>
            </a:extLst>
          </p:cNvPr>
          <p:cNvPicPr>
            <a:picLocks noChangeAspect="1" noChangeArrowheads="1"/>
          </p:cNvPicPr>
          <p:nvPr/>
        </p:nvPicPr>
        <p:blipFill>
          <a:blip r:embed="rId3">
            <a:alphaModFix amt="71000"/>
            <a:extLst>
              <a:ext uri="{28A0092B-C50C-407E-A947-70E740481C1C}">
                <a14:useLocalDpi xmlns:a14="http://schemas.microsoft.com/office/drawing/2010/main" val="0"/>
              </a:ext>
            </a:extLst>
          </a:blip>
          <a:srcRect/>
          <a:stretch>
            <a:fillRect/>
          </a:stretch>
        </p:blipFill>
        <p:spPr bwMode="auto">
          <a:xfrm>
            <a:off x="-4" y="0"/>
            <a:ext cx="12192004" cy="79130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622291"/>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728621"/>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1030806"/>
            <a:ext cx="1555071" cy="1583518"/>
          </a:xfrm>
          <a:prstGeom prst="rect">
            <a:avLst/>
          </a:prstGeom>
        </p:spPr>
      </p:pic>
      <p:sp>
        <p:nvSpPr>
          <p:cNvPr id="10" name="Title 5"/>
          <p:cNvSpPr txBox="1">
            <a:spLocks noGrp="1"/>
          </p:cNvSpPr>
          <p:nvPr>
            <p:ph type="title"/>
          </p:nvPr>
        </p:nvSpPr>
        <p:spPr>
          <a:xfrm>
            <a:off x="2622641" y="877397"/>
            <a:ext cx="7125790" cy="22722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dirty="0">
                <a:solidFill>
                  <a:schemeClr val="bg1"/>
                </a:solidFill>
                <a:latin typeface="Gotham Medium"/>
              </a:rPr>
              <a:t>Las Grandes </a:t>
            </a:r>
            <a:r>
              <a:rPr lang="en-US" sz="9600" dirty="0" err="1">
                <a:solidFill>
                  <a:schemeClr val="bg1"/>
                </a:solidFill>
                <a:latin typeface="Gotham Medium"/>
              </a:rPr>
              <a:t>Llanuras</a:t>
            </a:r>
            <a:endParaRPr lang="en-US" sz="9600" dirty="0">
              <a:solidFill>
                <a:schemeClr val="bg1"/>
              </a:solidFill>
              <a:latin typeface="Gotham Medium"/>
            </a:endParaRPr>
          </a:p>
        </p:txBody>
      </p:sp>
      <p:sp>
        <p:nvSpPr>
          <p:cNvPr id="11" name="TextBox 10"/>
          <p:cNvSpPr txBox="1"/>
          <p:nvPr/>
        </p:nvSpPr>
        <p:spPr>
          <a:xfrm>
            <a:off x="7883413"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8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0" name="Title 5"/>
          <p:cNvSpPr txBox="1">
            <a:spLocks noGrp="1"/>
          </p:cNvSpPr>
          <p:nvPr>
            <p:ph type="title"/>
          </p:nvPr>
        </p:nvSpPr>
        <p:spPr>
          <a:xfrm>
            <a:off x="1759131" y="13061"/>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err="1">
                <a:latin typeface="Gotham Medium"/>
              </a:rPr>
              <a:t>Clima</a:t>
            </a:r>
            <a:br>
              <a:rPr lang="en-US" sz="4400" dirty="0">
                <a:latin typeface="Gotham Medium"/>
              </a:rPr>
            </a:br>
            <a:r>
              <a:rPr lang="en-US" sz="3200" i="1" dirty="0">
                <a:solidFill>
                  <a:schemeClr val="bg2">
                    <a:lumMod val="50000"/>
                  </a:schemeClr>
                </a:solidFill>
                <a:latin typeface="Gotham Medium"/>
              </a:rPr>
              <a:t>Las Grandes </a:t>
            </a:r>
            <a:r>
              <a:rPr lang="en-US" sz="3200" i="1" dirty="0" err="1">
                <a:solidFill>
                  <a:schemeClr val="bg2">
                    <a:lumMod val="50000"/>
                  </a:schemeClr>
                </a:solidFill>
                <a:latin typeface="Gotham Medium"/>
              </a:rPr>
              <a:t>Llanuras</a:t>
            </a:r>
            <a:br>
              <a:rPr lang="en-US" sz="4400" dirty="0">
                <a:latin typeface="Gotham Medium"/>
              </a:rPr>
            </a:br>
            <a:endParaRPr lang="en-US" sz="4400" dirty="0">
              <a:latin typeface="Gotham Medium"/>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3" name="Rectangle 1">
            <a:extLst>
              <a:ext uri="{FF2B5EF4-FFF2-40B4-BE49-F238E27FC236}">
                <a16:creationId xmlns:a16="http://schemas.microsoft.com/office/drawing/2014/main" id="{1256A676-6030-9487-FC5F-BFC8819D943C}"/>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9747E5EB-A478-8C1E-25D8-E5489E0C04AD}"/>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26" name="Ink 25">
                <a:extLst>
                  <a:ext uri="{FF2B5EF4-FFF2-40B4-BE49-F238E27FC236}">
                    <a16:creationId xmlns:a16="http://schemas.microsoft.com/office/drawing/2014/main" id="{9747E5EB-A478-8C1E-25D8-E5489E0C04AD}"/>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A9F26DF9-6C91-57F0-9380-3A516349CFF5}"/>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27" name="Ink 26">
                <a:extLst>
                  <a:ext uri="{FF2B5EF4-FFF2-40B4-BE49-F238E27FC236}">
                    <a16:creationId xmlns:a16="http://schemas.microsoft.com/office/drawing/2014/main" id="{A9F26DF9-6C91-57F0-9380-3A516349CFF5}"/>
                  </a:ext>
                  <a:ext uri="{C183D7F6-B498-43B3-948B-1728B52AA6E4}">
                    <adec:decorative xmlns:adec="http://schemas.microsoft.com/office/drawing/2017/decorative" val="1"/>
                  </a:ext>
                </a:extLst>
              </p:cNvPr>
              <p:cNvPicPr/>
              <p:nvPr/>
            </p:nvPicPr>
            <p:blipFill>
              <a:blip r:embed="rId9"/>
              <a:stretch>
                <a:fillRect/>
              </a:stretch>
            </p:blipFill>
            <p:spPr>
              <a:xfrm>
                <a:off x="1041289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Ink 27">
                <a:extLst>
                  <a:ext uri="{FF2B5EF4-FFF2-40B4-BE49-F238E27FC236}">
                    <a16:creationId xmlns:a16="http://schemas.microsoft.com/office/drawing/2014/main" id="{C154D87A-2080-F847-7608-D8A06E58FB47}"/>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28" name="Ink 27">
                <a:extLst>
                  <a:ext uri="{FF2B5EF4-FFF2-40B4-BE49-F238E27FC236}">
                    <a16:creationId xmlns:a16="http://schemas.microsoft.com/office/drawing/2014/main" id="{C154D87A-2080-F847-7608-D8A06E58FB47}"/>
                  </a:ext>
                  <a:ext uri="{C183D7F6-B498-43B3-948B-1728B52AA6E4}">
                    <adec:decorative xmlns:adec="http://schemas.microsoft.com/office/drawing/2017/decorative" val="1"/>
                  </a:ext>
                </a:extLst>
              </p:cNvPr>
              <p:cNvPicPr/>
              <p:nvPr/>
            </p:nvPicPr>
            <p:blipFill>
              <a:blip r:embed="rId11"/>
              <a:stretch>
                <a:fillRect/>
              </a:stretch>
            </p:blipFill>
            <p:spPr>
              <a:xfrm>
                <a:off x="10459697" y="1440977"/>
                <a:ext cx="21780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A1908616-5063-6FDB-16E5-621330BE32CC}"/>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29" name="Ink 28">
                <a:extLst>
                  <a:ext uri="{FF2B5EF4-FFF2-40B4-BE49-F238E27FC236}">
                    <a16:creationId xmlns:a16="http://schemas.microsoft.com/office/drawing/2014/main" id="{A1908616-5063-6FDB-16E5-621330BE32CC}"/>
                  </a:ext>
                  <a:ext uri="{C183D7F6-B498-43B3-948B-1728B52AA6E4}">
                    <adec:decorative xmlns:adec="http://schemas.microsoft.com/office/drawing/2017/decorative" val="1"/>
                  </a:ext>
                </a:extLst>
              </p:cNvPr>
              <p:cNvPicPr/>
              <p:nvPr/>
            </p:nvPicPr>
            <p:blipFill>
              <a:blip r:embed="rId13"/>
              <a:stretch>
                <a:fillRect/>
              </a:stretch>
            </p:blipFill>
            <p:spPr>
              <a:xfrm>
                <a:off x="1027177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F8D83C85-E4DD-5E42-D63D-57B32FBA741F}"/>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33" name="Ink 32">
                <a:extLst>
                  <a:ext uri="{FF2B5EF4-FFF2-40B4-BE49-F238E27FC236}">
                    <a16:creationId xmlns:a16="http://schemas.microsoft.com/office/drawing/2014/main" id="{F8D83C85-E4DD-5E42-D63D-57B32FBA741F}"/>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DD615A75-C87E-111E-3E94-C0C431594803}"/>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35" name="Ink 34">
                <a:extLst>
                  <a:ext uri="{FF2B5EF4-FFF2-40B4-BE49-F238E27FC236}">
                    <a16:creationId xmlns:a16="http://schemas.microsoft.com/office/drawing/2014/main" id="{DD615A75-C87E-111E-3E94-C0C431594803}"/>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Ink 36">
                <a:extLst>
                  <a:ext uri="{FF2B5EF4-FFF2-40B4-BE49-F238E27FC236}">
                    <a16:creationId xmlns:a16="http://schemas.microsoft.com/office/drawing/2014/main" id="{3C67AF5F-AF33-40F7-EC32-79B8E7E8AEB2}"/>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37" name="Ink 36">
                <a:extLst>
                  <a:ext uri="{FF2B5EF4-FFF2-40B4-BE49-F238E27FC236}">
                    <a16:creationId xmlns:a16="http://schemas.microsoft.com/office/drawing/2014/main" id="{3C67AF5F-AF33-40F7-EC32-79B8E7E8AEB2}"/>
                  </a:ext>
                  <a:ext uri="{C183D7F6-B498-43B3-948B-1728B52AA6E4}">
                    <adec:decorative xmlns:adec="http://schemas.microsoft.com/office/drawing/2017/decorative" val="1"/>
                  </a:ext>
                </a:extLst>
              </p:cNvPr>
              <p:cNvPicPr/>
              <p:nvPr/>
            </p:nvPicPr>
            <p:blipFill>
              <a:blip r:embed="rId19"/>
              <a:stretch>
                <a:fillRect/>
              </a:stretch>
            </p:blipFill>
            <p:spPr>
              <a:xfrm>
                <a:off x="10276817" y="233537"/>
                <a:ext cx="45288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617E8166-D684-EB55-BE04-7DF2591E78B0}"/>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38" name="Ink 37">
                <a:extLst>
                  <a:ext uri="{FF2B5EF4-FFF2-40B4-BE49-F238E27FC236}">
                    <a16:creationId xmlns:a16="http://schemas.microsoft.com/office/drawing/2014/main" id="{617E8166-D684-EB55-BE04-7DF2591E78B0}"/>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0390FAE7-CA76-FB56-CE1B-0AF9EC20BC5A}"/>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40" name="Ink 39">
                <a:extLst>
                  <a:ext uri="{FF2B5EF4-FFF2-40B4-BE49-F238E27FC236}">
                    <a16:creationId xmlns:a16="http://schemas.microsoft.com/office/drawing/2014/main" id="{0390FAE7-CA76-FB56-CE1B-0AF9EC20BC5A}"/>
                  </a:ext>
                  <a:ext uri="{C183D7F6-B498-43B3-948B-1728B52AA6E4}">
                    <adec:decorative xmlns:adec="http://schemas.microsoft.com/office/drawing/2017/decorative" val="1"/>
                  </a:ext>
                </a:extLst>
              </p:cNvPr>
              <p:cNvPicPr/>
              <p:nvPr/>
            </p:nvPicPr>
            <p:blipFill>
              <a:blip r:embed="rId23"/>
              <a:stretch>
                <a:fillRect/>
              </a:stretch>
            </p:blipFill>
            <p:spPr>
              <a:xfrm>
                <a:off x="10257737" y="233897"/>
                <a:ext cx="4428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Ink 41">
                <a:extLst>
                  <a:ext uri="{FF2B5EF4-FFF2-40B4-BE49-F238E27FC236}">
                    <a16:creationId xmlns:a16="http://schemas.microsoft.com/office/drawing/2014/main" id="{474B0A58-91DC-F6F5-72C3-8F6DC2CE06A0}"/>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42" name="Ink 41">
                <a:extLst>
                  <a:ext uri="{FF2B5EF4-FFF2-40B4-BE49-F238E27FC236}">
                    <a16:creationId xmlns:a16="http://schemas.microsoft.com/office/drawing/2014/main" id="{474B0A58-91DC-F6F5-72C3-8F6DC2CE06A0}"/>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Ink 42">
                <a:extLst>
                  <a:ext uri="{FF2B5EF4-FFF2-40B4-BE49-F238E27FC236}">
                    <a16:creationId xmlns:a16="http://schemas.microsoft.com/office/drawing/2014/main" id="{1D0BFB73-ADB4-0DF3-BB2B-7EAE22A51785}"/>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43" name="Ink 42">
                <a:extLst>
                  <a:ext uri="{FF2B5EF4-FFF2-40B4-BE49-F238E27FC236}">
                    <a16:creationId xmlns:a16="http://schemas.microsoft.com/office/drawing/2014/main" id="{1D0BFB73-ADB4-0DF3-BB2B-7EAE22A51785}"/>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9BA8BA36-FF0B-7C09-A8BF-B41E5E5C1308}"/>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44" name="Ink 43">
                <a:extLst>
                  <a:ext uri="{FF2B5EF4-FFF2-40B4-BE49-F238E27FC236}">
                    <a16:creationId xmlns:a16="http://schemas.microsoft.com/office/drawing/2014/main" id="{9BA8BA36-FF0B-7C09-A8BF-B41E5E5C1308}"/>
                  </a:ext>
                  <a:ext uri="{C183D7F6-B498-43B3-948B-1728B52AA6E4}">
                    <adec:decorative xmlns:adec="http://schemas.microsoft.com/office/drawing/2017/decorative" val="1"/>
                  </a:ext>
                </a:extLst>
              </p:cNvPr>
              <p:cNvPicPr/>
              <p:nvPr/>
            </p:nvPicPr>
            <p:blipFill>
              <a:blip r:embed="rId29"/>
              <a:stretch>
                <a:fillRect/>
              </a:stretch>
            </p:blipFill>
            <p:spPr>
              <a:xfrm>
                <a:off x="10289057" y="220577"/>
                <a:ext cx="450720" cy="764280"/>
              </a:xfrm>
              <a:prstGeom prst="rect">
                <a:avLst/>
              </a:prstGeom>
            </p:spPr>
          </p:pic>
        </mc:Fallback>
      </mc:AlternateContent>
      <p:grpSp>
        <p:nvGrpSpPr>
          <p:cNvPr id="47" name="Group 46">
            <a:extLst>
              <a:ext uri="{FF2B5EF4-FFF2-40B4-BE49-F238E27FC236}">
                <a16:creationId xmlns:a16="http://schemas.microsoft.com/office/drawing/2014/main" id="{799DC4F1-9CB4-2047-0F38-57D9E81A3A83}"/>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2661A03F-A24D-2CD6-F489-4E7A48CE609A}"/>
                    </a:ext>
                  </a:extLst>
                </p14:cNvPr>
                <p14:cNvContentPartPr/>
                <p14:nvPr/>
              </p14:nvContentPartPr>
              <p14:xfrm>
                <a:off x="10283297" y="384017"/>
                <a:ext cx="420120" cy="731520"/>
              </p14:xfrm>
            </p:contentPart>
          </mc:Choice>
          <mc:Fallback xmlns="">
            <p:pic>
              <p:nvPicPr>
                <p:cNvPr id="30" name="Ink 29">
                  <a:extLst>
                    <a:ext uri="{FF2B5EF4-FFF2-40B4-BE49-F238E27FC236}">
                      <a16:creationId xmlns:a16="http://schemas.microsoft.com/office/drawing/2014/main" id="{2661A03F-A24D-2CD6-F489-4E7A48CE609A}"/>
                    </a:ext>
                  </a:extLst>
                </p:cNvPr>
                <p:cNvPicPr/>
                <p:nvPr/>
              </p:nvPicPr>
              <p:blipFill>
                <a:blip r:embed="rId31"/>
                <a:stretch>
                  <a:fillRect/>
                </a:stretch>
              </p:blipFill>
              <p:spPr>
                <a:xfrm>
                  <a:off x="10265657" y="366377"/>
                  <a:ext cx="455760" cy="767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A92E5276-E56D-AB04-7EC8-2827B9E77896}"/>
                    </a:ext>
                  </a:extLst>
                </p14:cNvPr>
                <p14:cNvContentPartPr/>
                <p14:nvPr/>
              </p14:nvContentPartPr>
              <p14:xfrm>
                <a:off x="10702697" y="374297"/>
                <a:ext cx="360" cy="360"/>
              </p14:xfrm>
            </p:contentPart>
          </mc:Choice>
          <mc:Fallback xmlns="">
            <p:pic>
              <p:nvPicPr>
                <p:cNvPr id="31" name="Ink 30">
                  <a:extLst>
                    <a:ext uri="{FF2B5EF4-FFF2-40B4-BE49-F238E27FC236}">
                      <a16:creationId xmlns:a16="http://schemas.microsoft.com/office/drawing/2014/main" id="{A92E5276-E56D-AB04-7EC8-2827B9E77896}"/>
                    </a:ext>
                  </a:extLst>
                </p:cNvPr>
                <p:cNvPicPr/>
                <p:nvPr/>
              </p:nvPicPr>
              <p:blipFill>
                <a:blip r:embed="rId7"/>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6" name="Ink 45">
                  <a:extLst>
                    <a:ext uri="{FF2B5EF4-FFF2-40B4-BE49-F238E27FC236}">
                      <a16:creationId xmlns:a16="http://schemas.microsoft.com/office/drawing/2014/main" id="{E6B1FCD7-E125-C83A-9E78-0F2CC6FE8EFA}"/>
                    </a:ext>
                  </a:extLst>
                </p14:cNvPr>
                <p14:cNvContentPartPr/>
                <p14:nvPr/>
              </p14:nvContentPartPr>
              <p14:xfrm>
                <a:off x="10293377" y="251177"/>
                <a:ext cx="408240" cy="10800"/>
              </p14:xfrm>
            </p:contentPart>
          </mc:Choice>
          <mc:Fallback xmlns="">
            <p:pic>
              <p:nvPicPr>
                <p:cNvPr id="46" name="Ink 45">
                  <a:extLst>
                    <a:ext uri="{FF2B5EF4-FFF2-40B4-BE49-F238E27FC236}">
                      <a16:creationId xmlns:a16="http://schemas.microsoft.com/office/drawing/2014/main" id="{E6B1FCD7-E125-C83A-9E78-0F2CC6FE8EFA}"/>
                    </a:ext>
                  </a:extLst>
                </p:cNvPr>
                <p:cNvPicPr/>
                <p:nvPr/>
              </p:nvPicPr>
              <p:blipFill>
                <a:blip r:embed="rId34"/>
                <a:stretch>
                  <a:fillRect/>
                </a:stretch>
              </p:blipFill>
              <p:spPr>
                <a:xfrm>
                  <a:off x="10257377" y="21553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48" name="Ink 47">
                <a:extLst>
                  <a:ext uri="{FF2B5EF4-FFF2-40B4-BE49-F238E27FC236}">
                    <a16:creationId xmlns:a16="http://schemas.microsoft.com/office/drawing/2014/main" id="{493C48C1-59B3-1328-6DFF-F4613F075BE3}"/>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48" name="Ink 47">
                <a:extLst>
                  <a:ext uri="{FF2B5EF4-FFF2-40B4-BE49-F238E27FC236}">
                    <a16:creationId xmlns:a16="http://schemas.microsoft.com/office/drawing/2014/main" id="{493C48C1-59B3-1328-6DFF-F4613F075BE3}"/>
                  </a:ext>
                  <a:ext uri="{C183D7F6-B498-43B3-948B-1728B52AA6E4}">
                    <adec:decorative xmlns:adec="http://schemas.microsoft.com/office/drawing/2017/decorative" val="1"/>
                  </a:ext>
                </a:extLst>
              </p:cNvPr>
              <p:cNvPicPr/>
              <p:nvPr/>
            </p:nvPicPr>
            <p:blipFill>
              <a:blip r:embed="rId36"/>
              <a:stretch>
                <a:fillRect/>
              </a:stretch>
            </p:blipFill>
            <p:spPr>
              <a:xfrm>
                <a:off x="10525217" y="150721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Ink 48">
                <a:extLst>
                  <a:ext uri="{FF2B5EF4-FFF2-40B4-BE49-F238E27FC236}">
                    <a16:creationId xmlns:a16="http://schemas.microsoft.com/office/drawing/2014/main" id="{8ECB4D4C-1907-01D2-9475-59104D90D1D2}"/>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49" name="Ink 48">
                <a:extLst>
                  <a:ext uri="{FF2B5EF4-FFF2-40B4-BE49-F238E27FC236}">
                    <a16:creationId xmlns:a16="http://schemas.microsoft.com/office/drawing/2014/main" id="{8ECB4D4C-1907-01D2-9475-59104D90D1D2}"/>
                  </a:ext>
                  <a:ext uri="{C183D7F6-B498-43B3-948B-1728B52AA6E4}">
                    <adec:decorative xmlns:adec="http://schemas.microsoft.com/office/drawing/2017/decorative" val="1"/>
                  </a:ext>
                </a:extLst>
              </p:cNvPr>
              <p:cNvPicPr/>
              <p:nvPr/>
            </p:nvPicPr>
            <p:blipFill>
              <a:blip r:embed="rId38"/>
              <a:stretch>
                <a:fillRect/>
              </a:stretch>
            </p:blipFill>
            <p:spPr>
              <a:xfrm>
                <a:off x="10448897" y="529817"/>
                <a:ext cx="72000" cy="72000"/>
              </a:xfrm>
              <a:prstGeom prst="rect">
                <a:avLst/>
              </a:prstGeom>
            </p:spPr>
          </p:pic>
        </mc:Fallback>
      </mc:AlternateContent>
      <p:sp>
        <p:nvSpPr>
          <p:cNvPr id="50" name="TextBox 49">
            <a:extLst>
              <a:ext uri="{FF2B5EF4-FFF2-40B4-BE49-F238E27FC236}">
                <a16:creationId xmlns:a16="http://schemas.microsoft.com/office/drawing/2014/main" id="{3A23F175-6E1B-9320-0214-58087EB5AAFA}"/>
              </a:ext>
            </a:extLst>
          </p:cNvPr>
          <p:cNvSpPr txBox="1"/>
          <p:nvPr/>
        </p:nvSpPr>
        <p:spPr>
          <a:xfrm>
            <a:off x="1759122" y="1348800"/>
            <a:ext cx="5429506" cy="5324535"/>
          </a:xfrm>
          <a:prstGeom prst="rect">
            <a:avLst/>
          </a:prstGeom>
          <a:noFill/>
        </p:spPr>
        <p:txBody>
          <a:bodyPr wrap="square" rtlCol="0">
            <a:spAutoFit/>
          </a:bodyPr>
          <a:lstStyle/>
          <a:p>
            <a:r>
              <a:rPr lang="en-US" dirty="0">
                <a:solidFill>
                  <a:srgbClr val="C00000"/>
                </a:solidFill>
              </a:rPr>
              <a:t>	</a:t>
            </a:r>
            <a:r>
              <a:rPr lang="es-ES" sz="2000" dirty="0">
                <a:solidFill>
                  <a:srgbClr val="C00000"/>
                </a:solidFill>
              </a:rPr>
              <a:t>La región de las Grandes Llanuras de Texas experimenta veranos largos y calurosos con temperaturas máximas promedio en los 90s e inviernos fríos con mínimas en los 20s</a:t>
            </a:r>
            <a:r>
              <a:rPr lang="en-US" sz="2000" dirty="0">
                <a:solidFill>
                  <a:srgbClr val="C00000"/>
                </a:solidFill>
              </a:rPr>
              <a:t>. </a:t>
            </a:r>
            <a:r>
              <a:rPr lang="es-ES" sz="2000" dirty="0">
                <a:solidFill>
                  <a:srgbClr val="C00000"/>
                </a:solidFill>
              </a:rPr>
              <a:t>Esta región recibe menos lluvia que muchas otras partes de Texas, con un promedio de solo 14 a 26 pulgadas de precipitación total anualmente</a:t>
            </a:r>
            <a:r>
              <a:rPr lang="en-US" sz="2000" dirty="0">
                <a:solidFill>
                  <a:srgbClr val="C00000"/>
                </a:solidFill>
              </a:rPr>
              <a:t>. </a:t>
            </a:r>
          </a:p>
          <a:p>
            <a:r>
              <a:rPr lang="en-US" sz="2000" dirty="0">
                <a:solidFill>
                  <a:srgbClr val="002060"/>
                </a:solidFill>
              </a:rPr>
              <a:t>	</a:t>
            </a:r>
            <a:r>
              <a:rPr lang="es-ES" sz="2000" dirty="0">
                <a:solidFill>
                  <a:srgbClr val="002060"/>
                </a:solidFill>
              </a:rPr>
              <a:t>Las Grandes Llanuras son propensas a tornados en primavera y verano</a:t>
            </a:r>
            <a:r>
              <a:rPr lang="en-US" sz="2000" dirty="0">
                <a:solidFill>
                  <a:srgbClr val="002060"/>
                </a:solidFill>
              </a:rPr>
              <a:t>. </a:t>
            </a:r>
            <a:r>
              <a:rPr lang="es-ES" sz="2000" dirty="0">
                <a:solidFill>
                  <a:srgbClr val="002060"/>
                </a:solidFill>
              </a:rPr>
              <a:t>De hecho, es una de las regiones con más viento no solo en Texas, sino en todo el país</a:t>
            </a:r>
            <a:r>
              <a:rPr lang="en-US" sz="2000" dirty="0">
                <a:solidFill>
                  <a:srgbClr val="002060"/>
                </a:solidFill>
              </a:rPr>
              <a:t>. </a:t>
            </a:r>
            <a:r>
              <a:rPr lang="es-ES" sz="2000" dirty="0">
                <a:solidFill>
                  <a:srgbClr val="002060"/>
                </a:solidFill>
              </a:rPr>
              <a:t>La velocidad promedio anual del viento en Amarillo, TX, es de 14.3 millas por hora, lo que la convierte en una de las 10 ciudades con más viento en los EE. UU</a:t>
            </a:r>
            <a:r>
              <a:rPr lang="en-US" sz="2000" dirty="0">
                <a:solidFill>
                  <a:srgbClr val="002060"/>
                </a:solidFill>
              </a:rPr>
              <a:t>! </a:t>
            </a:r>
            <a:r>
              <a:rPr lang="es-ES" sz="2000" dirty="0">
                <a:solidFill>
                  <a:srgbClr val="002060"/>
                </a:solidFill>
              </a:rPr>
              <a:t>Esto puede causar tormentas de polvo que reducen la visibilidad de un promedio de 3 millas en un día despejado a menos de 1 milla durante una tormenta</a:t>
            </a:r>
            <a:r>
              <a:rPr lang="en-US" sz="2000" dirty="0">
                <a:solidFill>
                  <a:srgbClr val="002060"/>
                </a:solidFill>
              </a:rPr>
              <a:t>.</a:t>
            </a:r>
          </a:p>
        </p:txBody>
      </p:sp>
      <p:pic>
        <p:nvPicPr>
          <p:cNvPr id="3075" name="Picture 3" descr="Primary view of object titled 'Dust Storm, Wheeler Texas'.">
            <a:extLst>
              <a:ext uri="{FF2B5EF4-FFF2-40B4-BE49-F238E27FC236}">
                <a16:creationId xmlns:a16="http://schemas.microsoft.com/office/drawing/2014/main" id="{0A694DD3-F6EC-CBE9-5001-84E13BB00976}"/>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218434" y="1949522"/>
            <a:ext cx="4730795" cy="3365622"/>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BFA21D28-81C4-6DCC-DB9D-951176E00743}"/>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sp>
        <p:nvSpPr>
          <p:cNvPr id="53" name="TextBox 52">
            <a:extLst>
              <a:ext uri="{FF2B5EF4-FFF2-40B4-BE49-F238E27FC236}">
                <a16:creationId xmlns:a16="http://schemas.microsoft.com/office/drawing/2014/main" id="{7EAEA151-535D-CB96-539C-37B83AAF80C8}"/>
              </a:ext>
            </a:extLst>
          </p:cNvPr>
          <p:cNvSpPr txBox="1"/>
          <p:nvPr/>
        </p:nvSpPr>
        <p:spPr>
          <a:xfrm>
            <a:off x="7091216" y="5315143"/>
            <a:ext cx="5043073" cy="1077218"/>
          </a:xfrm>
          <a:prstGeom prst="rect">
            <a:avLst/>
          </a:prstGeom>
          <a:noFill/>
        </p:spPr>
        <p:txBody>
          <a:bodyPr wrap="square" rtlCol="0">
            <a:spAutoFit/>
          </a:bodyPr>
          <a:lstStyle/>
          <a:p>
            <a:pPr algn="ctr"/>
            <a:r>
              <a:rPr lang="es-ES" sz="1600" i="1" dirty="0"/>
              <a:t>Las Grandes Llanuras experimentaron algunas de las tormentas de polvo más extremas en la década de 1930 durante un período conocido como “</a:t>
            </a:r>
            <a:r>
              <a:rPr lang="es-ES" sz="1600" i="1" dirty="0" err="1"/>
              <a:t>The</a:t>
            </a:r>
            <a:r>
              <a:rPr lang="es-ES" sz="1600" i="1" dirty="0"/>
              <a:t> </a:t>
            </a:r>
            <a:r>
              <a:rPr lang="es-ES" sz="1600" i="1" dirty="0" err="1"/>
              <a:t>Dust</a:t>
            </a:r>
            <a:r>
              <a:rPr lang="es-ES" sz="1600" i="1" dirty="0"/>
              <a:t> </a:t>
            </a:r>
            <a:r>
              <a:rPr lang="es-ES" sz="1600" i="1" dirty="0" err="1"/>
              <a:t>Bowl</a:t>
            </a:r>
            <a:r>
              <a:rPr lang="es-ES" sz="1600" i="1" dirty="0"/>
              <a:t>” (El Tazón de Polvo)</a:t>
            </a:r>
            <a:endParaRPr lang="en-US" sz="1600" i="1" dirty="0"/>
          </a:p>
        </p:txBody>
      </p:sp>
    </p:spTree>
    <p:extLst>
      <p:ext uri="{BB962C8B-B14F-4D97-AF65-F5344CB8AC3E}">
        <p14:creationId xmlns:p14="http://schemas.microsoft.com/office/powerpoint/2010/main" val="285063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203400" y="6402461"/>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5">
            <a:extLst>
              <a:ext uri="{FF2B5EF4-FFF2-40B4-BE49-F238E27FC236}">
                <a16:creationId xmlns:a16="http://schemas.microsoft.com/office/drawing/2014/main" id="{25942A39-65A0-EC26-0BE0-1BCB8910FD30}"/>
              </a:ext>
            </a:extLst>
          </p:cNvPr>
          <p:cNvSpPr txBox="1">
            <a:spLocks noGrp="1"/>
          </p:cNvSpPr>
          <p:nvPr>
            <p:ph type="title"/>
          </p:nvPr>
        </p:nvSpPr>
        <p:spPr>
          <a:xfrm>
            <a:off x="1759131" y="13061"/>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Medium"/>
              </a:rPr>
              <a:t>Geografia</a:t>
            </a:r>
            <a:br>
              <a:rPr lang="en-US" sz="4400" dirty="0">
                <a:latin typeface="Gotham Medium"/>
              </a:rPr>
            </a:br>
            <a:r>
              <a:rPr lang="en-US" sz="3200" i="1" dirty="0">
                <a:solidFill>
                  <a:schemeClr val="bg2">
                    <a:lumMod val="50000"/>
                  </a:schemeClr>
                </a:solidFill>
                <a:latin typeface="Gotham Book"/>
              </a:rPr>
              <a:t>Las Grandes </a:t>
            </a:r>
            <a:r>
              <a:rPr lang="en-US" sz="3200" i="1" dirty="0" err="1">
                <a:solidFill>
                  <a:schemeClr val="bg2">
                    <a:lumMod val="50000"/>
                  </a:schemeClr>
                </a:solidFill>
                <a:latin typeface="Gotham Book"/>
              </a:rPr>
              <a:t>Llanuras</a:t>
            </a:r>
            <a:br>
              <a:rPr lang="en-US" sz="4400" dirty="0">
                <a:latin typeface="Gotham Medium"/>
              </a:rPr>
            </a:br>
            <a:endParaRPr lang="en-US" sz="4400" dirty="0">
              <a:latin typeface="Gotham Medium"/>
            </a:endParaRPr>
          </a:p>
        </p:txBody>
      </p:sp>
      <p:sp>
        <p:nvSpPr>
          <p:cNvPr id="12" name="TextBox 11">
            <a:extLst>
              <a:ext uri="{FF2B5EF4-FFF2-40B4-BE49-F238E27FC236}">
                <a16:creationId xmlns:a16="http://schemas.microsoft.com/office/drawing/2014/main" id="{2022A605-AFAB-6498-4926-7B7E048419B5}"/>
              </a:ext>
            </a:extLst>
          </p:cNvPr>
          <p:cNvSpPr txBox="1"/>
          <p:nvPr/>
        </p:nvSpPr>
        <p:spPr>
          <a:xfrm>
            <a:off x="1665115" y="1357479"/>
            <a:ext cx="4956697" cy="2139047"/>
          </a:xfrm>
          <a:prstGeom prst="rect">
            <a:avLst/>
          </a:prstGeom>
          <a:noFill/>
        </p:spPr>
        <p:txBody>
          <a:bodyPr wrap="square" rtlCol="0">
            <a:spAutoFit/>
          </a:bodyPr>
          <a:lstStyle/>
          <a:p>
            <a:r>
              <a:rPr lang="en-US" sz="1900" dirty="0">
                <a:solidFill>
                  <a:schemeClr val="accent6">
                    <a:lumMod val="75000"/>
                  </a:schemeClr>
                </a:solidFill>
              </a:rPr>
              <a:t>	</a:t>
            </a:r>
            <a:r>
              <a:rPr lang="es-ES" sz="1900" dirty="0">
                <a:solidFill>
                  <a:schemeClr val="accent6">
                    <a:lumMod val="75000"/>
                  </a:schemeClr>
                </a:solidFill>
              </a:rPr>
              <a:t>Las Grandes Llanuras son un gran accidente geográfico que ocupa la mayor parte de la porción central de los Estados Unidos, extendiéndose tan al sur como el centro de Texas</a:t>
            </a:r>
            <a:r>
              <a:rPr lang="en-US" sz="1900" dirty="0">
                <a:solidFill>
                  <a:schemeClr val="accent6">
                    <a:lumMod val="75000"/>
                  </a:schemeClr>
                </a:solidFill>
              </a:rPr>
              <a:t>. </a:t>
            </a:r>
            <a:r>
              <a:rPr lang="es-ES" sz="1900" dirty="0">
                <a:solidFill>
                  <a:schemeClr val="accent6">
                    <a:lumMod val="75000"/>
                  </a:schemeClr>
                </a:solidFill>
              </a:rPr>
              <a:t>Está compuesta principalmente por llanuras planas y onduladas donde crecen pastos altos</a:t>
            </a:r>
            <a:r>
              <a:rPr lang="en-US" sz="1900" dirty="0">
                <a:solidFill>
                  <a:schemeClr val="accent6">
                    <a:lumMod val="75000"/>
                  </a:schemeClr>
                </a:solidFill>
              </a:rPr>
              <a:t>. </a:t>
            </a:r>
          </a:p>
        </p:txBody>
      </p:sp>
      <p:sp>
        <p:nvSpPr>
          <p:cNvPr id="13" name="TextBox 12">
            <a:extLst>
              <a:ext uri="{FF2B5EF4-FFF2-40B4-BE49-F238E27FC236}">
                <a16:creationId xmlns:a16="http://schemas.microsoft.com/office/drawing/2014/main" id="{94122EF0-BDAA-A7B8-83AB-CF7F4B870703}"/>
              </a:ext>
            </a:extLst>
          </p:cNvPr>
          <p:cNvSpPr txBox="1"/>
          <p:nvPr/>
        </p:nvSpPr>
        <p:spPr>
          <a:xfrm>
            <a:off x="1693815" y="3371101"/>
            <a:ext cx="6216142" cy="3046988"/>
          </a:xfrm>
          <a:prstGeom prst="rect">
            <a:avLst/>
          </a:prstGeom>
          <a:noFill/>
        </p:spPr>
        <p:txBody>
          <a:bodyPr wrap="square" rtlCol="0">
            <a:spAutoFit/>
          </a:bodyPr>
          <a:lstStyle/>
          <a:p>
            <a:r>
              <a:rPr lang="en-US" sz="1800" dirty="0">
                <a:solidFill>
                  <a:srgbClr val="002060"/>
                </a:solidFill>
              </a:rPr>
              <a:t>	</a:t>
            </a:r>
            <a:r>
              <a:rPr lang="es-ES" sz="1900" dirty="0">
                <a:solidFill>
                  <a:srgbClr val="002060"/>
                </a:solidFill>
              </a:rPr>
              <a:t>Aunque la mayor parte de la región de las Grandes Llanuras de Texas está compuesta por praderas onduladas, esta región también cuenta con el Cañón Palo Duro, que es el segundo cañón más grande de los Estados Unidos</a:t>
            </a:r>
            <a:r>
              <a:rPr lang="en-US" sz="1900" dirty="0">
                <a:solidFill>
                  <a:srgbClr val="002060"/>
                </a:solidFill>
              </a:rPr>
              <a:t>. </a:t>
            </a:r>
          </a:p>
          <a:p>
            <a:r>
              <a:rPr lang="en-US" sz="2200" dirty="0">
                <a:solidFill>
                  <a:srgbClr val="C00000"/>
                </a:solidFill>
              </a:rPr>
              <a:t>	</a:t>
            </a:r>
            <a:r>
              <a:rPr lang="es-ES" sz="1900" dirty="0">
                <a:solidFill>
                  <a:srgbClr val="C00000"/>
                </a:solidFill>
              </a:rPr>
              <a:t>Una parte interesante de la geografía de las Grandes Llanuras está realmente bajo tierra: el acuífero </a:t>
            </a:r>
            <a:r>
              <a:rPr lang="es-ES" sz="1900" dirty="0" err="1">
                <a:solidFill>
                  <a:srgbClr val="C00000"/>
                </a:solidFill>
              </a:rPr>
              <a:t>Oglalla</a:t>
            </a:r>
            <a:r>
              <a:rPr lang="en-US" sz="1900" dirty="0">
                <a:solidFill>
                  <a:srgbClr val="C00000"/>
                </a:solidFill>
              </a:rPr>
              <a:t>. </a:t>
            </a:r>
            <a:r>
              <a:rPr lang="es-ES" sz="1900" dirty="0">
                <a:solidFill>
                  <a:srgbClr val="C00000"/>
                </a:solidFill>
              </a:rPr>
              <a:t>Un acuífero es un suministro natural de agua debajo de la superficie de la tierra</a:t>
            </a:r>
            <a:r>
              <a:rPr lang="en-US" sz="1900" dirty="0">
                <a:solidFill>
                  <a:srgbClr val="C00000"/>
                </a:solidFill>
              </a:rPr>
              <a:t>. </a:t>
            </a:r>
            <a:r>
              <a:rPr lang="es-ES" sz="1900" dirty="0">
                <a:solidFill>
                  <a:srgbClr val="C00000"/>
                </a:solidFill>
              </a:rPr>
              <a:t>El acuífero </a:t>
            </a:r>
            <a:r>
              <a:rPr lang="es-ES" sz="1900" dirty="0" err="1">
                <a:solidFill>
                  <a:srgbClr val="C00000"/>
                </a:solidFill>
              </a:rPr>
              <a:t>Oglalla</a:t>
            </a:r>
            <a:r>
              <a:rPr lang="es-ES" sz="1900" dirty="0">
                <a:solidFill>
                  <a:srgbClr val="C00000"/>
                </a:solidFill>
              </a:rPr>
              <a:t> es el acuífero más grande de los Estados Unidos, abarcando 8 estados</a:t>
            </a:r>
            <a:r>
              <a:rPr lang="en-US" sz="1900" dirty="0">
                <a:solidFill>
                  <a:srgbClr val="C00000"/>
                </a:solidFill>
              </a:rPr>
              <a:t>! </a:t>
            </a:r>
          </a:p>
          <a:p>
            <a:endParaRPr lang="en-US" dirty="0"/>
          </a:p>
        </p:txBody>
      </p:sp>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E89E6F0C-F354-D445-C95F-7B73A0F6E4C8}"/>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15" name="Ink 14">
                <a:extLst>
                  <a:ext uri="{FF2B5EF4-FFF2-40B4-BE49-F238E27FC236}">
                    <a16:creationId xmlns:a16="http://schemas.microsoft.com/office/drawing/2014/main" id="{E89E6F0C-F354-D445-C95F-7B73A0F6E4C8}"/>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05EFBF5B-A016-4276-C48A-FCC6A7AD08BD}"/>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16" name="Ink 15">
                <a:extLst>
                  <a:ext uri="{FF2B5EF4-FFF2-40B4-BE49-F238E27FC236}">
                    <a16:creationId xmlns:a16="http://schemas.microsoft.com/office/drawing/2014/main" id="{05EFBF5B-A016-4276-C48A-FCC6A7AD08BD}"/>
                  </a:ext>
                  <a:ext uri="{C183D7F6-B498-43B3-948B-1728B52AA6E4}">
                    <adec:decorative xmlns:adec="http://schemas.microsoft.com/office/drawing/2017/decorative" val="1"/>
                  </a:ext>
                </a:extLst>
              </p:cNvPr>
              <p:cNvPicPr/>
              <p:nvPr/>
            </p:nvPicPr>
            <p:blipFill>
              <a:blip r:embed="rId9"/>
              <a:stretch>
                <a:fillRect/>
              </a:stretch>
            </p:blipFill>
            <p:spPr>
              <a:xfrm>
                <a:off x="1041253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676B911D-2A8D-D4AB-64D2-8EEF1C989301}"/>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17" name="Ink 16">
                <a:extLst>
                  <a:ext uri="{FF2B5EF4-FFF2-40B4-BE49-F238E27FC236}">
                    <a16:creationId xmlns:a16="http://schemas.microsoft.com/office/drawing/2014/main" id="{676B911D-2A8D-D4AB-64D2-8EEF1C989301}"/>
                  </a:ext>
                  <a:ext uri="{C183D7F6-B498-43B3-948B-1728B52AA6E4}">
                    <adec:decorative xmlns:adec="http://schemas.microsoft.com/office/drawing/2017/decorative" val="1"/>
                  </a:ext>
                </a:extLst>
              </p:cNvPr>
              <p:cNvPicPr/>
              <p:nvPr/>
            </p:nvPicPr>
            <p:blipFill>
              <a:blip r:embed="rId11"/>
              <a:stretch>
                <a:fillRect/>
              </a:stretch>
            </p:blipFill>
            <p:spPr>
              <a:xfrm>
                <a:off x="10459301" y="1440977"/>
                <a:ext cx="217871"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13D4F217-366E-7BEA-2EC3-3934B4923EB5}"/>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18" name="Ink 17">
                <a:extLst>
                  <a:ext uri="{FF2B5EF4-FFF2-40B4-BE49-F238E27FC236}">
                    <a16:creationId xmlns:a16="http://schemas.microsoft.com/office/drawing/2014/main" id="{13D4F217-366E-7BEA-2EC3-3934B4923EB5}"/>
                  </a:ext>
                  <a:ext uri="{C183D7F6-B498-43B3-948B-1728B52AA6E4}">
                    <adec:decorative xmlns:adec="http://schemas.microsoft.com/office/drawing/2017/decorative" val="1"/>
                  </a:ext>
                </a:extLst>
              </p:cNvPr>
              <p:cNvPicPr/>
              <p:nvPr/>
            </p:nvPicPr>
            <p:blipFill>
              <a:blip r:embed="rId13"/>
              <a:stretch>
                <a:fillRect/>
              </a:stretch>
            </p:blipFill>
            <p:spPr>
              <a:xfrm>
                <a:off x="1027141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CBAAC828-2B4B-993B-F700-7E9C3256A2F5}"/>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19" name="Ink 18">
                <a:extLst>
                  <a:ext uri="{FF2B5EF4-FFF2-40B4-BE49-F238E27FC236}">
                    <a16:creationId xmlns:a16="http://schemas.microsoft.com/office/drawing/2014/main" id="{CBAAC828-2B4B-993B-F700-7E9C3256A2F5}"/>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A307B051-FCBD-382F-A6E5-F6DD358882E4}"/>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20" name="Ink 19">
                <a:extLst>
                  <a:ext uri="{FF2B5EF4-FFF2-40B4-BE49-F238E27FC236}">
                    <a16:creationId xmlns:a16="http://schemas.microsoft.com/office/drawing/2014/main" id="{A307B051-FCBD-382F-A6E5-F6DD358882E4}"/>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072A433F-D54C-1051-0DE7-435532118708}"/>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21" name="Ink 20">
                <a:extLst>
                  <a:ext uri="{FF2B5EF4-FFF2-40B4-BE49-F238E27FC236}">
                    <a16:creationId xmlns:a16="http://schemas.microsoft.com/office/drawing/2014/main" id="{072A433F-D54C-1051-0DE7-435532118708}"/>
                  </a:ext>
                  <a:ext uri="{C183D7F6-B498-43B3-948B-1728B52AA6E4}">
                    <adec:decorative xmlns:adec="http://schemas.microsoft.com/office/drawing/2017/decorative" val="1"/>
                  </a:ext>
                </a:extLst>
              </p:cNvPr>
              <p:cNvPicPr/>
              <p:nvPr/>
            </p:nvPicPr>
            <p:blipFill>
              <a:blip r:embed="rId19"/>
              <a:stretch>
                <a:fillRect/>
              </a:stretch>
            </p:blipFill>
            <p:spPr>
              <a:xfrm>
                <a:off x="10276457" y="233765"/>
                <a:ext cx="452880" cy="632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9B9F1F10-B7F7-DE39-AD72-A86B210A969E}"/>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22" name="Ink 21">
                <a:extLst>
                  <a:ext uri="{FF2B5EF4-FFF2-40B4-BE49-F238E27FC236}">
                    <a16:creationId xmlns:a16="http://schemas.microsoft.com/office/drawing/2014/main" id="{9B9F1F10-B7F7-DE39-AD72-A86B210A969E}"/>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16613959-F8BA-5BFC-1265-A31555855F47}"/>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23" name="Ink 22">
                <a:extLst>
                  <a:ext uri="{FF2B5EF4-FFF2-40B4-BE49-F238E27FC236}">
                    <a16:creationId xmlns:a16="http://schemas.microsoft.com/office/drawing/2014/main" id="{16613959-F8BA-5BFC-1265-A31555855F47}"/>
                  </a:ext>
                  <a:ext uri="{C183D7F6-B498-43B3-948B-1728B52AA6E4}">
                    <adec:decorative xmlns:adec="http://schemas.microsoft.com/office/drawing/2017/decorative" val="1"/>
                  </a:ext>
                </a:extLst>
              </p:cNvPr>
              <p:cNvPicPr/>
              <p:nvPr/>
            </p:nvPicPr>
            <p:blipFill>
              <a:blip r:embed="rId23"/>
              <a:stretch>
                <a:fillRect/>
              </a:stretch>
            </p:blipFill>
            <p:spPr>
              <a:xfrm>
                <a:off x="10257737" y="233427"/>
                <a:ext cx="442800" cy="9525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2BCA6D2B-C6A6-131E-C89D-BE8647059B57}"/>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24" name="Ink 23">
                <a:extLst>
                  <a:ext uri="{FF2B5EF4-FFF2-40B4-BE49-F238E27FC236}">
                    <a16:creationId xmlns:a16="http://schemas.microsoft.com/office/drawing/2014/main" id="{2BCA6D2B-C6A6-131E-C89D-BE8647059B57}"/>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38A0BF5B-157D-24C5-0AF8-1F13EA7B561F}"/>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25" name="Ink 24">
                <a:extLst>
                  <a:ext uri="{FF2B5EF4-FFF2-40B4-BE49-F238E27FC236}">
                    <a16:creationId xmlns:a16="http://schemas.microsoft.com/office/drawing/2014/main" id="{38A0BF5B-157D-24C5-0AF8-1F13EA7B561F}"/>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BFAF5065-6C48-3769-E201-6A10F8D47B5D}"/>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26" name="Ink 25">
                <a:extLst>
                  <a:ext uri="{FF2B5EF4-FFF2-40B4-BE49-F238E27FC236}">
                    <a16:creationId xmlns:a16="http://schemas.microsoft.com/office/drawing/2014/main" id="{BFAF5065-6C48-3769-E201-6A10F8D47B5D}"/>
                  </a:ext>
                  <a:ext uri="{C183D7F6-B498-43B3-948B-1728B52AA6E4}">
                    <adec:decorative xmlns:adec="http://schemas.microsoft.com/office/drawing/2017/decorative" val="1"/>
                  </a:ext>
                </a:extLst>
              </p:cNvPr>
              <p:cNvPicPr/>
              <p:nvPr/>
            </p:nvPicPr>
            <p:blipFill>
              <a:blip r:embed="rId29"/>
              <a:stretch>
                <a:fillRect/>
              </a:stretch>
            </p:blipFill>
            <p:spPr>
              <a:xfrm>
                <a:off x="10288663" y="220217"/>
                <a:ext cx="450788" cy="764280"/>
              </a:xfrm>
              <a:prstGeom prst="rect">
                <a:avLst/>
              </a:prstGeom>
            </p:spPr>
          </p:pic>
        </mc:Fallback>
      </mc:AlternateContent>
      <p:grpSp>
        <p:nvGrpSpPr>
          <p:cNvPr id="27" name="Group 26">
            <a:extLst>
              <a:ext uri="{FF2B5EF4-FFF2-40B4-BE49-F238E27FC236}">
                <a16:creationId xmlns:a16="http://schemas.microsoft.com/office/drawing/2014/main" id="{81FCD5BD-CE49-8DA0-288A-7FFD01E6C520}"/>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F82E0E11-F9E9-C907-5517-F248B9B7B789}"/>
                    </a:ext>
                  </a:extLst>
                </p14:cNvPr>
                <p14:cNvContentPartPr/>
                <p14:nvPr/>
              </p14:nvContentPartPr>
              <p14:xfrm>
                <a:off x="10283297" y="384017"/>
                <a:ext cx="420120" cy="731520"/>
              </p14:xfrm>
            </p:contentPart>
          </mc:Choice>
          <mc:Fallback xmlns="">
            <p:pic>
              <p:nvPicPr>
                <p:cNvPr id="28" name="Ink 27">
                  <a:extLst>
                    <a:ext uri="{FF2B5EF4-FFF2-40B4-BE49-F238E27FC236}">
                      <a16:creationId xmlns:a16="http://schemas.microsoft.com/office/drawing/2014/main" id="{F82E0E11-F9E9-C907-5517-F248B9B7B789}"/>
                    </a:ext>
                  </a:extLst>
                </p:cNvPr>
                <p:cNvPicPr/>
                <p:nvPr/>
              </p:nvPicPr>
              <p:blipFill>
                <a:blip r:embed="rId31"/>
                <a:stretch>
                  <a:fillRect/>
                </a:stretch>
              </p:blipFill>
              <p:spPr>
                <a:xfrm>
                  <a:off x="10265297" y="366008"/>
                  <a:ext cx="455760" cy="76717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B6FBC463-0839-BAE5-331D-A9F473C48717}"/>
                    </a:ext>
                  </a:extLst>
                </p14:cNvPr>
                <p14:cNvContentPartPr/>
                <p14:nvPr/>
              </p14:nvContentPartPr>
              <p14:xfrm>
                <a:off x="10702697" y="374297"/>
                <a:ext cx="360" cy="360"/>
              </p14:xfrm>
            </p:contentPart>
          </mc:Choice>
          <mc:Fallback xmlns="">
            <p:pic>
              <p:nvPicPr>
                <p:cNvPr id="29" name="Ink 28">
                  <a:extLst>
                    <a:ext uri="{FF2B5EF4-FFF2-40B4-BE49-F238E27FC236}">
                      <a16:creationId xmlns:a16="http://schemas.microsoft.com/office/drawing/2014/main" id="{B6FBC463-0839-BAE5-331D-A9F473C48717}"/>
                    </a:ext>
                  </a:extLst>
                </p:cNvPr>
                <p:cNvPicPr/>
                <p:nvPr/>
              </p:nvPicPr>
              <p:blipFill>
                <a:blip r:embed="rId33"/>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90BE8C8F-2B78-7B02-128B-15A5B3E94CD0}"/>
                    </a:ext>
                  </a:extLst>
                </p14:cNvPr>
                <p14:cNvContentPartPr/>
                <p14:nvPr/>
              </p14:nvContentPartPr>
              <p14:xfrm>
                <a:off x="10293377" y="251177"/>
                <a:ext cx="408240" cy="10800"/>
              </p14:xfrm>
            </p:contentPart>
          </mc:Choice>
          <mc:Fallback xmlns="">
            <p:pic>
              <p:nvPicPr>
                <p:cNvPr id="30" name="Ink 29">
                  <a:extLst>
                    <a:ext uri="{FF2B5EF4-FFF2-40B4-BE49-F238E27FC236}">
                      <a16:creationId xmlns:a16="http://schemas.microsoft.com/office/drawing/2014/main" id="{90BE8C8F-2B78-7B02-128B-15A5B3E94CD0}"/>
                    </a:ext>
                  </a:extLst>
                </p:cNvPr>
                <p:cNvPicPr/>
                <p:nvPr/>
              </p:nvPicPr>
              <p:blipFill>
                <a:blip r:embed="rId35"/>
                <a:stretch>
                  <a:fillRect/>
                </a:stretch>
              </p:blipFill>
              <p:spPr>
                <a:xfrm>
                  <a:off x="10257377" y="21517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7688D217-E97F-71F8-241A-417F9820F0A9}"/>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31" name="Ink 30">
                <a:extLst>
                  <a:ext uri="{FF2B5EF4-FFF2-40B4-BE49-F238E27FC236}">
                    <a16:creationId xmlns:a16="http://schemas.microsoft.com/office/drawing/2014/main" id="{7688D217-E97F-71F8-241A-417F9820F0A9}"/>
                  </a:ext>
                  <a:ext uri="{C183D7F6-B498-43B3-948B-1728B52AA6E4}">
                    <adec:decorative xmlns:adec="http://schemas.microsoft.com/office/drawing/2017/decorative" val="1"/>
                  </a:ext>
                </a:extLst>
              </p:cNvPr>
              <p:cNvPicPr/>
              <p:nvPr/>
            </p:nvPicPr>
            <p:blipFill>
              <a:blip r:embed="rId37"/>
              <a:stretch>
                <a:fillRect/>
              </a:stretch>
            </p:blipFill>
            <p:spPr>
              <a:xfrm>
                <a:off x="10525217" y="150685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Ink 31">
                <a:extLst>
                  <a:ext uri="{FF2B5EF4-FFF2-40B4-BE49-F238E27FC236}">
                    <a16:creationId xmlns:a16="http://schemas.microsoft.com/office/drawing/2014/main" id="{DAE68462-49B8-20EB-D4DF-F5FA468D020A}"/>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32" name="Ink 31">
                <a:extLst>
                  <a:ext uri="{FF2B5EF4-FFF2-40B4-BE49-F238E27FC236}">
                    <a16:creationId xmlns:a16="http://schemas.microsoft.com/office/drawing/2014/main" id="{DAE68462-49B8-20EB-D4DF-F5FA468D020A}"/>
                  </a:ext>
                  <a:ext uri="{C183D7F6-B498-43B3-948B-1728B52AA6E4}">
                    <adec:decorative xmlns:adec="http://schemas.microsoft.com/office/drawing/2017/decorative" val="1"/>
                  </a:ext>
                </a:extLst>
              </p:cNvPr>
              <p:cNvPicPr/>
              <p:nvPr/>
            </p:nvPicPr>
            <p:blipFill>
              <a:blip r:embed="rId39"/>
              <a:stretch>
                <a:fillRect/>
              </a:stretch>
            </p:blipFill>
            <p:spPr>
              <a:xfrm>
                <a:off x="10448897" y="529817"/>
                <a:ext cx="72000" cy="72000"/>
              </a:xfrm>
              <a:prstGeom prst="rect">
                <a:avLst/>
              </a:prstGeom>
            </p:spPr>
          </p:pic>
        </mc:Fallback>
      </mc:AlternateContent>
      <p:pic>
        <p:nvPicPr>
          <p:cNvPr id="33" name="Picture 32">
            <a:extLst>
              <a:ext uri="{FF2B5EF4-FFF2-40B4-BE49-F238E27FC236}">
                <a16:creationId xmlns:a16="http://schemas.microsoft.com/office/drawing/2014/main" id="{F7D65C38-5B3C-9F83-818E-0B0B7A3D1218}"/>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pic>
        <p:nvPicPr>
          <p:cNvPr id="1026" name="Picture 2" descr="The Palo Duro Canyon">
            <a:extLst>
              <a:ext uri="{FF2B5EF4-FFF2-40B4-BE49-F238E27FC236}">
                <a16:creationId xmlns:a16="http://schemas.microsoft.com/office/drawing/2014/main" id="{C860312B-AE4F-7518-14B2-261F42F9F0E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59031" y="143371"/>
            <a:ext cx="3294559" cy="226885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AB40850-A119-4427-9E27-106E4D9E799F}"/>
              </a:ext>
            </a:extLst>
          </p:cNvPr>
          <p:cNvSpPr txBox="1"/>
          <p:nvPr/>
        </p:nvSpPr>
        <p:spPr>
          <a:xfrm>
            <a:off x="6743133" y="2469950"/>
            <a:ext cx="3294559" cy="369332"/>
          </a:xfrm>
          <a:prstGeom prst="rect">
            <a:avLst/>
          </a:prstGeom>
          <a:noFill/>
        </p:spPr>
        <p:txBody>
          <a:bodyPr wrap="square" rtlCol="0">
            <a:spAutoFit/>
          </a:bodyPr>
          <a:lstStyle/>
          <a:p>
            <a:pPr algn="ctr"/>
            <a:r>
              <a:rPr lang="en-US" i="1" dirty="0" err="1"/>
              <a:t>Cañón</a:t>
            </a:r>
            <a:r>
              <a:rPr lang="en-US" i="1" dirty="0"/>
              <a:t> Palo Duro</a:t>
            </a:r>
          </a:p>
        </p:txBody>
      </p:sp>
      <p:pic>
        <p:nvPicPr>
          <p:cNvPr id="36" name="Picture 6" descr="The rolling grassy plains of the Great Plains region">
            <a:extLst>
              <a:ext uri="{FF2B5EF4-FFF2-40B4-BE49-F238E27FC236}">
                <a16:creationId xmlns:a16="http://schemas.microsoft.com/office/drawing/2014/main" id="{632773D9-9AC5-17AC-7917-9F3265642C2C}"/>
              </a:ext>
              <a:ext uri="{C183D7F6-B498-43B3-948B-1728B52AA6E4}">
                <adec:decorative xmlns:adec="http://schemas.microsoft.com/office/drawing/2017/decorative" val="0"/>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183489" y="2918816"/>
            <a:ext cx="3712029" cy="2926792"/>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0842945-AB89-9A17-E611-0784ACB467D6}"/>
              </a:ext>
            </a:extLst>
          </p:cNvPr>
          <p:cNvSpPr txBox="1"/>
          <p:nvPr/>
        </p:nvSpPr>
        <p:spPr>
          <a:xfrm>
            <a:off x="7932502" y="5859043"/>
            <a:ext cx="4344632" cy="369332"/>
          </a:xfrm>
          <a:prstGeom prst="rect">
            <a:avLst/>
          </a:prstGeom>
          <a:noFill/>
        </p:spPr>
        <p:txBody>
          <a:bodyPr wrap="square" rtlCol="0">
            <a:spAutoFit/>
          </a:bodyPr>
          <a:lstStyle/>
          <a:p>
            <a:pPr algn="ctr"/>
            <a:r>
              <a:rPr lang="es-ES" i="1" dirty="0"/>
              <a:t>Una vista de las llanuras onduladas</a:t>
            </a:r>
            <a:endParaRPr lang="en-US" i="1" dirty="0"/>
          </a:p>
        </p:txBody>
      </p:sp>
    </p:spTree>
    <p:extLst>
      <p:ext uri="{BB962C8B-B14F-4D97-AF65-F5344CB8AC3E}">
        <p14:creationId xmlns:p14="http://schemas.microsoft.com/office/powerpoint/2010/main" val="3376925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485214"/>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50FA945A-CC27-EDEB-9398-DD27DEFB9875}"/>
              </a:ext>
            </a:extLst>
          </p:cNvPr>
          <p:cNvSpPr txBox="1">
            <a:spLocks noGrp="1"/>
          </p:cNvSpPr>
          <p:nvPr>
            <p:ph type="title"/>
          </p:nvPr>
        </p:nvSpPr>
        <p:spPr>
          <a:xfrm>
            <a:off x="1759131" y="13061"/>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Book"/>
              </a:rPr>
              <a:t>Vida Vegetal y Animal</a:t>
            </a:r>
            <a:br>
              <a:rPr lang="en-US" sz="4400" dirty="0">
                <a:latin typeface="Gotham Medium"/>
              </a:rPr>
            </a:br>
            <a:r>
              <a:rPr lang="en-US" sz="3200" i="1" dirty="0">
                <a:solidFill>
                  <a:schemeClr val="bg2">
                    <a:lumMod val="50000"/>
                  </a:schemeClr>
                </a:solidFill>
                <a:latin typeface="Gotham Book"/>
              </a:rPr>
              <a:t>Las Grandes </a:t>
            </a:r>
            <a:r>
              <a:rPr lang="en-US" sz="3200" i="1" dirty="0" err="1">
                <a:solidFill>
                  <a:schemeClr val="bg2">
                    <a:lumMod val="50000"/>
                  </a:schemeClr>
                </a:solidFill>
                <a:latin typeface="Gotham Book"/>
              </a:rPr>
              <a:t>Llanuras</a:t>
            </a:r>
            <a:br>
              <a:rPr lang="en-US" sz="4400" dirty="0">
                <a:latin typeface="Gotham Medium"/>
              </a:rPr>
            </a:br>
            <a:endParaRPr lang="en-US" sz="4400" dirty="0">
              <a:latin typeface="Gotham Medium"/>
            </a:endParaRP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7881D374-9FD8-76A0-D648-C467252C2A5A}"/>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3" name="Ink 2">
                <a:extLst>
                  <a:ext uri="{FF2B5EF4-FFF2-40B4-BE49-F238E27FC236}">
                    <a16:creationId xmlns:a16="http://schemas.microsoft.com/office/drawing/2014/main" id="{7881D374-9FD8-76A0-D648-C467252C2A5A}"/>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E5EA84CE-C717-EAEB-10B8-B9144FC5F4E9}"/>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4" name="Ink 3">
                <a:extLst>
                  <a:ext uri="{FF2B5EF4-FFF2-40B4-BE49-F238E27FC236}">
                    <a16:creationId xmlns:a16="http://schemas.microsoft.com/office/drawing/2014/main" id="{E5EA84CE-C717-EAEB-10B8-B9144FC5F4E9}"/>
                  </a:ext>
                  <a:ext uri="{C183D7F6-B498-43B3-948B-1728B52AA6E4}">
                    <adec:decorative xmlns:adec="http://schemas.microsoft.com/office/drawing/2017/decorative" val="1"/>
                  </a:ext>
                </a:extLst>
              </p:cNvPr>
              <p:cNvPicPr/>
              <p:nvPr/>
            </p:nvPicPr>
            <p:blipFill>
              <a:blip r:embed="rId9"/>
              <a:stretch>
                <a:fillRect/>
              </a:stretch>
            </p:blipFill>
            <p:spPr>
              <a:xfrm>
                <a:off x="1041253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5E452B09-FD13-3F5E-4643-43C083CC18AE}"/>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10" name="Ink 9">
                <a:extLst>
                  <a:ext uri="{FF2B5EF4-FFF2-40B4-BE49-F238E27FC236}">
                    <a16:creationId xmlns:a16="http://schemas.microsoft.com/office/drawing/2014/main" id="{5E452B09-FD13-3F5E-4643-43C083CC18AE}"/>
                  </a:ext>
                  <a:ext uri="{C183D7F6-B498-43B3-948B-1728B52AA6E4}">
                    <adec:decorative xmlns:adec="http://schemas.microsoft.com/office/drawing/2017/decorative" val="1"/>
                  </a:ext>
                </a:extLst>
              </p:cNvPr>
              <p:cNvPicPr/>
              <p:nvPr/>
            </p:nvPicPr>
            <p:blipFill>
              <a:blip r:embed="rId11"/>
              <a:stretch>
                <a:fillRect/>
              </a:stretch>
            </p:blipFill>
            <p:spPr>
              <a:xfrm>
                <a:off x="10459301" y="1440977"/>
                <a:ext cx="217871"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A0344DBA-3BC8-B476-0CE3-9CB45218D0DF}"/>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12" name="Ink 11">
                <a:extLst>
                  <a:ext uri="{FF2B5EF4-FFF2-40B4-BE49-F238E27FC236}">
                    <a16:creationId xmlns:a16="http://schemas.microsoft.com/office/drawing/2014/main" id="{A0344DBA-3BC8-B476-0CE3-9CB45218D0DF}"/>
                  </a:ext>
                  <a:ext uri="{C183D7F6-B498-43B3-948B-1728B52AA6E4}">
                    <adec:decorative xmlns:adec="http://schemas.microsoft.com/office/drawing/2017/decorative" val="1"/>
                  </a:ext>
                </a:extLst>
              </p:cNvPr>
              <p:cNvPicPr/>
              <p:nvPr/>
            </p:nvPicPr>
            <p:blipFill>
              <a:blip r:embed="rId13"/>
              <a:stretch>
                <a:fillRect/>
              </a:stretch>
            </p:blipFill>
            <p:spPr>
              <a:xfrm>
                <a:off x="1027141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6E359FC9-B7C1-208F-27D6-AEA272D2E18E}"/>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13" name="Ink 12">
                <a:extLst>
                  <a:ext uri="{FF2B5EF4-FFF2-40B4-BE49-F238E27FC236}">
                    <a16:creationId xmlns:a16="http://schemas.microsoft.com/office/drawing/2014/main" id="{6E359FC9-B7C1-208F-27D6-AEA272D2E18E}"/>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4D2F7B45-D67C-115C-5E58-E944F8CB25B9}"/>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14" name="Ink 13">
                <a:extLst>
                  <a:ext uri="{FF2B5EF4-FFF2-40B4-BE49-F238E27FC236}">
                    <a16:creationId xmlns:a16="http://schemas.microsoft.com/office/drawing/2014/main" id="{4D2F7B45-D67C-115C-5E58-E944F8CB25B9}"/>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59E8EB23-1B0E-F369-FD43-D4EBFD68D1DB}"/>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15" name="Ink 14">
                <a:extLst>
                  <a:ext uri="{FF2B5EF4-FFF2-40B4-BE49-F238E27FC236}">
                    <a16:creationId xmlns:a16="http://schemas.microsoft.com/office/drawing/2014/main" id="{59E8EB23-1B0E-F369-FD43-D4EBFD68D1DB}"/>
                  </a:ext>
                  <a:ext uri="{C183D7F6-B498-43B3-948B-1728B52AA6E4}">
                    <adec:decorative xmlns:adec="http://schemas.microsoft.com/office/drawing/2017/decorative" val="1"/>
                  </a:ext>
                </a:extLst>
              </p:cNvPr>
              <p:cNvPicPr/>
              <p:nvPr/>
            </p:nvPicPr>
            <p:blipFill>
              <a:blip r:embed="rId19"/>
              <a:stretch>
                <a:fillRect/>
              </a:stretch>
            </p:blipFill>
            <p:spPr>
              <a:xfrm>
                <a:off x="10276457" y="233765"/>
                <a:ext cx="452880" cy="632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31AB48CB-13E7-ECBF-3166-30D02A608B1A}"/>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16" name="Ink 15">
                <a:extLst>
                  <a:ext uri="{FF2B5EF4-FFF2-40B4-BE49-F238E27FC236}">
                    <a16:creationId xmlns:a16="http://schemas.microsoft.com/office/drawing/2014/main" id="{31AB48CB-13E7-ECBF-3166-30D02A608B1A}"/>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BA208F60-4EA7-B139-C251-E13ACFA0F424}"/>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17" name="Ink 16">
                <a:extLst>
                  <a:ext uri="{FF2B5EF4-FFF2-40B4-BE49-F238E27FC236}">
                    <a16:creationId xmlns:a16="http://schemas.microsoft.com/office/drawing/2014/main" id="{BA208F60-4EA7-B139-C251-E13ACFA0F424}"/>
                  </a:ext>
                  <a:ext uri="{C183D7F6-B498-43B3-948B-1728B52AA6E4}">
                    <adec:decorative xmlns:adec="http://schemas.microsoft.com/office/drawing/2017/decorative" val="1"/>
                  </a:ext>
                </a:extLst>
              </p:cNvPr>
              <p:cNvPicPr/>
              <p:nvPr/>
            </p:nvPicPr>
            <p:blipFill>
              <a:blip r:embed="rId23"/>
              <a:stretch>
                <a:fillRect/>
              </a:stretch>
            </p:blipFill>
            <p:spPr>
              <a:xfrm>
                <a:off x="10257737" y="233427"/>
                <a:ext cx="442800" cy="9525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1FE1F292-0EC9-283B-C750-EDF4A58FE9F7}"/>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18" name="Ink 17">
                <a:extLst>
                  <a:ext uri="{FF2B5EF4-FFF2-40B4-BE49-F238E27FC236}">
                    <a16:creationId xmlns:a16="http://schemas.microsoft.com/office/drawing/2014/main" id="{1FE1F292-0EC9-283B-C750-EDF4A58FE9F7}"/>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BC716601-2BDE-413F-1BF8-A262BBE35ABD}"/>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19" name="Ink 18">
                <a:extLst>
                  <a:ext uri="{FF2B5EF4-FFF2-40B4-BE49-F238E27FC236}">
                    <a16:creationId xmlns:a16="http://schemas.microsoft.com/office/drawing/2014/main" id="{BC716601-2BDE-413F-1BF8-A262BBE35ABD}"/>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6111F668-78FB-DD62-489E-0BAD903DA72B}"/>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20" name="Ink 19">
                <a:extLst>
                  <a:ext uri="{FF2B5EF4-FFF2-40B4-BE49-F238E27FC236}">
                    <a16:creationId xmlns:a16="http://schemas.microsoft.com/office/drawing/2014/main" id="{6111F668-78FB-DD62-489E-0BAD903DA72B}"/>
                  </a:ext>
                  <a:ext uri="{C183D7F6-B498-43B3-948B-1728B52AA6E4}">
                    <adec:decorative xmlns:adec="http://schemas.microsoft.com/office/drawing/2017/decorative" val="1"/>
                  </a:ext>
                </a:extLst>
              </p:cNvPr>
              <p:cNvPicPr/>
              <p:nvPr/>
            </p:nvPicPr>
            <p:blipFill>
              <a:blip r:embed="rId29"/>
              <a:stretch>
                <a:fillRect/>
              </a:stretch>
            </p:blipFill>
            <p:spPr>
              <a:xfrm>
                <a:off x="10288663" y="220217"/>
                <a:ext cx="450788" cy="764280"/>
              </a:xfrm>
              <a:prstGeom prst="rect">
                <a:avLst/>
              </a:prstGeom>
            </p:spPr>
          </p:pic>
        </mc:Fallback>
      </mc:AlternateContent>
      <p:grpSp>
        <p:nvGrpSpPr>
          <p:cNvPr id="21" name="Group 20">
            <a:extLst>
              <a:ext uri="{FF2B5EF4-FFF2-40B4-BE49-F238E27FC236}">
                <a16:creationId xmlns:a16="http://schemas.microsoft.com/office/drawing/2014/main" id="{8EB06373-74E3-0BDE-FEE6-D464E6059F73}"/>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6B124A3D-FD70-7D2A-A9C9-84C1B06C84A7}"/>
                    </a:ext>
                  </a:extLst>
                </p14:cNvPr>
                <p14:cNvContentPartPr/>
                <p14:nvPr/>
              </p14:nvContentPartPr>
              <p14:xfrm>
                <a:off x="10283297" y="384017"/>
                <a:ext cx="420120" cy="731520"/>
              </p14:xfrm>
            </p:contentPart>
          </mc:Choice>
          <mc:Fallback xmlns="">
            <p:pic>
              <p:nvPicPr>
                <p:cNvPr id="22" name="Ink 21">
                  <a:extLst>
                    <a:ext uri="{FF2B5EF4-FFF2-40B4-BE49-F238E27FC236}">
                      <a16:creationId xmlns:a16="http://schemas.microsoft.com/office/drawing/2014/main" id="{6B124A3D-FD70-7D2A-A9C9-84C1B06C84A7}"/>
                    </a:ext>
                  </a:extLst>
                </p:cNvPr>
                <p:cNvPicPr/>
                <p:nvPr/>
              </p:nvPicPr>
              <p:blipFill>
                <a:blip r:embed="rId31"/>
                <a:stretch>
                  <a:fillRect/>
                </a:stretch>
              </p:blipFill>
              <p:spPr>
                <a:xfrm>
                  <a:off x="10265297" y="366008"/>
                  <a:ext cx="455760" cy="76717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82D82CA4-9AFE-1ADA-5026-8FA241D98A93}"/>
                    </a:ext>
                  </a:extLst>
                </p14:cNvPr>
                <p14:cNvContentPartPr/>
                <p14:nvPr/>
              </p14:nvContentPartPr>
              <p14:xfrm>
                <a:off x="10702697" y="374297"/>
                <a:ext cx="360" cy="360"/>
              </p14:xfrm>
            </p:contentPart>
          </mc:Choice>
          <mc:Fallback xmlns="">
            <p:pic>
              <p:nvPicPr>
                <p:cNvPr id="23" name="Ink 22">
                  <a:extLst>
                    <a:ext uri="{FF2B5EF4-FFF2-40B4-BE49-F238E27FC236}">
                      <a16:creationId xmlns:a16="http://schemas.microsoft.com/office/drawing/2014/main" id="{82D82CA4-9AFE-1ADA-5026-8FA241D98A93}"/>
                    </a:ext>
                  </a:extLst>
                </p:cNvPr>
                <p:cNvPicPr/>
                <p:nvPr/>
              </p:nvPicPr>
              <p:blipFill>
                <a:blip r:embed="rId33"/>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7FA362E6-0D28-9FA0-EC9C-547001EDE0D0}"/>
                    </a:ext>
                  </a:extLst>
                </p14:cNvPr>
                <p14:cNvContentPartPr/>
                <p14:nvPr/>
              </p14:nvContentPartPr>
              <p14:xfrm>
                <a:off x="10293377" y="251177"/>
                <a:ext cx="408240" cy="10800"/>
              </p14:xfrm>
            </p:contentPart>
          </mc:Choice>
          <mc:Fallback xmlns="">
            <p:pic>
              <p:nvPicPr>
                <p:cNvPr id="24" name="Ink 23">
                  <a:extLst>
                    <a:ext uri="{FF2B5EF4-FFF2-40B4-BE49-F238E27FC236}">
                      <a16:creationId xmlns:a16="http://schemas.microsoft.com/office/drawing/2014/main" id="{7FA362E6-0D28-9FA0-EC9C-547001EDE0D0}"/>
                    </a:ext>
                  </a:extLst>
                </p:cNvPr>
                <p:cNvPicPr/>
                <p:nvPr/>
              </p:nvPicPr>
              <p:blipFill>
                <a:blip r:embed="rId35"/>
                <a:stretch>
                  <a:fillRect/>
                </a:stretch>
              </p:blipFill>
              <p:spPr>
                <a:xfrm>
                  <a:off x="10257377" y="21517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9A422721-6C76-BAB6-3B06-02B41DBE3B85}"/>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25" name="Ink 24">
                <a:extLst>
                  <a:ext uri="{FF2B5EF4-FFF2-40B4-BE49-F238E27FC236}">
                    <a16:creationId xmlns:a16="http://schemas.microsoft.com/office/drawing/2014/main" id="{9A422721-6C76-BAB6-3B06-02B41DBE3B85}"/>
                  </a:ext>
                  <a:ext uri="{C183D7F6-B498-43B3-948B-1728B52AA6E4}">
                    <adec:decorative xmlns:adec="http://schemas.microsoft.com/office/drawing/2017/decorative" val="1"/>
                  </a:ext>
                </a:extLst>
              </p:cNvPr>
              <p:cNvPicPr/>
              <p:nvPr/>
            </p:nvPicPr>
            <p:blipFill>
              <a:blip r:embed="rId37"/>
              <a:stretch>
                <a:fillRect/>
              </a:stretch>
            </p:blipFill>
            <p:spPr>
              <a:xfrm>
                <a:off x="10525217" y="150685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47B87272-9629-7A81-CEF8-75CDD7DF1EDB}"/>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26" name="Ink 25">
                <a:extLst>
                  <a:ext uri="{FF2B5EF4-FFF2-40B4-BE49-F238E27FC236}">
                    <a16:creationId xmlns:a16="http://schemas.microsoft.com/office/drawing/2014/main" id="{47B87272-9629-7A81-CEF8-75CDD7DF1EDB}"/>
                  </a:ext>
                  <a:ext uri="{C183D7F6-B498-43B3-948B-1728B52AA6E4}">
                    <adec:decorative xmlns:adec="http://schemas.microsoft.com/office/drawing/2017/decorative" val="1"/>
                  </a:ext>
                </a:extLst>
              </p:cNvPr>
              <p:cNvPicPr/>
              <p:nvPr/>
            </p:nvPicPr>
            <p:blipFill>
              <a:blip r:embed="rId39"/>
              <a:stretch>
                <a:fillRect/>
              </a:stretch>
            </p:blipFill>
            <p:spPr>
              <a:xfrm>
                <a:off x="10448897" y="529817"/>
                <a:ext cx="72000" cy="72000"/>
              </a:xfrm>
              <a:prstGeom prst="rect">
                <a:avLst/>
              </a:prstGeom>
            </p:spPr>
          </p:pic>
        </mc:Fallback>
      </mc:AlternateContent>
      <p:pic>
        <p:nvPicPr>
          <p:cNvPr id="27" name="Picture 26">
            <a:extLst>
              <a:ext uri="{FF2B5EF4-FFF2-40B4-BE49-F238E27FC236}">
                <a16:creationId xmlns:a16="http://schemas.microsoft.com/office/drawing/2014/main" id="{5D1A6997-63C1-182E-FEC9-E2DBEAA58AD4}"/>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sp>
        <p:nvSpPr>
          <p:cNvPr id="32" name="TextBox 31">
            <a:extLst>
              <a:ext uri="{FF2B5EF4-FFF2-40B4-BE49-F238E27FC236}">
                <a16:creationId xmlns:a16="http://schemas.microsoft.com/office/drawing/2014/main" id="{9A65E8BE-937B-DFE7-EB38-FB30939CC466}"/>
              </a:ext>
            </a:extLst>
          </p:cNvPr>
          <p:cNvSpPr txBox="1"/>
          <p:nvPr/>
        </p:nvSpPr>
        <p:spPr>
          <a:xfrm>
            <a:off x="1752705" y="1292163"/>
            <a:ext cx="5337894" cy="5755422"/>
          </a:xfrm>
          <a:prstGeom prst="rect">
            <a:avLst/>
          </a:prstGeom>
          <a:noFill/>
        </p:spPr>
        <p:txBody>
          <a:bodyPr wrap="square" rtlCol="0">
            <a:spAutoFit/>
          </a:bodyPr>
          <a:lstStyle/>
          <a:p>
            <a:r>
              <a:rPr lang="en-US" sz="2400" dirty="0">
                <a:solidFill>
                  <a:srgbClr val="C00000"/>
                </a:solidFill>
              </a:rPr>
              <a:t>	</a:t>
            </a:r>
            <a:r>
              <a:rPr lang="es-ES" sz="2000" dirty="0">
                <a:solidFill>
                  <a:srgbClr val="C00000"/>
                </a:solidFill>
              </a:rPr>
              <a:t>Si bien la región de las Grandes Llanuras experimenta un clima extremo que dificulta la supervivencia de algunas plantas y animales, es el hogar de muchas especies que pueden sobrevivir a las temperaturas extremas de la región con poca agua</a:t>
            </a:r>
            <a:r>
              <a:rPr lang="en-US" sz="2000" dirty="0">
                <a:solidFill>
                  <a:srgbClr val="C00000"/>
                </a:solidFill>
              </a:rPr>
              <a:t>. </a:t>
            </a:r>
          </a:p>
          <a:p>
            <a:r>
              <a:rPr lang="en-US" sz="2000" dirty="0">
                <a:solidFill>
                  <a:srgbClr val="002060"/>
                </a:solidFill>
              </a:rPr>
              <a:t>	</a:t>
            </a:r>
            <a:r>
              <a:rPr lang="es-ES" sz="2000" dirty="0">
                <a:solidFill>
                  <a:srgbClr val="002060"/>
                </a:solidFill>
              </a:rPr>
              <a:t>Algunas plantas que son indígenas de la región son el álamo y el mezquite, el nopal que produce una fruta roja que los indígenas americanos a menudo comían, y el pasto occidental alto</a:t>
            </a:r>
            <a:r>
              <a:rPr lang="en-US" sz="2000" dirty="0">
                <a:solidFill>
                  <a:srgbClr val="002060"/>
                </a:solidFill>
              </a:rPr>
              <a:t>. </a:t>
            </a:r>
          </a:p>
          <a:p>
            <a:r>
              <a:rPr lang="en-US" sz="2000" dirty="0">
                <a:solidFill>
                  <a:schemeClr val="accent6">
                    <a:lumMod val="75000"/>
                  </a:schemeClr>
                </a:solidFill>
              </a:rPr>
              <a:t>	</a:t>
            </a:r>
            <a:r>
              <a:rPr lang="es-ES" sz="2000" dirty="0">
                <a:solidFill>
                  <a:schemeClr val="accent6">
                    <a:lumMod val="75000"/>
                  </a:schemeClr>
                </a:solidFill>
              </a:rPr>
              <a:t>Algunos animales indígenas que habitan la región son los perros de la pradera, las liebres, los pumas y los bisontes, también conocidos como búfalos americanos</a:t>
            </a:r>
            <a:r>
              <a:rPr lang="en-US" sz="2000" dirty="0">
                <a:solidFill>
                  <a:schemeClr val="accent6">
                    <a:lumMod val="75000"/>
                  </a:schemeClr>
                </a:solidFill>
              </a:rPr>
              <a:t>. </a:t>
            </a:r>
            <a:r>
              <a:rPr lang="es-ES" sz="2000" dirty="0">
                <a:solidFill>
                  <a:schemeClr val="accent6">
                    <a:lumMod val="75000"/>
                  </a:schemeClr>
                </a:solidFill>
              </a:rPr>
              <a:t>Hace cientos de años, estos animales deambulaban por las llanuras con más abundancia de lo que lo hacen hoy</a:t>
            </a:r>
            <a:r>
              <a:rPr lang="en-US" sz="2000" dirty="0">
                <a:solidFill>
                  <a:schemeClr val="accent6">
                    <a:lumMod val="75000"/>
                  </a:schemeClr>
                </a:solidFill>
              </a:rPr>
              <a:t>. </a:t>
            </a:r>
          </a:p>
          <a:p>
            <a:endParaRPr lang="en-US" sz="2400" dirty="0"/>
          </a:p>
        </p:txBody>
      </p:sp>
      <p:pic>
        <p:nvPicPr>
          <p:cNvPr id="28" name="Picture 4" descr="A prickly pear cactus">
            <a:extLst>
              <a:ext uri="{FF2B5EF4-FFF2-40B4-BE49-F238E27FC236}">
                <a16:creationId xmlns:a16="http://schemas.microsoft.com/office/drawing/2014/main" id="{C48A1A9D-DCEB-F70A-D4C0-AF822A0680D7}"/>
              </a:ext>
              <a:ext uri="{C183D7F6-B498-43B3-948B-1728B52AA6E4}">
                <adec:decorative xmlns:adec="http://schemas.microsoft.com/office/drawing/2017/decorative" val="0"/>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81329" y="1135337"/>
            <a:ext cx="3047872" cy="201726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A2611FF-614A-9068-6094-370B28891DA6}"/>
              </a:ext>
            </a:extLst>
          </p:cNvPr>
          <p:cNvSpPr txBox="1"/>
          <p:nvPr/>
        </p:nvSpPr>
        <p:spPr>
          <a:xfrm>
            <a:off x="6556985" y="3218190"/>
            <a:ext cx="3414329" cy="369332"/>
          </a:xfrm>
          <a:prstGeom prst="rect">
            <a:avLst/>
          </a:prstGeom>
          <a:noFill/>
        </p:spPr>
        <p:txBody>
          <a:bodyPr wrap="square" rtlCol="0">
            <a:spAutoFit/>
          </a:bodyPr>
          <a:lstStyle/>
          <a:p>
            <a:pPr algn="ctr"/>
            <a:r>
              <a:rPr lang="en-US" i="1" dirty="0"/>
              <a:t>nopal</a:t>
            </a:r>
          </a:p>
        </p:txBody>
      </p:sp>
      <p:pic>
        <p:nvPicPr>
          <p:cNvPr id="29" name="Picture 6" descr="American buffalo grazing the Great Plains ">
            <a:extLst>
              <a:ext uri="{FF2B5EF4-FFF2-40B4-BE49-F238E27FC236}">
                <a16:creationId xmlns:a16="http://schemas.microsoft.com/office/drawing/2014/main" id="{CCCC3B51-E7CE-012C-EEC4-644AF7FB2076}"/>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33181" t="24077" r="-254" b="25623"/>
          <a:stretch/>
        </p:blipFill>
        <p:spPr bwMode="auto">
          <a:xfrm>
            <a:off x="7218705" y="3727507"/>
            <a:ext cx="4332514" cy="2270186"/>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7DB5D2-3763-ED7F-09E7-5D76D8578B02}"/>
              </a:ext>
            </a:extLst>
          </p:cNvPr>
          <p:cNvSpPr txBox="1"/>
          <p:nvPr/>
        </p:nvSpPr>
        <p:spPr>
          <a:xfrm>
            <a:off x="7702078" y="5965035"/>
            <a:ext cx="3414329" cy="369332"/>
          </a:xfrm>
          <a:prstGeom prst="rect">
            <a:avLst/>
          </a:prstGeom>
          <a:noFill/>
        </p:spPr>
        <p:txBody>
          <a:bodyPr wrap="square" rtlCol="0">
            <a:spAutoFit/>
          </a:bodyPr>
          <a:lstStyle/>
          <a:p>
            <a:pPr algn="ctr"/>
            <a:r>
              <a:rPr lang="es-ES" i="1" dirty="0"/>
              <a:t>Bisonte pastando en las llanuras</a:t>
            </a:r>
            <a:endParaRPr lang="en-US" i="1" dirty="0"/>
          </a:p>
        </p:txBody>
      </p:sp>
    </p:spTree>
    <p:extLst>
      <p:ext uri="{BB962C8B-B14F-4D97-AF65-F5344CB8AC3E}">
        <p14:creationId xmlns:p14="http://schemas.microsoft.com/office/powerpoint/2010/main" val="226820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334027"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D6C85FA5-69E4-7380-FD7E-34FAE7239985}"/>
              </a:ext>
            </a:extLst>
          </p:cNvPr>
          <p:cNvSpPr txBox="1">
            <a:spLocks noGrp="1"/>
          </p:cNvSpPr>
          <p:nvPr>
            <p:ph type="title"/>
          </p:nvPr>
        </p:nvSpPr>
        <p:spPr>
          <a:xfrm>
            <a:off x="1737480" y="-64352"/>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err="1">
                <a:latin typeface="Gotham Book"/>
              </a:rPr>
              <a:t>Recursos</a:t>
            </a:r>
            <a:r>
              <a:rPr lang="en-US" b="1" dirty="0">
                <a:latin typeface="Gotham Book"/>
              </a:rPr>
              <a:t> Naturales</a:t>
            </a:r>
            <a:br>
              <a:rPr lang="en-US" sz="4400" dirty="0">
                <a:latin typeface="Gotham Medium"/>
              </a:rPr>
            </a:br>
            <a:r>
              <a:rPr lang="en-US" sz="3200" i="1" dirty="0">
                <a:solidFill>
                  <a:schemeClr val="bg2">
                    <a:lumMod val="50000"/>
                  </a:schemeClr>
                </a:solidFill>
                <a:latin typeface="Gotham Medium"/>
              </a:rPr>
              <a:t>Las Grandes </a:t>
            </a:r>
            <a:r>
              <a:rPr lang="en-US" sz="3200" i="1" dirty="0" err="1">
                <a:solidFill>
                  <a:schemeClr val="bg2">
                    <a:lumMod val="50000"/>
                  </a:schemeClr>
                </a:solidFill>
                <a:latin typeface="Gotham Medium"/>
              </a:rPr>
              <a:t>Llanuras</a:t>
            </a:r>
            <a:br>
              <a:rPr lang="en-US" sz="4400" dirty="0">
                <a:latin typeface="Gotham Medium"/>
              </a:rPr>
            </a:br>
            <a:endParaRPr lang="en-US" sz="4400" dirty="0">
              <a:latin typeface="Gotham Medium"/>
            </a:endParaRP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EE02450-301E-6800-791D-80E2CC36EBCB}"/>
                  </a:ext>
                  <a:ext uri="{C183D7F6-B498-43B3-948B-1728B52AA6E4}">
                    <adec:decorative xmlns:adec="http://schemas.microsoft.com/office/drawing/2017/decorative" val="1"/>
                  </a:ext>
                </a:extLst>
              </p14:cNvPr>
              <p14:cNvContentPartPr/>
              <p14:nvPr/>
            </p14:nvContentPartPr>
            <p14:xfrm>
              <a:off x="10519817" y="1419377"/>
              <a:ext cx="360" cy="360"/>
            </p14:xfrm>
          </p:contentPart>
        </mc:Choice>
        <mc:Fallback xmlns="">
          <p:pic>
            <p:nvPicPr>
              <p:cNvPr id="3" name="Ink 2">
                <a:extLst>
                  <a:ext uri="{FF2B5EF4-FFF2-40B4-BE49-F238E27FC236}">
                    <a16:creationId xmlns:a16="http://schemas.microsoft.com/office/drawing/2014/main" id="{AEE02450-301E-6800-791D-80E2CC36EBCB}"/>
                  </a:ext>
                  <a:ext uri="{C183D7F6-B498-43B3-948B-1728B52AA6E4}">
                    <adec:decorative xmlns:adec="http://schemas.microsoft.com/office/drawing/2017/decorative" val="1"/>
                  </a:ext>
                </a:extLst>
              </p:cNvPr>
              <p:cNvPicPr/>
              <p:nvPr/>
            </p:nvPicPr>
            <p:blipFill>
              <a:blip r:embed="rId7"/>
              <a:stretch>
                <a:fillRect/>
              </a:stretch>
            </p:blipFill>
            <p:spPr>
              <a:xfrm>
                <a:off x="10510817" y="1401377"/>
                <a:ext cx="181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A38C3C61-0B6D-9FD3-C45B-ED099D8D5288}"/>
                  </a:ext>
                  <a:ext uri="{C183D7F6-B498-43B3-948B-1728B52AA6E4}">
                    <adec:decorative xmlns:adec="http://schemas.microsoft.com/office/drawing/2017/decorative" val="1"/>
                  </a:ext>
                </a:extLst>
              </p14:cNvPr>
              <p14:cNvContentPartPr/>
              <p14:nvPr/>
            </p14:nvContentPartPr>
            <p14:xfrm>
              <a:off x="10430537" y="1135337"/>
              <a:ext cx="675000" cy="485280"/>
            </p14:xfrm>
          </p:contentPart>
        </mc:Choice>
        <mc:Fallback xmlns="">
          <p:pic>
            <p:nvPicPr>
              <p:cNvPr id="4" name="Ink 3">
                <a:extLst>
                  <a:ext uri="{FF2B5EF4-FFF2-40B4-BE49-F238E27FC236}">
                    <a16:creationId xmlns:a16="http://schemas.microsoft.com/office/drawing/2014/main" id="{A38C3C61-0B6D-9FD3-C45B-ED099D8D5288}"/>
                  </a:ext>
                  <a:ext uri="{C183D7F6-B498-43B3-948B-1728B52AA6E4}">
                    <adec:decorative xmlns:adec="http://schemas.microsoft.com/office/drawing/2017/decorative" val="1"/>
                  </a:ext>
                </a:extLst>
              </p:cNvPr>
              <p:cNvPicPr/>
              <p:nvPr/>
            </p:nvPicPr>
            <p:blipFill>
              <a:blip r:embed="rId9"/>
              <a:stretch>
                <a:fillRect/>
              </a:stretch>
            </p:blipFill>
            <p:spPr>
              <a:xfrm>
                <a:off x="10412537" y="1117337"/>
                <a:ext cx="710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F333F70D-84F5-A590-5414-A1C167B235FA}"/>
                  </a:ext>
                  <a:ext uri="{C183D7F6-B498-43B3-948B-1728B52AA6E4}">
                    <adec:decorative xmlns:adec="http://schemas.microsoft.com/office/drawing/2017/decorative" val="1"/>
                  </a:ext>
                </a:extLst>
              </p14:cNvPr>
              <p14:cNvContentPartPr/>
              <p14:nvPr/>
            </p14:nvContentPartPr>
            <p14:xfrm>
              <a:off x="10477337" y="1458977"/>
              <a:ext cx="182160" cy="126720"/>
            </p14:xfrm>
          </p:contentPart>
        </mc:Choice>
        <mc:Fallback xmlns="">
          <p:pic>
            <p:nvPicPr>
              <p:cNvPr id="10" name="Ink 9">
                <a:extLst>
                  <a:ext uri="{FF2B5EF4-FFF2-40B4-BE49-F238E27FC236}">
                    <a16:creationId xmlns:a16="http://schemas.microsoft.com/office/drawing/2014/main" id="{F333F70D-84F5-A590-5414-A1C167B235FA}"/>
                  </a:ext>
                  <a:ext uri="{C183D7F6-B498-43B3-948B-1728B52AA6E4}">
                    <adec:decorative xmlns:adec="http://schemas.microsoft.com/office/drawing/2017/decorative" val="1"/>
                  </a:ext>
                </a:extLst>
              </p:cNvPr>
              <p:cNvPicPr/>
              <p:nvPr/>
            </p:nvPicPr>
            <p:blipFill>
              <a:blip r:embed="rId11"/>
              <a:stretch>
                <a:fillRect/>
              </a:stretch>
            </p:blipFill>
            <p:spPr>
              <a:xfrm>
                <a:off x="10459301" y="1440977"/>
                <a:ext cx="217871"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0C8CC57B-0DD5-D17C-D191-CA6B69E65CD0}"/>
                  </a:ext>
                  <a:ext uri="{C183D7F6-B498-43B3-948B-1728B52AA6E4}">
                    <adec:decorative xmlns:adec="http://schemas.microsoft.com/office/drawing/2017/decorative" val="1"/>
                  </a:ext>
                </a:extLst>
              </p14:cNvPr>
              <p14:cNvContentPartPr/>
              <p14:nvPr/>
            </p14:nvContentPartPr>
            <p14:xfrm>
              <a:off x="10289417" y="1004657"/>
              <a:ext cx="239040" cy="145080"/>
            </p14:xfrm>
          </p:contentPart>
        </mc:Choice>
        <mc:Fallback xmlns="">
          <p:pic>
            <p:nvPicPr>
              <p:cNvPr id="12" name="Ink 11">
                <a:extLst>
                  <a:ext uri="{FF2B5EF4-FFF2-40B4-BE49-F238E27FC236}">
                    <a16:creationId xmlns:a16="http://schemas.microsoft.com/office/drawing/2014/main" id="{0C8CC57B-0DD5-D17C-D191-CA6B69E65CD0}"/>
                  </a:ext>
                  <a:ext uri="{C183D7F6-B498-43B3-948B-1728B52AA6E4}">
                    <adec:decorative xmlns:adec="http://schemas.microsoft.com/office/drawing/2017/decorative" val="1"/>
                  </a:ext>
                </a:extLst>
              </p:cNvPr>
              <p:cNvPicPr/>
              <p:nvPr/>
            </p:nvPicPr>
            <p:blipFill>
              <a:blip r:embed="rId13"/>
              <a:stretch>
                <a:fillRect/>
              </a:stretch>
            </p:blipFill>
            <p:spPr>
              <a:xfrm>
                <a:off x="10271417" y="986657"/>
                <a:ext cx="274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F290210A-9A7D-9EB6-C8DF-AAE8AAACE6C9}"/>
                  </a:ext>
                  <a:ext uri="{C183D7F6-B498-43B3-948B-1728B52AA6E4}">
                    <adec:decorative xmlns:adec="http://schemas.microsoft.com/office/drawing/2017/decorative" val="1"/>
                  </a:ext>
                </a:extLst>
              </p14:cNvPr>
              <p14:cNvContentPartPr/>
              <p14:nvPr/>
            </p14:nvContentPartPr>
            <p14:xfrm>
              <a:off x="10719257" y="270257"/>
              <a:ext cx="18720" cy="113040"/>
            </p14:xfrm>
          </p:contentPart>
        </mc:Choice>
        <mc:Fallback xmlns="">
          <p:pic>
            <p:nvPicPr>
              <p:cNvPr id="13" name="Ink 12">
                <a:extLst>
                  <a:ext uri="{FF2B5EF4-FFF2-40B4-BE49-F238E27FC236}">
                    <a16:creationId xmlns:a16="http://schemas.microsoft.com/office/drawing/2014/main" id="{F290210A-9A7D-9EB6-C8DF-AAE8AAACE6C9}"/>
                  </a:ext>
                  <a:ext uri="{C183D7F6-B498-43B3-948B-1728B52AA6E4}">
                    <adec:decorative xmlns:adec="http://schemas.microsoft.com/office/drawing/2017/decorative" val="1"/>
                  </a:ext>
                </a:extLst>
              </p:cNvPr>
              <p:cNvPicPr/>
              <p:nvPr/>
            </p:nvPicPr>
            <p:blipFill>
              <a:blip r:embed="rId15"/>
              <a:stretch>
                <a:fillRect/>
              </a:stretch>
            </p:blipFill>
            <p:spPr>
              <a:xfrm>
                <a:off x="10701257" y="252257"/>
                <a:ext cx="5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C9A11916-B3B9-24C4-970E-6AF5334912A5}"/>
                  </a:ext>
                  <a:ext uri="{C183D7F6-B498-43B3-948B-1728B52AA6E4}">
                    <adec:decorative xmlns:adec="http://schemas.microsoft.com/office/drawing/2017/decorative" val="1"/>
                  </a:ext>
                </a:extLst>
              </p14:cNvPr>
              <p14:cNvContentPartPr/>
              <p14:nvPr/>
            </p14:nvContentPartPr>
            <p14:xfrm>
              <a:off x="10303097" y="269537"/>
              <a:ext cx="434880" cy="18000"/>
            </p14:xfrm>
          </p:contentPart>
        </mc:Choice>
        <mc:Fallback xmlns="">
          <p:pic>
            <p:nvPicPr>
              <p:cNvPr id="14" name="Ink 13">
                <a:extLst>
                  <a:ext uri="{FF2B5EF4-FFF2-40B4-BE49-F238E27FC236}">
                    <a16:creationId xmlns:a16="http://schemas.microsoft.com/office/drawing/2014/main" id="{C9A11916-B3B9-24C4-970E-6AF5334912A5}"/>
                  </a:ext>
                  <a:ext uri="{C183D7F6-B498-43B3-948B-1728B52AA6E4}">
                    <adec:decorative xmlns:adec="http://schemas.microsoft.com/office/drawing/2017/decorative" val="1"/>
                  </a:ext>
                </a:extLst>
              </p:cNvPr>
              <p:cNvPicPr/>
              <p:nvPr/>
            </p:nvPicPr>
            <p:blipFill>
              <a:blip r:embed="rId17"/>
              <a:stretch>
                <a:fillRect/>
              </a:stretch>
            </p:blipFill>
            <p:spPr>
              <a:xfrm>
                <a:off x="10285097" y="251537"/>
                <a:ext cx="4705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9D440580-BB0B-7597-732F-4917AABFC9FA}"/>
                  </a:ext>
                  <a:ext uri="{C183D7F6-B498-43B3-948B-1728B52AA6E4}">
                    <adec:decorative xmlns:adec="http://schemas.microsoft.com/office/drawing/2017/decorative" val="1"/>
                  </a:ext>
                </a:extLst>
              </p14:cNvPr>
              <p14:cNvContentPartPr/>
              <p14:nvPr/>
            </p14:nvContentPartPr>
            <p14:xfrm>
              <a:off x="10294457" y="251537"/>
              <a:ext cx="417240" cy="28080"/>
            </p14:xfrm>
          </p:contentPart>
        </mc:Choice>
        <mc:Fallback xmlns="">
          <p:pic>
            <p:nvPicPr>
              <p:cNvPr id="15" name="Ink 14">
                <a:extLst>
                  <a:ext uri="{FF2B5EF4-FFF2-40B4-BE49-F238E27FC236}">
                    <a16:creationId xmlns:a16="http://schemas.microsoft.com/office/drawing/2014/main" id="{9D440580-BB0B-7597-732F-4917AABFC9FA}"/>
                  </a:ext>
                  <a:ext uri="{C183D7F6-B498-43B3-948B-1728B52AA6E4}">
                    <adec:decorative xmlns:adec="http://schemas.microsoft.com/office/drawing/2017/decorative" val="1"/>
                  </a:ext>
                </a:extLst>
              </p:cNvPr>
              <p:cNvPicPr/>
              <p:nvPr/>
            </p:nvPicPr>
            <p:blipFill>
              <a:blip r:embed="rId19"/>
              <a:stretch>
                <a:fillRect/>
              </a:stretch>
            </p:blipFill>
            <p:spPr>
              <a:xfrm>
                <a:off x="10276457" y="233765"/>
                <a:ext cx="452880" cy="6326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9C107EE3-FC90-B5CC-C812-8E2F09D9E0C9}"/>
                  </a:ext>
                  <a:ext uri="{C183D7F6-B498-43B3-948B-1728B52AA6E4}">
                    <adec:decorative xmlns:adec="http://schemas.microsoft.com/office/drawing/2017/decorative" val="1"/>
                  </a:ext>
                </a:extLst>
              </p14:cNvPr>
              <p14:cNvContentPartPr/>
              <p14:nvPr/>
            </p14:nvContentPartPr>
            <p14:xfrm>
              <a:off x="10258457" y="252257"/>
              <a:ext cx="53280" cy="771480"/>
            </p14:xfrm>
          </p:contentPart>
        </mc:Choice>
        <mc:Fallback xmlns="">
          <p:pic>
            <p:nvPicPr>
              <p:cNvPr id="16" name="Ink 15">
                <a:extLst>
                  <a:ext uri="{FF2B5EF4-FFF2-40B4-BE49-F238E27FC236}">
                    <a16:creationId xmlns:a16="http://schemas.microsoft.com/office/drawing/2014/main" id="{9C107EE3-FC90-B5CC-C812-8E2F09D9E0C9}"/>
                  </a:ext>
                  <a:ext uri="{C183D7F6-B498-43B3-948B-1728B52AA6E4}">
                    <adec:decorative xmlns:adec="http://schemas.microsoft.com/office/drawing/2017/decorative" val="1"/>
                  </a:ext>
                </a:extLst>
              </p:cNvPr>
              <p:cNvPicPr/>
              <p:nvPr/>
            </p:nvPicPr>
            <p:blipFill>
              <a:blip r:embed="rId21"/>
              <a:stretch>
                <a:fillRect/>
              </a:stretch>
            </p:blipFill>
            <p:spPr>
              <a:xfrm>
                <a:off x="10240457" y="234257"/>
                <a:ext cx="8892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F0773229-AF31-2736-E9C8-1A0B8CDA70EF}"/>
                  </a:ext>
                  <a:ext uri="{C183D7F6-B498-43B3-948B-1728B52AA6E4}">
                    <adec:decorative xmlns:adec="http://schemas.microsoft.com/office/drawing/2017/decorative" val="1"/>
                  </a:ext>
                </a:extLst>
              </p14:cNvPr>
              <p14:cNvContentPartPr/>
              <p14:nvPr/>
            </p14:nvContentPartPr>
            <p14:xfrm>
              <a:off x="10275737" y="251537"/>
              <a:ext cx="407160" cy="59400"/>
            </p14:xfrm>
          </p:contentPart>
        </mc:Choice>
        <mc:Fallback xmlns="">
          <p:pic>
            <p:nvPicPr>
              <p:cNvPr id="17" name="Ink 16">
                <a:extLst>
                  <a:ext uri="{FF2B5EF4-FFF2-40B4-BE49-F238E27FC236}">
                    <a16:creationId xmlns:a16="http://schemas.microsoft.com/office/drawing/2014/main" id="{F0773229-AF31-2736-E9C8-1A0B8CDA70EF}"/>
                  </a:ext>
                  <a:ext uri="{C183D7F6-B498-43B3-948B-1728B52AA6E4}">
                    <adec:decorative xmlns:adec="http://schemas.microsoft.com/office/drawing/2017/decorative" val="1"/>
                  </a:ext>
                </a:extLst>
              </p:cNvPr>
              <p:cNvPicPr/>
              <p:nvPr/>
            </p:nvPicPr>
            <p:blipFill>
              <a:blip r:embed="rId23"/>
              <a:stretch>
                <a:fillRect/>
              </a:stretch>
            </p:blipFill>
            <p:spPr>
              <a:xfrm>
                <a:off x="10257737" y="233427"/>
                <a:ext cx="442800" cy="9525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D6B4A7A9-4027-A25F-688E-811D14914AC5}"/>
                  </a:ext>
                  <a:ext uri="{C183D7F6-B498-43B3-948B-1728B52AA6E4}">
                    <adec:decorative xmlns:adec="http://schemas.microsoft.com/office/drawing/2017/decorative" val="1"/>
                  </a:ext>
                </a:extLst>
              </p14:cNvPr>
              <p14:cNvContentPartPr/>
              <p14:nvPr/>
            </p14:nvContentPartPr>
            <p14:xfrm>
              <a:off x="10354577" y="561857"/>
              <a:ext cx="228600" cy="415080"/>
            </p14:xfrm>
          </p:contentPart>
        </mc:Choice>
        <mc:Fallback xmlns="">
          <p:pic>
            <p:nvPicPr>
              <p:cNvPr id="18" name="Ink 17">
                <a:extLst>
                  <a:ext uri="{FF2B5EF4-FFF2-40B4-BE49-F238E27FC236}">
                    <a16:creationId xmlns:a16="http://schemas.microsoft.com/office/drawing/2014/main" id="{D6B4A7A9-4027-A25F-688E-811D14914AC5}"/>
                  </a:ext>
                  <a:ext uri="{C183D7F6-B498-43B3-948B-1728B52AA6E4}">
                    <adec:decorative xmlns:adec="http://schemas.microsoft.com/office/drawing/2017/decorative" val="1"/>
                  </a:ext>
                </a:extLst>
              </p:cNvPr>
              <p:cNvPicPr/>
              <p:nvPr/>
            </p:nvPicPr>
            <p:blipFill>
              <a:blip r:embed="rId25"/>
              <a:stretch>
                <a:fillRect/>
              </a:stretch>
            </p:blipFill>
            <p:spPr>
              <a:xfrm>
                <a:off x="10336577" y="543857"/>
                <a:ext cx="264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7954721B-9D13-546B-D0B0-B1F605A59B2A}"/>
                  </a:ext>
                  <a:ext uri="{C183D7F6-B498-43B3-948B-1728B52AA6E4}">
                    <adec:decorative xmlns:adec="http://schemas.microsoft.com/office/drawing/2017/decorative" val="1"/>
                  </a:ext>
                </a:extLst>
              </p14:cNvPr>
              <p14:cNvContentPartPr/>
              <p14:nvPr/>
            </p14:nvContentPartPr>
            <p14:xfrm>
              <a:off x="10504337" y="1316057"/>
              <a:ext cx="564480" cy="219240"/>
            </p14:xfrm>
          </p:contentPart>
        </mc:Choice>
        <mc:Fallback xmlns="">
          <p:pic>
            <p:nvPicPr>
              <p:cNvPr id="19" name="Ink 18">
                <a:extLst>
                  <a:ext uri="{FF2B5EF4-FFF2-40B4-BE49-F238E27FC236}">
                    <a16:creationId xmlns:a16="http://schemas.microsoft.com/office/drawing/2014/main" id="{7954721B-9D13-546B-D0B0-B1F605A59B2A}"/>
                  </a:ext>
                  <a:ext uri="{C183D7F6-B498-43B3-948B-1728B52AA6E4}">
                    <adec:decorative xmlns:adec="http://schemas.microsoft.com/office/drawing/2017/decorative" val="1"/>
                  </a:ext>
                </a:extLst>
              </p:cNvPr>
              <p:cNvPicPr/>
              <p:nvPr/>
            </p:nvPicPr>
            <p:blipFill>
              <a:blip r:embed="rId27"/>
              <a:stretch>
                <a:fillRect/>
              </a:stretch>
            </p:blipFill>
            <p:spPr>
              <a:xfrm>
                <a:off x="10468337" y="1280057"/>
                <a:ext cx="6361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FED71366-1012-621F-F012-6900A37A3B2A}"/>
                  </a:ext>
                  <a:ext uri="{C183D7F6-B498-43B3-948B-1728B52AA6E4}">
                    <adec:decorative xmlns:adec="http://schemas.microsoft.com/office/drawing/2017/decorative" val="1"/>
                  </a:ext>
                </a:extLst>
              </p14:cNvPr>
              <p14:cNvContentPartPr/>
              <p14:nvPr/>
            </p14:nvContentPartPr>
            <p14:xfrm>
              <a:off x="10324697" y="256217"/>
              <a:ext cx="379080" cy="692640"/>
            </p14:xfrm>
          </p:contentPart>
        </mc:Choice>
        <mc:Fallback xmlns="">
          <p:pic>
            <p:nvPicPr>
              <p:cNvPr id="20" name="Ink 19">
                <a:extLst>
                  <a:ext uri="{FF2B5EF4-FFF2-40B4-BE49-F238E27FC236}">
                    <a16:creationId xmlns:a16="http://schemas.microsoft.com/office/drawing/2014/main" id="{FED71366-1012-621F-F012-6900A37A3B2A}"/>
                  </a:ext>
                  <a:ext uri="{C183D7F6-B498-43B3-948B-1728B52AA6E4}">
                    <adec:decorative xmlns:adec="http://schemas.microsoft.com/office/drawing/2017/decorative" val="1"/>
                  </a:ext>
                </a:extLst>
              </p:cNvPr>
              <p:cNvPicPr/>
              <p:nvPr/>
            </p:nvPicPr>
            <p:blipFill>
              <a:blip r:embed="rId29"/>
              <a:stretch>
                <a:fillRect/>
              </a:stretch>
            </p:blipFill>
            <p:spPr>
              <a:xfrm>
                <a:off x="10288663" y="220217"/>
                <a:ext cx="450788" cy="764280"/>
              </a:xfrm>
              <a:prstGeom prst="rect">
                <a:avLst/>
              </a:prstGeom>
            </p:spPr>
          </p:pic>
        </mc:Fallback>
      </mc:AlternateContent>
      <p:grpSp>
        <p:nvGrpSpPr>
          <p:cNvPr id="21" name="Group 20">
            <a:extLst>
              <a:ext uri="{FF2B5EF4-FFF2-40B4-BE49-F238E27FC236}">
                <a16:creationId xmlns:a16="http://schemas.microsoft.com/office/drawing/2014/main" id="{3F6FB848-59A1-E4DF-3887-CEF3496C3266}"/>
              </a:ext>
              <a:ext uri="{C183D7F6-B498-43B3-948B-1728B52AA6E4}">
                <adec:decorative xmlns:adec="http://schemas.microsoft.com/office/drawing/2017/decorative" val="1"/>
              </a:ext>
            </a:extLst>
          </p:cNvPr>
          <p:cNvGrpSpPr/>
          <p:nvPr/>
        </p:nvGrpSpPr>
        <p:grpSpPr>
          <a:xfrm>
            <a:off x="10283297" y="251177"/>
            <a:ext cx="420120" cy="864360"/>
            <a:chOff x="10283297" y="251177"/>
            <a:chExt cx="420120" cy="864360"/>
          </a:xfrm>
        </p:grpSpPr>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C167A4FC-D8C7-3538-A2EF-481799B26669}"/>
                    </a:ext>
                  </a:extLst>
                </p14:cNvPr>
                <p14:cNvContentPartPr/>
                <p14:nvPr/>
              </p14:nvContentPartPr>
              <p14:xfrm>
                <a:off x="10283297" y="384017"/>
                <a:ext cx="420120" cy="731520"/>
              </p14:xfrm>
            </p:contentPart>
          </mc:Choice>
          <mc:Fallback xmlns="">
            <p:pic>
              <p:nvPicPr>
                <p:cNvPr id="22" name="Ink 21">
                  <a:extLst>
                    <a:ext uri="{FF2B5EF4-FFF2-40B4-BE49-F238E27FC236}">
                      <a16:creationId xmlns:a16="http://schemas.microsoft.com/office/drawing/2014/main" id="{C167A4FC-D8C7-3538-A2EF-481799B26669}"/>
                    </a:ext>
                  </a:extLst>
                </p:cNvPr>
                <p:cNvPicPr/>
                <p:nvPr/>
              </p:nvPicPr>
              <p:blipFill>
                <a:blip r:embed="rId31"/>
                <a:stretch>
                  <a:fillRect/>
                </a:stretch>
              </p:blipFill>
              <p:spPr>
                <a:xfrm>
                  <a:off x="10265297" y="366008"/>
                  <a:ext cx="455760" cy="76717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E516A5BA-DF87-95FD-2377-F5F2EDD66355}"/>
                    </a:ext>
                  </a:extLst>
                </p14:cNvPr>
                <p14:cNvContentPartPr/>
                <p14:nvPr/>
              </p14:nvContentPartPr>
              <p14:xfrm>
                <a:off x="10702697" y="374297"/>
                <a:ext cx="360" cy="360"/>
              </p14:xfrm>
            </p:contentPart>
          </mc:Choice>
          <mc:Fallback xmlns="">
            <p:pic>
              <p:nvPicPr>
                <p:cNvPr id="23" name="Ink 22">
                  <a:extLst>
                    <a:ext uri="{FF2B5EF4-FFF2-40B4-BE49-F238E27FC236}">
                      <a16:creationId xmlns:a16="http://schemas.microsoft.com/office/drawing/2014/main" id="{E516A5BA-DF87-95FD-2377-F5F2EDD66355}"/>
                    </a:ext>
                  </a:extLst>
                </p:cNvPr>
                <p:cNvPicPr/>
                <p:nvPr/>
              </p:nvPicPr>
              <p:blipFill>
                <a:blip r:embed="rId33"/>
                <a:stretch>
                  <a:fillRect/>
                </a:stretch>
              </p:blipFill>
              <p:spPr>
                <a:xfrm>
                  <a:off x="10684697" y="3562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0CA4B19-23DD-7390-C175-5199EF383280}"/>
                    </a:ext>
                  </a:extLst>
                </p14:cNvPr>
                <p14:cNvContentPartPr/>
                <p14:nvPr/>
              </p14:nvContentPartPr>
              <p14:xfrm>
                <a:off x="10293377" y="251177"/>
                <a:ext cx="408240" cy="10800"/>
              </p14:xfrm>
            </p:contentPart>
          </mc:Choice>
          <mc:Fallback xmlns="">
            <p:pic>
              <p:nvPicPr>
                <p:cNvPr id="24" name="Ink 23">
                  <a:extLst>
                    <a:ext uri="{FF2B5EF4-FFF2-40B4-BE49-F238E27FC236}">
                      <a16:creationId xmlns:a16="http://schemas.microsoft.com/office/drawing/2014/main" id="{00CA4B19-23DD-7390-C175-5199EF383280}"/>
                    </a:ext>
                  </a:extLst>
                </p:cNvPr>
                <p:cNvPicPr/>
                <p:nvPr/>
              </p:nvPicPr>
              <p:blipFill>
                <a:blip r:embed="rId35"/>
                <a:stretch>
                  <a:fillRect/>
                </a:stretch>
              </p:blipFill>
              <p:spPr>
                <a:xfrm>
                  <a:off x="10257377" y="215177"/>
                  <a:ext cx="479880" cy="8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31A150B2-C8D0-0FC5-9D31-534D046133C3}"/>
                  </a:ext>
                  <a:ext uri="{C183D7F6-B498-43B3-948B-1728B52AA6E4}">
                    <adec:decorative xmlns:adec="http://schemas.microsoft.com/office/drawing/2017/decorative" val="1"/>
                  </a:ext>
                </a:extLst>
              </p14:cNvPr>
              <p14:cNvContentPartPr/>
              <p14:nvPr/>
            </p14:nvContentPartPr>
            <p14:xfrm>
              <a:off x="10561217" y="1542857"/>
              <a:ext cx="107280" cy="59400"/>
            </p14:xfrm>
          </p:contentPart>
        </mc:Choice>
        <mc:Fallback xmlns="">
          <p:pic>
            <p:nvPicPr>
              <p:cNvPr id="25" name="Ink 24">
                <a:extLst>
                  <a:ext uri="{FF2B5EF4-FFF2-40B4-BE49-F238E27FC236}">
                    <a16:creationId xmlns:a16="http://schemas.microsoft.com/office/drawing/2014/main" id="{31A150B2-C8D0-0FC5-9D31-534D046133C3}"/>
                  </a:ext>
                  <a:ext uri="{C183D7F6-B498-43B3-948B-1728B52AA6E4}">
                    <adec:decorative xmlns:adec="http://schemas.microsoft.com/office/drawing/2017/decorative" val="1"/>
                  </a:ext>
                </a:extLst>
              </p:cNvPr>
              <p:cNvPicPr/>
              <p:nvPr/>
            </p:nvPicPr>
            <p:blipFill>
              <a:blip r:embed="rId37"/>
              <a:stretch>
                <a:fillRect/>
              </a:stretch>
            </p:blipFill>
            <p:spPr>
              <a:xfrm>
                <a:off x="10525217" y="1506857"/>
                <a:ext cx="178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73932FB1-8F87-3FD5-9A55-1ED10A9738F2}"/>
                  </a:ext>
                  <a:ext uri="{C183D7F6-B498-43B3-948B-1728B52AA6E4}">
                    <adec:decorative xmlns:adec="http://schemas.microsoft.com/office/drawing/2017/decorative" val="1"/>
                  </a:ext>
                </a:extLst>
              </p14:cNvPr>
              <p14:cNvContentPartPr/>
              <p14:nvPr/>
            </p14:nvContentPartPr>
            <p14:xfrm>
              <a:off x="10484897" y="565817"/>
              <a:ext cx="360" cy="360"/>
            </p14:xfrm>
          </p:contentPart>
        </mc:Choice>
        <mc:Fallback xmlns="">
          <p:pic>
            <p:nvPicPr>
              <p:cNvPr id="26" name="Ink 25">
                <a:extLst>
                  <a:ext uri="{FF2B5EF4-FFF2-40B4-BE49-F238E27FC236}">
                    <a16:creationId xmlns:a16="http://schemas.microsoft.com/office/drawing/2014/main" id="{73932FB1-8F87-3FD5-9A55-1ED10A9738F2}"/>
                  </a:ext>
                  <a:ext uri="{C183D7F6-B498-43B3-948B-1728B52AA6E4}">
                    <adec:decorative xmlns:adec="http://schemas.microsoft.com/office/drawing/2017/decorative" val="1"/>
                  </a:ext>
                </a:extLst>
              </p:cNvPr>
              <p:cNvPicPr/>
              <p:nvPr/>
            </p:nvPicPr>
            <p:blipFill>
              <a:blip r:embed="rId39"/>
              <a:stretch>
                <a:fillRect/>
              </a:stretch>
            </p:blipFill>
            <p:spPr>
              <a:xfrm>
                <a:off x="10448897" y="529817"/>
                <a:ext cx="72000" cy="72000"/>
              </a:xfrm>
              <a:prstGeom prst="rect">
                <a:avLst/>
              </a:prstGeom>
            </p:spPr>
          </p:pic>
        </mc:Fallback>
      </mc:AlternateContent>
      <p:pic>
        <p:nvPicPr>
          <p:cNvPr id="27" name="Picture 26">
            <a:extLst>
              <a:ext uri="{FF2B5EF4-FFF2-40B4-BE49-F238E27FC236}">
                <a16:creationId xmlns:a16="http://schemas.microsoft.com/office/drawing/2014/main" id="{40615D0B-9DA5-EEB2-18C1-7320A26E33F9}"/>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48817" y="156003"/>
            <a:ext cx="2200413" cy="2200413"/>
          </a:xfrm>
          <a:prstGeom prst="rect">
            <a:avLst/>
          </a:prstGeom>
        </p:spPr>
      </p:pic>
      <p:sp>
        <p:nvSpPr>
          <p:cNvPr id="30" name="TextBox 29">
            <a:extLst>
              <a:ext uri="{FF2B5EF4-FFF2-40B4-BE49-F238E27FC236}">
                <a16:creationId xmlns:a16="http://schemas.microsoft.com/office/drawing/2014/main" id="{A47A2ADB-7357-84CC-78F4-8602732777F3}"/>
              </a:ext>
            </a:extLst>
          </p:cNvPr>
          <p:cNvSpPr txBox="1"/>
          <p:nvPr/>
        </p:nvSpPr>
        <p:spPr>
          <a:xfrm>
            <a:off x="1618658" y="1272513"/>
            <a:ext cx="7089772" cy="5801588"/>
          </a:xfrm>
          <a:prstGeom prst="rect">
            <a:avLst/>
          </a:prstGeom>
          <a:noFill/>
        </p:spPr>
        <p:txBody>
          <a:bodyPr wrap="square" rtlCol="0">
            <a:spAutoFit/>
          </a:bodyPr>
          <a:lstStyle/>
          <a:p>
            <a:r>
              <a:rPr lang="en-US" sz="2400" dirty="0">
                <a:solidFill>
                  <a:schemeClr val="accent6">
                    <a:lumMod val="75000"/>
                  </a:schemeClr>
                </a:solidFill>
              </a:rPr>
              <a:t>	</a:t>
            </a:r>
            <a:r>
              <a:rPr lang="es-ES" sz="1900" dirty="0">
                <a:solidFill>
                  <a:schemeClr val="accent6">
                    <a:lumMod val="75000"/>
                  </a:schemeClr>
                </a:solidFill>
              </a:rPr>
              <a:t>Al igual que muchas otras partes del estado, las Grandes Llanuras tienen reservas de petróleo y gas natural almacenadas debajo de la superficie terrestre</a:t>
            </a:r>
            <a:r>
              <a:rPr lang="en-US" sz="1900" dirty="0">
                <a:solidFill>
                  <a:schemeClr val="accent6">
                    <a:lumMod val="75000"/>
                  </a:schemeClr>
                </a:solidFill>
              </a:rPr>
              <a:t>. </a:t>
            </a:r>
            <a:r>
              <a:rPr lang="es-ES" sz="1900" dirty="0">
                <a:solidFill>
                  <a:schemeClr val="accent6">
                    <a:lumMod val="75000"/>
                  </a:schemeClr>
                </a:solidFill>
              </a:rPr>
              <a:t>Hoy en día, la gente perfora para obtener estos recursos y utilizarlos como energía para impulsar vehículos y proporcionar calefacción a hogares y negocios</a:t>
            </a:r>
            <a:r>
              <a:rPr lang="en-US" sz="1900" dirty="0">
                <a:solidFill>
                  <a:schemeClr val="accent6">
                    <a:lumMod val="75000"/>
                  </a:schemeClr>
                </a:solidFill>
              </a:rPr>
              <a:t>. </a:t>
            </a:r>
            <a:r>
              <a:rPr lang="es-ES" sz="1900" dirty="0">
                <a:solidFill>
                  <a:schemeClr val="accent6">
                    <a:lumMod val="75000"/>
                  </a:schemeClr>
                </a:solidFill>
              </a:rPr>
              <a:t>Aunque importantes para nuestra economía moderna, estos recursos eran desconocidos para los primeros indígenas americanos que consideraban las Llanuras su hogar</a:t>
            </a:r>
            <a:r>
              <a:rPr lang="en-US" sz="1900" dirty="0">
                <a:solidFill>
                  <a:schemeClr val="accent6">
                    <a:lumMod val="75000"/>
                  </a:schemeClr>
                </a:solidFill>
              </a:rPr>
              <a:t>.</a:t>
            </a:r>
          </a:p>
          <a:p>
            <a:r>
              <a:rPr lang="en-US" sz="1900" dirty="0">
                <a:solidFill>
                  <a:srgbClr val="002060"/>
                </a:solidFill>
              </a:rPr>
              <a:t>	</a:t>
            </a:r>
            <a:r>
              <a:rPr lang="es-ES" sz="1900" dirty="0">
                <a:solidFill>
                  <a:srgbClr val="002060"/>
                </a:solidFill>
              </a:rPr>
              <a:t>La región de las Grandes Llanuras también es abundante en pastos altos que proporcionan alimento para el ganado como vacas y </a:t>
            </a:r>
            <a:r>
              <a:rPr lang="es-ES" sz="1900" dirty="0" err="1">
                <a:solidFill>
                  <a:srgbClr val="002060"/>
                </a:solidFill>
              </a:rPr>
              <a:t>longhorns</a:t>
            </a:r>
            <a:r>
              <a:rPr lang="es-ES" sz="1900" dirty="0">
                <a:solidFill>
                  <a:srgbClr val="002060"/>
                </a:solidFill>
              </a:rPr>
              <a:t> que se crían en ranchos en esta región</a:t>
            </a:r>
            <a:r>
              <a:rPr lang="en-US" sz="1900" dirty="0">
                <a:solidFill>
                  <a:srgbClr val="002060"/>
                </a:solidFill>
              </a:rPr>
              <a:t>. </a:t>
            </a:r>
            <a:r>
              <a:rPr lang="es-ES" sz="1900" dirty="0">
                <a:solidFill>
                  <a:srgbClr val="002060"/>
                </a:solidFill>
              </a:rPr>
              <a:t>Estos pastos alimentaban a los bisontes de los que dependían las tribus de las Grandes Llanuras para su supervivencia</a:t>
            </a:r>
            <a:r>
              <a:rPr lang="en-US" sz="1900" dirty="0">
                <a:solidFill>
                  <a:srgbClr val="002060"/>
                </a:solidFill>
              </a:rPr>
              <a:t>.</a:t>
            </a:r>
          </a:p>
          <a:p>
            <a:r>
              <a:rPr lang="en-US" sz="1900" dirty="0">
                <a:solidFill>
                  <a:srgbClr val="C00000"/>
                </a:solidFill>
              </a:rPr>
              <a:t> 	</a:t>
            </a:r>
            <a:r>
              <a:rPr lang="es-ES" sz="1900" dirty="0">
                <a:solidFill>
                  <a:srgbClr val="C00000"/>
                </a:solidFill>
              </a:rPr>
              <a:t>Aunque el clima seco de las Grandes Llanuras impidió que la mayoría de los primeros indígenas americanos participaran en la agricultura de manera significativa, los agricultores modernos utilizan la irrigación para dirigir fuentes de agua distantes a sus granjas</a:t>
            </a:r>
            <a:r>
              <a:rPr lang="en-US" sz="1900" dirty="0">
                <a:solidFill>
                  <a:srgbClr val="C00000"/>
                </a:solidFill>
              </a:rPr>
              <a:t>. </a:t>
            </a:r>
            <a:r>
              <a:rPr lang="es-ES" sz="1900" dirty="0">
                <a:solidFill>
                  <a:srgbClr val="C00000"/>
                </a:solidFill>
              </a:rPr>
              <a:t>De esta manera, la gente en las Grandes Llanuras hoy en día puede participar con éxito en la agricultura</a:t>
            </a:r>
            <a:r>
              <a:rPr lang="en-US" sz="1900" dirty="0">
                <a:solidFill>
                  <a:srgbClr val="C00000"/>
                </a:solidFill>
              </a:rPr>
              <a:t>. </a:t>
            </a:r>
          </a:p>
        </p:txBody>
      </p:sp>
      <p:pic>
        <p:nvPicPr>
          <p:cNvPr id="34" name="Picture 33" descr="An oil rig on the plains">
            <a:extLst>
              <a:ext uri="{FF2B5EF4-FFF2-40B4-BE49-F238E27FC236}">
                <a16:creationId xmlns:a16="http://schemas.microsoft.com/office/drawing/2014/main" id="{1F6FD776-3B6D-9BBD-BE29-3AF951495E4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554134" y="-49683"/>
            <a:ext cx="2857500" cy="3590925"/>
          </a:xfrm>
          <a:prstGeom prst="rect">
            <a:avLst/>
          </a:prstGeom>
        </p:spPr>
      </p:pic>
      <p:sp>
        <p:nvSpPr>
          <p:cNvPr id="33" name="TextBox 32">
            <a:extLst>
              <a:ext uri="{FF2B5EF4-FFF2-40B4-BE49-F238E27FC236}">
                <a16:creationId xmlns:a16="http://schemas.microsoft.com/office/drawing/2014/main" id="{096F7064-CCF2-3446-8320-A9F121DCB1AC}"/>
              </a:ext>
            </a:extLst>
          </p:cNvPr>
          <p:cNvSpPr txBox="1"/>
          <p:nvPr/>
        </p:nvSpPr>
        <p:spPr>
          <a:xfrm>
            <a:off x="10164966" y="2154465"/>
            <a:ext cx="1215445" cy="584775"/>
          </a:xfrm>
          <a:prstGeom prst="rect">
            <a:avLst/>
          </a:prstGeom>
          <a:noFill/>
        </p:spPr>
        <p:txBody>
          <a:bodyPr wrap="square" rtlCol="0">
            <a:spAutoFit/>
          </a:bodyPr>
          <a:lstStyle/>
          <a:p>
            <a:pPr algn="ctr"/>
            <a:r>
              <a:rPr lang="en-US" sz="1600" i="1" dirty="0"/>
              <a:t>Plataforma </a:t>
            </a:r>
            <a:r>
              <a:rPr lang="en-US" sz="1600" i="1" dirty="0" err="1"/>
              <a:t>petrolifera</a:t>
            </a:r>
            <a:endParaRPr lang="en-US" sz="1600" i="1" dirty="0"/>
          </a:p>
        </p:txBody>
      </p:sp>
      <p:pic>
        <p:nvPicPr>
          <p:cNvPr id="28" name="Picture 27" descr="Hay bales in a field at sunset">
            <a:extLst>
              <a:ext uri="{FF2B5EF4-FFF2-40B4-BE49-F238E27FC236}">
                <a16:creationId xmlns:a16="http://schemas.microsoft.com/office/drawing/2014/main" id="{41B79115-05BF-F083-E30C-35E79B083B0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711697" y="3554029"/>
            <a:ext cx="3398939" cy="2268726"/>
          </a:xfrm>
          <a:prstGeom prst="rect">
            <a:avLst/>
          </a:prstGeom>
          <a:effectLst>
            <a:outerShdw blurRad="50800" dist="50800" dir="7860000" algn="ctr" rotWithShape="0">
              <a:srgbClr val="000000">
                <a:alpha val="43137"/>
              </a:srgbClr>
            </a:outerShdw>
          </a:effectLst>
        </p:spPr>
      </p:pic>
      <p:sp>
        <p:nvSpPr>
          <p:cNvPr id="29" name="TextBox 28">
            <a:extLst>
              <a:ext uri="{FF2B5EF4-FFF2-40B4-BE49-F238E27FC236}">
                <a16:creationId xmlns:a16="http://schemas.microsoft.com/office/drawing/2014/main" id="{A8D2F699-EA46-F2BB-2C53-390E98E6C517}"/>
              </a:ext>
            </a:extLst>
          </p:cNvPr>
          <p:cNvSpPr txBox="1"/>
          <p:nvPr/>
        </p:nvSpPr>
        <p:spPr>
          <a:xfrm>
            <a:off x="8583078" y="5848329"/>
            <a:ext cx="3163777" cy="646331"/>
          </a:xfrm>
          <a:prstGeom prst="rect">
            <a:avLst/>
          </a:prstGeom>
          <a:noFill/>
        </p:spPr>
        <p:txBody>
          <a:bodyPr wrap="square" rtlCol="0">
            <a:spAutoFit/>
          </a:bodyPr>
          <a:lstStyle/>
          <a:p>
            <a:pPr algn="ctr"/>
            <a:r>
              <a:rPr lang="en-US" i="1" dirty="0"/>
              <a:t>Pacas de </a:t>
            </a:r>
            <a:r>
              <a:rPr lang="en-US" i="1" dirty="0" err="1"/>
              <a:t>heno</a:t>
            </a:r>
            <a:r>
              <a:rPr lang="en-US" i="1" dirty="0"/>
              <a:t> para </a:t>
            </a:r>
            <a:r>
              <a:rPr lang="en-US" i="1" dirty="0" err="1"/>
              <a:t>alimentar</a:t>
            </a:r>
            <a:r>
              <a:rPr lang="en-US" i="1" dirty="0"/>
              <a:t> al </a:t>
            </a:r>
            <a:r>
              <a:rPr lang="en-US" i="1" dirty="0" err="1"/>
              <a:t>ganado</a:t>
            </a:r>
            <a:endParaRPr lang="en-US" i="1" dirty="0"/>
          </a:p>
        </p:txBody>
      </p:sp>
    </p:spTree>
    <p:extLst>
      <p:ext uri="{BB962C8B-B14F-4D97-AF65-F5344CB8AC3E}">
        <p14:creationId xmlns:p14="http://schemas.microsoft.com/office/powerpoint/2010/main" val="154868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rolling plains, low shrubs, and mesquite trees of the North Central Plains region">
            <a:extLst>
              <a:ext uri="{FF2B5EF4-FFF2-40B4-BE49-F238E27FC236}">
                <a16:creationId xmlns:a16="http://schemas.microsoft.com/office/drawing/2014/main" id="{9F98D8E9-E0BB-6A7B-2505-CD6887A7D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050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494697"/>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601027"/>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903212"/>
            <a:ext cx="1555071" cy="1583518"/>
          </a:xfrm>
          <a:prstGeom prst="rect">
            <a:avLst/>
          </a:prstGeom>
        </p:spPr>
      </p:pic>
      <p:sp>
        <p:nvSpPr>
          <p:cNvPr id="10" name="Title 5"/>
          <p:cNvSpPr txBox="1">
            <a:spLocks noGrp="1"/>
          </p:cNvSpPr>
          <p:nvPr>
            <p:ph type="title"/>
          </p:nvPr>
        </p:nvSpPr>
        <p:spPr>
          <a:xfrm>
            <a:off x="2622641" y="749803"/>
            <a:ext cx="7125790" cy="22722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800" dirty="0">
                <a:solidFill>
                  <a:schemeClr val="bg1"/>
                </a:solidFill>
                <a:latin typeface="Gotham Medium"/>
              </a:rPr>
              <a:t>Las </a:t>
            </a:r>
            <a:r>
              <a:rPr lang="en-US" sz="6800" dirty="0" err="1">
                <a:solidFill>
                  <a:schemeClr val="bg1"/>
                </a:solidFill>
                <a:latin typeface="Gotham Medium"/>
              </a:rPr>
              <a:t>Llanuras</a:t>
            </a:r>
            <a:r>
              <a:rPr lang="en-US" sz="6800" dirty="0">
                <a:solidFill>
                  <a:schemeClr val="bg1"/>
                </a:solidFill>
                <a:latin typeface="Gotham Medium"/>
              </a:rPr>
              <a:t> </a:t>
            </a:r>
            <a:r>
              <a:rPr lang="en-US" sz="6800" dirty="0" err="1">
                <a:solidFill>
                  <a:schemeClr val="bg1"/>
                </a:solidFill>
                <a:latin typeface="Gotham Medium"/>
              </a:rPr>
              <a:t>Centrales</a:t>
            </a:r>
            <a:r>
              <a:rPr lang="en-US" sz="6800" dirty="0">
                <a:solidFill>
                  <a:schemeClr val="bg1"/>
                </a:solidFill>
                <a:latin typeface="Gotham Medium"/>
              </a:rPr>
              <a:t> del Norte</a:t>
            </a:r>
          </a:p>
        </p:txBody>
      </p:sp>
      <p:sp>
        <p:nvSpPr>
          <p:cNvPr id="11" name="TextBox 10"/>
          <p:cNvSpPr txBox="1"/>
          <p:nvPr/>
        </p:nvSpPr>
        <p:spPr>
          <a:xfrm>
            <a:off x="7883413"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88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63B50656-404D-4E4E-4700-8F2C9A1F649A}"/>
              </a:ext>
            </a:extLst>
          </p:cNvPr>
          <p:cNvSpPr txBox="1">
            <a:spLocks noGrp="1"/>
          </p:cNvSpPr>
          <p:nvPr>
            <p:ph type="title"/>
          </p:nvPr>
        </p:nvSpPr>
        <p:spPr>
          <a:xfrm>
            <a:off x="1737480" y="-31694"/>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latin typeface="Gotham Medium"/>
              </a:rPr>
              <a:t>Clima</a:t>
            </a:r>
            <a:br>
              <a:rPr lang="en-US" sz="4400" dirty="0">
                <a:latin typeface="Gotham Medium"/>
              </a:rPr>
            </a:br>
            <a:r>
              <a:rPr lang="es-ES" sz="3200" i="1" dirty="0">
                <a:solidFill>
                  <a:schemeClr val="bg2">
                    <a:lumMod val="50000"/>
                  </a:schemeClr>
                </a:solidFill>
                <a:latin typeface="Gotham Book"/>
              </a:rPr>
              <a:t>Las Llanuras Centrales del Norte</a:t>
            </a:r>
            <a:br>
              <a:rPr lang="en-US" sz="4400" dirty="0">
                <a:latin typeface="Gotham Medium"/>
              </a:rPr>
            </a:br>
            <a:endParaRPr lang="en-US" sz="4400" dirty="0">
              <a:latin typeface="Gotham Medium"/>
            </a:endParaRPr>
          </a:p>
        </p:txBody>
      </p:sp>
      <p:sp>
        <p:nvSpPr>
          <p:cNvPr id="3" name="Rectangle 1">
            <a:extLst>
              <a:ext uri="{FF2B5EF4-FFF2-40B4-BE49-F238E27FC236}">
                <a16:creationId xmlns:a16="http://schemas.microsoft.com/office/drawing/2014/main" id="{C9DB13F2-D96A-216F-B3DC-94B0C5B5C6BC}"/>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7005C5DE-C4AA-885B-52CD-FA3A5B8EC4D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5E23C66D-7F54-F196-E079-1A47638B9EF3}"/>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10" name="Ink 9">
                <a:extLst>
                  <a:ext uri="{FF2B5EF4-FFF2-40B4-BE49-F238E27FC236}">
                    <a16:creationId xmlns:a16="http://schemas.microsoft.com/office/drawing/2014/main" id="{5E23C66D-7F54-F196-E079-1A47638B9EF3}"/>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A3E5293-33B0-85C6-A63F-1EA605829E54}"/>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12" name="Ink 11">
                <a:extLst>
                  <a:ext uri="{FF2B5EF4-FFF2-40B4-BE49-F238E27FC236}">
                    <a16:creationId xmlns:a16="http://schemas.microsoft.com/office/drawing/2014/main" id="{3A3E5293-33B0-85C6-A63F-1EA605829E54}"/>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5EE2A0BF-8395-BFD9-31D3-5835BE493C61}"/>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3" name="Ink 12">
                <a:extLst>
                  <a:ext uri="{FF2B5EF4-FFF2-40B4-BE49-F238E27FC236}">
                    <a16:creationId xmlns:a16="http://schemas.microsoft.com/office/drawing/2014/main" id="{5EE2A0BF-8395-BFD9-31D3-5835BE493C61}"/>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B8D9243-9683-E063-BE30-DF7425215A22}"/>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4" name="Ink 13">
                <a:extLst>
                  <a:ext uri="{FF2B5EF4-FFF2-40B4-BE49-F238E27FC236}">
                    <a16:creationId xmlns:a16="http://schemas.microsoft.com/office/drawing/2014/main" id="{7B8D9243-9683-E063-BE30-DF7425215A22}"/>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70F5C509-59F8-836D-E367-0F4480D626A1}"/>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5" name="Ink 14">
                <a:extLst>
                  <a:ext uri="{FF2B5EF4-FFF2-40B4-BE49-F238E27FC236}">
                    <a16:creationId xmlns:a16="http://schemas.microsoft.com/office/drawing/2014/main" id="{70F5C509-59F8-836D-E367-0F4480D626A1}"/>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19AC54D9-698D-CF9D-7556-15A8022636B0}"/>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6" name="Ink 15">
                <a:extLst>
                  <a:ext uri="{FF2B5EF4-FFF2-40B4-BE49-F238E27FC236}">
                    <a16:creationId xmlns:a16="http://schemas.microsoft.com/office/drawing/2014/main" id="{19AC54D9-698D-CF9D-7556-15A8022636B0}"/>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C462A684-3AB4-DC51-91AD-1DE4F5C81C77}"/>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7" name="Ink 16">
                <a:extLst>
                  <a:ext uri="{FF2B5EF4-FFF2-40B4-BE49-F238E27FC236}">
                    <a16:creationId xmlns:a16="http://schemas.microsoft.com/office/drawing/2014/main" id="{C462A684-3AB4-DC51-91AD-1DE4F5C81C77}"/>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62D310C0-1EF6-6381-4695-C3FDDB811283}"/>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8" name="Ink 17">
                <a:extLst>
                  <a:ext uri="{FF2B5EF4-FFF2-40B4-BE49-F238E27FC236}">
                    <a16:creationId xmlns:a16="http://schemas.microsoft.com/office/drawing/2014/main" id="{62D310C0-1EF6-6381-4695-C3FDDB811283}"/>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sp>
        <p:nvSpPr>
          <p:cNvPr id="19" name="TextBox 18">
            <a:extLst>
              <a:ext uri="{FF2B5EF4-FFF2-40B4-BE49-F238E27FC236}">
                <a16:creationId xmlns:a16="http://schemas.microsoft.com/office/drawing/2014/main" id="{6DEC7E7E-C8AD-AF9E-FCCA-F1B84F4C7F41}"/>
              </a:ext>
              <a:ext uri="{C183D7F6-B498-43B3-948B-1728B52AA6E4}">
                <adec:decorative xmlns:adec="http://schemas.microsoft.com/office/drawing/2017/decorative" val="1"/>
              </a:ext>
            </a:extLst>
          </p:cNvPr>
          <p:cNvSpPr txBox="1"/>
          <p:nvPr/>
        </p:nvSpPr>
        <p:spPr>
          <a:xfrm>
            <a:off x="1687283" y="1503485"/>
            <a:ext cx="5390246" cy="4985980"/>
          </a:xfrm>
          <a:prstGeom prst="rect">
            <a:avLst/>
          </a:prstGeom>
          <a:noFill/>
        </p:spPr>
        <p:txBody>
          <a:bodyPr wrap="square" rtlCol="0">
            <a:spAutoFit/>
          </a:bodyPr>
          <a:lstStyle/>
          <a:p>
            <a:r>
              <a:rPr lang="en-US" sz="2400" dirty="0">
                <a:solidFill>
                  <a:schemeClr val="accent2"/>
                </a:solidFill>
              </a:rPr>
              <a:t>	</a:t>
            </a:r>
            <a:r>
              <a:rPr lang="es-ES" sz="2100" dirty="0">
                <a:solidFill>
                  <a:schemeClr val="accent2"/>
                </a:solidFill>
              </a:rPr>
              <a:t>La región del Norte de Texas tiene un clima más diverso que otras partes de Texas</a:t>
            </a:r>
            <a:r>
              <a:rPr lang="en-US" sz="2100" dirty="0">
                <a:solidFill>
                  <a:schemeClr val="accent2"/>
                </a:solidFill>
              </a:rPr>
              <a:t>. </a:t>
            </a:r>
            <a:r>
              <a:rPr lang="es-ES" sz="2100" dirty="0">
                <a:solidFill>
                  <a:schemeClr val="accent2"/>
                </a:solidFill>
              </a:rPr>
              <a:t>La parte occidental de esta región es más árida, recibiendo solo unas 22 pulgadas anuales de lluvia, mientras que la parte oriental es más húmeda, recibiendo casi 40 pulgadas por año</a:t>
            </a:r>
            <a:r>
              <a:rPr lang="en-US" sz="2100" dirty="0">
                <a:solidFill>
                  <a:schemeClr val="accent2"/>
                </a:solidFill>
              </a:rPr>
              <a:t>. </a:t>
            </a:r>
          </a:p>
          <a:p>
            <a:r>
              <a:rPr lang="en-US" sz="2100" dirty="0">
                <a:solidFill>
                  <a:srgbClr val="00B050"/>
                </a:solidFill>
              </a:rPr>
              <a:t>	</a:t>
            </a:r>
            <a:r>
              <a:rPr lang="es-ES" sz="2100" dirty="0">
                <a:solidFill>
                  <a:srgbClr val="00B050"/>
                </a:solidFill>
              </a:rPr>
              <a:t>Esta región experimenta inviernos fríos con temperaturas mínimas promedio en los 30s</a:t>
            </a:r>
            <a:r>
              <a:rPr lang="en-US" sz="2100" dirty="0">
                <a:solidFill>
                  <a:srgbClr val="00B050"/>
                </a:solidFill>
              </a:rPr>
              <a:t>. </a:t>
            </a:r>
            <a:r>
              <a:rPr lang="es-ES" sz="2100" dirty="0">
                <a:solidFill>
                  <a:srgbClr val="00B050"/>
                </a:solidFill>
              </a:rPr>
              <a:t>Los veranos son largos y calurosos con una temperatura promedio en los 90s, aunque es bastante común que esta región experimente temperaturas superiores a 100 grados</a:t>
            </a:r>
            <a:r>
              <a:rPr lang="en-US" sz="2100" dirty="0">
                <a:solidFill>
                  <a:srgbClr val="00B050"/>
                </a:solidFill>
              </a:rPr>
              <a:t>. </a:t>
            </a:r>
          </a:p>
          <a:p>
            <a:r>
              <a:rPr lang="en-US" sz="2100" dirty="0">
                <a:solidFill>
                  <a:srgbClr val="002060"/>
                </a:solidFill>
              </a:rPr>
              <a:t>	</a:t>
            </a:r>
            <a:r>
              <a:rPr lang="es-ES" sz="2100" dirty="0">
                <a:solidFill>
                  <a:srgbClr val="002060"/>
                </a:solidFill>
              </a:rPr>
              <a:t>Al igual que las Grandes Llanuras, las Llanuras Centrales del Norte pueden experimentar tornados en primavera y verano</a:t>
            </a:r>
            <a:r>
              <a:rPr lang="en-US" sz="2100" dirty="0">
                <a:solidFill>
                  <a:srgbClr val="002060"/>
                </a:solidFill>
              </a:rPr>
              <a:t>. </a:t>
            </a:r>
          </a:p>
        </p:txBody>
      </p:sp>
      <p:pic>
        <p:nvPicPr>
          <p:cNvPr id="8194" name="Picture 2" descr="A photograph of a tornado approaching downtown Wichita Falls, TX in 1985">
            <a:extLst>
              <a:ext uri="{FF2B5EF4-FFF2-40B4-BE49-F238E27FC236}">
                <a16:creationId xmlns:a16="http://schemas.microsoft.com/office/drawing/2014/main" id="{455C4D3B-65E4-BFDD-2F69-09AFA73B31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06344" y="1820560"/>
            <a:ext cx="4783807" cy="3794054"/>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F9447D8-01D8-FCF2-6208-62D31DF33081}"/>
              </a:ext>
            </a:extLst>
          </p:cNvPr>
          <p:cNvSpPr txBox="1"/>
          <p:nvPr/>
        </p:nvSpPr>
        <p:spPr>
          <a:xfrm>
            <a:off x="7500262" y="5627077"/>
            <a:ext cx="4783807" cy="369332"/>
          </a:xfrm>
          <a:prstGeom prst="rect">
            <a:avLst/>
          </a:prstGeom>
          <a:noFill/>
        </p:spPr>
        <p:txBody>
          <a:bodyPr wrap="square" rtlCol="0">
            <a:spAutoFit/>
          </a:bodyPr>
          <a:lstStyle/>
          <a:p>
            <a:r>
              <a:rPr lang="en-US" dirty="0"/>
              <a:t>Un tornado </a:t>
            </a:r>
            <a:r>
              <a:rPr lang="en-US" dirty="0" err="1"/>
              <a:t>acercándose</a:t>
            </a:r>
            <a:r>
              <a:rPr lang="en-US" dirty="0"/>
              <a:t> a Wichita Falls, 1958</a:t>
            </a:r>
          </a:p>
        </p:txBody>
      </p:sp>
    </p:spTree>
    <p:extLst>
      <p:ext uri="{BB962C8B-B14F-4D97-AF65-F5344CB8AC3E}">
        <p14:creationId xmlns:p14="http://schemas.microsoft.com/office/powerpoint/2010/main" val="30117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5000" t="-41000" r="-21000" b="-7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3097250-EC5A-4275-B663-5A536BE8629B}"/>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5">
            <a:extLst>
              <a:ext uri="{FF2B5EF4-FFF2-40B4-BE49-F238E27FC236}">
                <a16:creationId xmlns:a16="http://schemas.microsoft.com/office/drawing/2014/main" id="{EECFAD41-918E-2261-1C88-B4109F7DB9E6}"/>
              </a:ext>
            </a:extLst>
          </p:cNvPr>
          <p:cNvSpPr txBox="1">
            <a:spLocks noGrp="1"/>
          </p:cNvSpPr>
          <p:nvPr>
            <p:ph type="title"/>
          </p:nvPr>
        </p:nvSpPr>
        <p:spPr>
          <a:xfrm>
            <a:off x="1837509" y="35666"/>
            <a:ext cx="9864090" cy="172429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i="1" dirty="0" err="1">
                <a:latin typeface="Gotham Medium"/>
              </a:rPr>
              <a:t>Calentamiento</a:t>
            </a:r>
            <a:r>
              <a:rPr lang="en-US" sz="7200" b="1" i="1" dirty="0">
                <a:latin typeface="Gotham Medium"/>
              </a:rPr>
              <a:t>: </a:t>
            </a:r>
            <a:r>
              <a:rPr lang="en-US" sz="7200" i="1" dirty="0">
                <a:solidFill>
                  <a:schemeClr val="bg2">
                    <a:lumMod val="50000"/>
                  </a:schemeClr>
                </a:solidFill>
                <a:latin typeface="Gotham Medium"/>
              </a:rPr>
              <a:t>Dia 1</a:t>
            </a:r>
            <a:br>
              <a:rPr lang="en-US" sz="4400" dirty="0">
                <a:latin typeface="Gotham Medium"/>
              </a:rPr>
            </a:br>
            <a:r>
              <a:rPr lang="en-US" sz="3200" dirty="0">
                <a:latin typeface="Gotham Medium"/>
              </a:rPr>
              <a:t>Sigue las </a:t>
            </a:r>
            <a:r>
              <a:rPr lang="en-US" sz="3200" dirty="0" err="1">
                <a:latin typeface="Gotham Medium"/>
              </a:rPr>
              <a:t>instrucciones</a:t>
            </a:r>
            <a:r>
              <a:rPr lang="en-US" sz="3200" dirty="0">
                <a:latin typeface="Gotham Medium"/>
              </a:rPr>
              <a:t> a </a:t>
            </a:r>
            <a:r>
              <a:rPr lang="en-US" sz="3200" dirty="0" err="1">
                <a:latin typeface="Gotham Medium"/>
              </a:rPr>
              <a:t>continuacion</a:t>
            </a:r>
            <a:r>
              <a:rPr lang="en-US" sz="3200" dirty="0">
                <a:latin typeface="Gotham Medium"/>
              </a:rPr>
              <a:t> para completer </a:t>
            </a:r>
            <a:r>
              <a:rPr lang="en-US" sz="3200" dirty="0" err="1">
                <a:latin typeface="Gotham Medium"/>
              </a:rPr>
              <a:t>tu</a:t>
            </a:r>
            <a:r>
              <a:rPr lang="en-US" sz="3200" dirty="0">
                <a:latin typeface="Gotham Medium"/>
              </a:rPr>
              <a:t> </a:t>
            </a:r>
            <a:r>
              <a:rPr lang="en-US" sz="3200" dirty="0" err="1">
                <a:latin typeface="Gotham Medium"/>
              </a:rPr>
              <a:t>calentamiento</a:t>
            </a:r>
            <a:r>
              <a:rPr lang="en-US" sz="3200" dirty="0">
                <a:latin typeface="Gotham Medium"/>
              </a:rPr>
              <a:t>.</a:t>
            </a:r>
            <a:endParaRPr lang="en-US" sz="4400" dirty="0">
              <a:latin typeface="Gotham Medium"/>
            </a:endParaRPr>
          </a:p>
        </p:txBody>
      </p:sp>
      <p:pic>
        <p:nvPicPr>
          <p:cNvPr id="17" name="Picture 16" descr="Think about the area of Texas where you live now. Make a list under each category on your warm-up describing what you know or believe about the climate, landforms, and plants and animals in this area.">
            <a:extLst>
              <a:ext uri="{FF2B5EF4-FFF2-40B4-BE49-F238E27FC236}">
                <a16:creationId xmlns:a16="http://schemas.microsoft.com/office/drawing/2014/main" id="{FBA527BE-7A1D-8907-0279-83C7429B7C96}"/>
              </a:ext>
            </a:extLst>
          </p:cNvPr>
          <p:cNvPicPr>
            <a:picLocks noChangeAspect="1"/>
          </p:cNvPicPr>
          <p:nvPr/>
        </p:nvPicPr>
        <p:blipFill>
          <a:blip r:embed="rId6"/>
          <a:stretch>
            <a:fillRect/>
          </a:stretch>
        </p:blipFill>
        <p:spPr>
          <a:xfrm>
            <a:off x="2967140" y="2060949"/>
            <a:ext cx="8266035" cy="3108209"/>
          </a:xfrm>
          <a:prstGeom prst="rect">
            <a:avLst/>
          </a:prstGeom>
          <a:effectLst>
            <a:outerShdw blurRad="50800" dist="50800" dir="7860000" algn="ctr" rotWithShape="0">
              <a:srgbClr val="000000">
                <a:alpha val="43137"/>
              </a:srgbClr>
            </a:outerShdw>
          </a:effectLst>
        </p:spPr>
      </p:pic>
      <p:pic>
        <p:nvPicPr>
          <p:cNvPr id="18" name="Graphic 17">
            <a:extLst>
              <a:ext uri="{FF2B5EF4-FFF2-40B4-BE49-F238E27FC236}">
                <a16:creationId xmlns:a16="http://schemas.microsoft.com/office/drawing/2014/main" id="{63AF4B79-F379-0096-3505-6E7D150A172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4137" y="2060949"/>
            <a:ext cx="1071092" cy="1071092"/>
          </a:xfrm>
          <a:prstGeom prst="rect">
            <a:avLst/>
          </a:prstGeom>
        </p:spPr>
      </p:pic>
      <p:pic>
        <p:nvPicPr>
          <p:cNvPr id="19" name="Graphic 18">
            <a:extLst>
              <a:ext uri="{FF2B5EF4-FFF2-40B4-BE49-F238E27FC236}">
                <a16:creationId xmlns:a16="http://schemas.microsoft.com/office/drawing/2014/main" id="{43D88DCB-921F-5EA0-3AEE-B35307BB177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03407" y="3878891"/>
            <a:ext cx="925793" cy="925793"/>
          </a:xfrm>
          <a:prstGeom prst="rect">
            <a:avLst/>
          </a:prstGeom>
        </p:spPr>
      </p:pic>
      <p:pic>
        <p:nvPicPr>
          <p:cNvPr id="20" name="Graphic 19">
            <a:extLst>
              <a:ext uri="{FF2B5EF4-FFF2-40B4-BE49-F238E27FC236}">
                <a16:creationId xmlns:a16="http://schemas.microsoft.com/office/drawing/2014/main" id="{BB52FF5D-5ECF-C964-F23F-2F18131AB45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45076" y="5411936"/>
            <a:ext cx="842453" cy="842453"/>
          </a:xfrm>
          <a:prstGeom prst="rect">
            <a:avLst/>
          </a:prstGeom>
        </p:spPr>
      </p:pic>
      <p:sp>
        <p:nvSpPr>
          <p:cNvPr id="21" name="TextBox 20">
            <a:extLst>
              <a:ext uri="{FF2B5EF4-FFF2-40B4-BE49-F238E27FC236}">
                <a16:creationId xmlns:a16="http://schemas.microsoft.com/office/drawing/2014/main" id="{9FB1805D-07CE-0A94-66E6-C5F5972B7EE7}"/>
              </a:ext>
            </a:extLst>
          </p:cNvPr>
          <p:cNvSpPr txBox="1"/>
          <p:nvPr/>
        </p:nvSpPr>
        <p:spPr>
          <a:xfrm>
            <a:off x="3053918" y="5495281"/>
            <a:ext cx="8451542" cy="523220"/>
          </a:xfrm>
          <a:prstGeom prst="rect">
            <a:avLst/>
          </a:prstGeom>
          <a:noFill/>
        </p:spPr>
        <p:txBody>
          <a:bodyPr wrap="square" rtlCol="0">
            <a:spAutoFit/>
          </a:bodyPr>
          <a:lstStyle/>
          <a:p>
            <a:r>
              <a:rPr lang="en-US" sz="2800" dirty="0" err="1"/>
              <a:t>Discute</a:t>
            </a:r>
            <a:r>
              <a:rPr lang="en-US" sz="2800" dirty="0"/>
              <a:t> con un </a:t>
            </a:r>
            <a:r>
              <a:rPr lang="en-US" sz="2800" dirty="0" err="1"/>
              <a:t>companero</a:t>
            </a:r>
            <a:r>
              <a:rPr lang="en-US" sz="2800" dirty="0"/>
              <a:t> de al </a:t>
            </a:r>
            <a:r>
              <a:rPr lang="en-US" sz="2800" dirty="0" err="1"/>
              <a:t>lado</a:t>
            </a:r>
            <a:r>
              <a:rPr lang="en-US" sz="2800" dirty="0"/>
              <a:t> </a:t>
            </a:r>
            <a:r>
              <a:rPr lang="en-US" sz="2800" dirty="0" err="1"/>
              <a:t>cuando</a:t>
            </a:r>
            <a:r>
              <a:rPr lang="en-US" sz="2800" dirty="0"/>
              <a:t> </a:t>
            </a:r>
            <a:r>
              <a:rPr lang="en-US" sz="2800" dirty="0" err="1"/>
              <a:t>termines</a:t>
            </a:r>
            <a:r>
              <a:rPr lang="en-US" sz="2800" dirty="0"/>
              <a:t>.</a:t>
            </a:r>
          </a:p>
        </p:txBody>
      </p:sp>
    </p:spTree>
    <p:extLst>
      <p:ext uri="{BB962C8B-B14F-4D97-AF65-F5344CB8AC3E}">
        <p14:creationId xmlns:p14="http://schemas.microsoft.com/office/powerpoint/2010/main" val="2038626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388461" y="6478661"/>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2" name="Picture 1">
            <a:extLst>
              <a:ext uri="{FF2B5EF4-FFF2-40B4-BE49-F238E27FC236}">
                <a16:creationId xmlns:a16="http://schemas.microsoft.com/office/drawing/2014/main" id="{D86CB48B-88E4-013C-1EC4-F3FCA8967A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C4B9C23-1070-9C0F-75CE-AE3296FE0842}"/>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3" name="Ink 2">
                <a:extLst>
                  <a:ext uri="{FF2B5EF4-FFF2-40B4-BE49-F238E27FC236}">
                    <a16:creationId xmlns:a16="http://schemas.microsoft.com/office/drawing/2014/main" id="{CC4B9C23-1070-9C0F-75CE-AE3296FE0842}"/>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3D83C8A6-F384-7D6C-D6B6-F580C5E2ACD4}"/>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4" name="Ink 3">
                <a:extLst>
                  <a:ext uri="{FF2B5EF4-FFF2-40B4-BE49-F238E27FC236}">
                    <a16:creationId xmlns:a16="http://schemas.microsoft.com/office/drawing/2014/main" id="{3D83C8A6-F384-7D6C-D6B6-F580C5E2ACD4}"/>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AD9735CE-E7E7-0F40-E07F-43A8076094C3}"/>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0" name="Ink 9">
                <a:extLst>
                  <a:ext uri="{FF2B5EF4-FFF2-40B4-BE49-F238E27FC236}">
                    <a16:creationId xmlns:a16="http://schemas.microsoft.com/office/drawing/2014/main" id="{AD9735CE-E7E7-0F40-E07F-43A8076094C3}"/>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593FEE4E-B3BC-684D-CAB6-39A3AC78097C}"/>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2" name="Ink 11">
                <a:extLst>
                  <a:ext uri="{FF2B5EF4-FFF2-40B4-BE49-F238E27FC236}">
                    <a16:creationId xmlns:a16="http://schemas.microsoft.com/office/drawing/2014/main" id="{593FEE4E-B3BC-684D-CAB6-39A3AC78097C}"/>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C87DDCFF-D5E3-3DDF-2FFD-81DC790164C4}"/>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3" name="Ink 12">
                <a:extLst>
                  <a:ext uri="{FF2B5EF4-FFF2-40B4-BE49-F238E27FC236}">
                    <a16:creationId xmlns:a16="http://schemas.microsoft.com/office/drawing/2014/main" id="{C87DDCFF-D5E3-3DDF-2FFD-81DC790164C4}"/>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635C6CC-EF1D-DB3E-0A39-BB44F1E2D138}"/>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4" name="Ink 13">
                <a:extLst>
                  <a:ext uri="{FF2B5EF4-FFF2-40B4-BE49-F238E27FC236}">
                    <a16:creationId xmlns:a16="http://schemas.microsoft.com/office/drawing/2014/main" id="{5635C6CC-EF1D-DB3E-0A39-BB44F1E2D138}"/>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63D4382D-434E-C732-B909-0B85CB73034F}"/>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5" name="Ink 14">
                <a:extLst>
                  <a:ext uri="{FF2B5EF4-FFF2-40B4-BE49-F238E27FC236}">
                    <a16:creationId xmlns:a16="http://schemas.microsoft.com/office/drawing/2014/main" id="{63D4382D-434E-C732-B909-0B85CB73034F}"/>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144FF0C6-A5A5-4806-30D7-C435B44BAF62}"/>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6" name="Ink 15">
                <a:extLst>
                  <a:ext uri="{FF2B5EF4-FFF2-40B4-BE49-F238E27FC236}">
                    <a16:creationId xmlns:a16="http://schemas.microsoft.com/office/drawing/2014/main" id="{144FF0C6-A5A5-4806-30D7-C435B44BAF62}"/>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sp>
        <p:nvSpPr>
          <p:cNvPr id="17" name="Title 5">
            <a:extLst>
              <a:ext uri="{FF2B5EF4-FFF2-40B4-BE49-F238E27FC236}">
                <a16:creationId xmlns:a16="http://schemas.microsoft.com/office/drawing/2014/main" id="{9ED3FF27-538C-83A0-C084-C828712DD75D}"/>
              </a:ext>
            </a:extLst>
          </p:cNvPr>
          <p:cNvSpPr txBox="1">
            <a:spLocks noGrp="1"/>
          </p:cNvSpPr>
          <p:nvPr>
            <p:ph type="title"/>
          </p:nvPr>
        </p:nvSpPr>
        <p:spPr>
          <a:xfrm>
            <a:off x="1737480" y="-31694"/>
            <a:ext cx="4492689" cy="144401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300" b="1" dirty="0">
                <a:latin typeface="Gotham Medium"/>
              </a:rPr>
              <a:t>Geografia</a:t>
            </a:r>
            <a:br>
              <a:rPr lang="en-US" sz="4400" dirty="0">
                <a:latin typeface="Gotham Medium"/>
              </a:rPr>
            </a:br>
            <a:r>
              <a:rPr lang="en-US" sz="3100" i="1" dirty="0">
                <a:solidFill>
                  <a:schemeClr val="bg2">
                    <a:lumMod val="50000"/>
                  </a:schemeClr>
                </a:solidFill>
                <a:latin typeface="Gotham Medium"/>
              </a:rPr>
              <a:t>Las </a:t>
            </a:r>
            <a:r>
              <a:rPr lang="en-US" sz="3100" i="1" dirty="0" err="1">
                <a:solidFill>
                  <a:schemeClr val="bg2">
                    <a:lumMod val="50000"/>
                  </a:schemeClr>
                </a:solidFill>
                <a:latin typeface="Gotham Medium"/>
              </a:rPr>
              <a:t>Llanuras</a:t>
            </a:r>
            <a:r>
              <a:rPr lang="en-US" sz="3100" i="1" dirty="0">
                <a:solidFill>
                  <a:schemeClr val="bg2">
                    <a:lumMod val="50000"/>
                  </a:schemeClr>
                </a:solidFill>
                <a:latin typeface="Gotham Medium"/>
              </a:rPr>
              <a:t> </a:t>
            </a:r>
            <a:r>
              <a:rPr lang="en-US" sz="3100" i="1" dirty="0" err="1">
                <a:solidFill>
                  <a:schemeClr val="bg2">
                    <a:lumMod val="50000"/>
                  </a:schemeClr>
                </a:solidFill>
                <a:latin typeface="Gotham Medium"/>
              </a:rPr>
              <a:t>Centrales</a:t>
            </a:r>
            <a:r>
              <a:rPr lang="en-US" sz="3100" i="1" dirty="0">
                <a:solidFill>
                  <a:schemeClr val="bg2">
                    <a:lumMod val="50000"/>
                  </a:schemeClr>
                </a:solidFill>
                <a:latin typeface="Gotham Medium"/>
              </a:rPr>
              <a:t> del Norte</a:t>
            </a:r>
            <a:endParaRPr lang="en-US" sz="3100" dirty="0">
              <a:latin typeface="Gotham Medium"/>
            </a:endParaRPr>
          </a:p>
        </p:txBody>
      </p:sp>
      <p:sp>
        <p:nvSpPr>
          <p:cNvPr id="18" name="TextBox 17">
            <a:extLst>
              <a:ext uri="{FF2B5EF4-FFF2-40B4-BE49-F238E27FC236}">
                <a16:creationId xmlns:a16="http://schemas.microsoft.com/office/drawing/2014/main" id="{22480A38-24F9-866E-DD34-A501E68B7772}"/>
              </a:ext>
            </a:extLst>
          </p:cNvPr>
          <p:cNvSpPr txBox="1"/>
          <p:nvPr/>
        </p:nvSpPr>
        <p:spPr>
          <a:xfrm>
            <a:off x="1737473" y="1412321"/>
            <a:ext cx="4630670" cy="3477875"/>
          </a:xfrm>
          <a:prstGeom prst="rect">
            <a:avLst/>
          </a:prstGeom>
          <a:noFill/>
        </p:spPr>
        <p:txBody>
          <a:bodyPr wrap="square" rtlCol="0">
            <a:spAutoFit/>
          </a:bodyPr>
          <a:lstStyle/>
          <a:p>
            <a:r>
              <a:rPr lang="en-US" sz="2200" dirty="0">
                <a:solidFill>
                  <a:srgbClr val="002060"/>
                </a:solidFill>
              </a:rPr>
              <a:t>	</a:t>
            </a:r>
            <a:r>
              <a:rPr lang="es-ES" sz="2200" dirty="0">
                <a:solidFill>
                  <a:srgbClr val="002060"/>
                </a:solidFill>
              </a:rPr>
              <a:t>El Norte Central de Texas se compone principalmente de llanuras planas y onduladas cubiertas de hierba</a:t>
            </a:r>
            <a:r>
              <a:rPr lang="en-US" sz="2200" dirty="0">
                <a:solidFill>
                  <a:srgbClr val="002060"/>
                </a:solidFill>
              </a:rPr>
              <a:t>. </a:t>
            </a:r>
            <a:r>
              <a:rPr lang="es-ES" sz="2200" dirty="0">
                <a:solidFill>
                  <a:srgbClr val="002060"/>
                </a:solidFill>
              </a:rPr>
              <a:t>Un área boscosa llamada Cross </a:t>
            </a:r>
            <a:r>
              <a:rPr lang="es-ES" sz="2200" dirty="0" err="1">
                <a:solidFill>
                  <a:srgbClr val="002060"/>
                </a:solidFill>
              </a:rPr>
              <a:t>Timbers</a:t>
            </a:r>
            <a:r>
              <a:rPr lang="es-ES" sz="2200" dirty="0">
                <a:solidFill>
                  <a:srgbClr val="002060"/>
                </a:solidFill>
              </a:rPr>
              <a:t> cubre gran parte de la porción oriental de la región con olmos y una variedad de robles</a:t>
            </a:r>
            <a:r>
              <a:rPr lang="en-US" sz="2200" dirty="0">
                <a:solidFill>
                  <a:srgbClr val="002060"/>
                </a:solidFill>
              </a:rPr>
              <a:t>. </a:t>
            </a:r>
            <a:r>
              <a:rPr lang="es-ES" sz="2200" dirty="0">
                <a:solidFill>
                  <a:srgbClr val="002060"/>
                </a:solidFill>
              </a:rPr>
              <a:t>Los Cross </a:t>
            </a:r>
            <a:r>
              <a:rPr lang="es-ES" sz="2200" dirty="0" err="1">
                <a:solidFill>
                  <a:srgbClr val="002060"/>
                </a:solidFill>
              </a:rPr>
              <a:t>Timbers</a:t>
            </a:r>
            <a:r>
              <a:rPr lang="es-ES" sz="2200" dirty="0">
                <a:solidFill>
                  <a:srgbClr val="002060"/>
                </a:solidFill>
              </a:rPr>
              <a:t> también contienen colinas y escarpas rocosas, o pendientes largas, empinadas y rocosas de tierra</a:t>
            </a:r>
            <a:r>
              <a:rPr lang="en-US" sz="2200" dirty="0">
                <a:solidFill>
                  <a:srgbClr val="002060"/>
                </a:solidFill>
              </a:rPr>
              <a:t>.</a:t>
            </a:r>
          </a:p>
        </p:txBody>
      </p:sp>
      <p:sp>
        <p:nvSpPr>
          <p:cNvPr id="21" name="TextBox 20">
            <a:extLst>
              <a:ext uri="{FF2B5EF4-FFF2-40B4-BE49-F238E27FC236}">
                <a16:creationId xmlns:a16="http://schemas.microsoft.com/office/drawing/2014/main" id="{A3191E8F-2968-50B0-CA37-AB1B9822E2DF}"/>
              </a:ext>
            </a:extLst>
          </p:cNvPr>
          <p:cNvSpPr txBox="1"/>
          <p:nvPr/>
        </p:nvSpPr>
        <p:spPr>
          <a:xfrm>
            <a:off x="1737472" y="4836362"/>
            <a:ext cx="6373841" cy="1938992"/>
          </a:xfrm>
          <a:prstGeom prst="rect">
            <a:avLst/>
          </a:prstGeom>
          <a:noFill/>
        </p:spPr>
        <p:txBody>
          <a:bodyPr wrap="square" rtlCol="0">
            <a:spAutoFit/>
          </a:bodyPr>
          <a:lstStyle/>
          <a:p>
            <a:r>
              <a:rPr lang="en-US" sz="2400" dirty="0">
                <a:solidFill>
                  <a:schemeClr val="accent2">
                    <a:lumMod val="75000"/>
                  </a:schemeClr>
                </a:solidFill>
              </a:rPr>
              <a:t>	</a:t>
            </a:r>
            <a:r>
              <a:rPr lang="es-ES" sz="2400" dirty="0">
                <a:solidFill>
                  <a:schemeClr val="accent2">
                    <a:lumMod val="75000"/>
                  </a:schemeClr>
                </a:solidFill>
              </a:rPr>
              <a:t>El Norte Central de Texas contiene varios lagos pequeños y algunos ríos importantes, incluyendo el Río Brazos y el Río Red</a:t>
            </a:r>
            <a:r>
              <a:rPr lang="en-US" sz="2400" dirty="0">
                <a:solidFill>
                  <a:schemeClr val="accent2">
                    <a:lumMod val="75000"/>
                  </a:schemeClr>
                </a:solidFill>
              </a:rPr>
              <a:t>. </a:t>
            </a:r>
            <a:r>
              <a:rPr lang="es-ES" sz="2400" dirty="0">
                <a:solidFill>
                  <a:schemeClr val="accent2">
                    <a:lumMod val="75000"/>
                  </a:schemeClr>
                </a:solidFill>
              </a:rPr>
              <a:t>Hoy en día, el Río Red forma parte de la frontera norte entre Texas y Oklahoma</a:t>
            </a:r>
            <a:r>
              <a:rPr lang="en-US" sz="2400" dirty="0">
                <a:solidFill>
                  <a:schemeClr val="accent2">
                    <a:lumMod val="75000"/>
                  </a:schemeClr>
                </a:solidFill>
              </a:rPr>
              <a:t>.</a:t>
            </a:r>
          </a:p>
        </p:txBody>
      </p:sp>
      <p:pic>
        <p:nvPicPr>
          <p:cNvPr id="11266" name="Picture 2" descr="A view of elm trees from Little Elm Creek, north of present-day Dallas">
            <a:extLst>
              <a:ext uri="{FF2B5EF4-FFF2-40B4-BE49-F238E27FC236}">
                <a16:creationId xmlns:a16="http://schemas.microsoft.com/office/drawing/2014/main" id="{56F56834-D4E5-036C-0953-14AC2B2C969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20169" y="368249"/>
            <a:ext cx="3710121" cy="2253424"/>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B7E5406-9EB9-0DD6-66E5-8AD89FA83A7E}"/>
              </a:ext>
            </a:extLst>
          </p:cNvPr>
          <p:cNvSpPr txBox="1"/>
          <p:nvPr/>
        </p:nvSpPr>
        <p:spPr>
          <a:xfrm>
            <a:off x="6165196" y="2700824"/>
            <a:ext cx="4091552" cy="338554"/>
          </a:xfrm>
          <a:prstGeom prst="rect">
            <a:avLst/>
          </a:prstGeom>
          <a:noFill/>
        </p:spPr>
        <p:txBody>
          <a:bodyPr wrap="square" rtlCol="0">
            <a:spAutoFit/>
          </a:bodyPr>
          <a:lstStyle/>
          <a:p>
            <a:pPr algn="ctr"/>
            <a:r>
              <a:rPr lang="es-ES" sz="1600" i="1" dirty="0"/>
              <a:t>Cerca del arroyo Little </a:t>
            </a:r>
            <a:r>
              <a:rPr lang="es-ES" sz="1600" i="1" dirty="0" err="1"/>
              <a:t>Elm</a:t>
            </a:r>
            <a:r>
              <a:rPr lang="es-ES" sz="1600" i="1" dirty="0"/>
              <a:t>, al norte de Dallas</a:t>
            </a:r>
            <a:endParaRPr lang="en-US" sz="1600" i="1" dirty="0"/>
          </a:p>
        </p:txBody>
      </p:sp>
      <p:pic>
        <p:nvPicPr>
          <p:cNvPr id="11268" name="Picture 4" descr="View of a forested area at Inspiration Point, near Fort Worth, Texas">
            <a:extLst>
              <a:ext uri="{FF2B5EF4-FFF2-40B4-BE49-F238E27FC236}">
                <a16:creationId xmlns:a16="http://schemas.microsoft.com/office/drawing/2014/main" id="{863B47CD-4657-EEEE-9599-3C955C304A2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11322" y="3196247"/>
            <a:ext cx="3629921" cy="276316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925367B-7DA1-1C5B-EA08-DE46126C01E3}"/>
              </a:ext>
            </a:extLst>
          </p:cNvPr>
          <p:cNvSpPr txBox="1"/>
          <p:nvPr/>
        </p:nvSpPr>
        <p:spPr>
          <a:xfrm>
            <a:off x="7880506" y="5959408"/>
            <a:ext cx="4091552" cy="369332"/>
          </a:xfrm>
          <a:prstGeom prst="rect">
            <a:avLst/>
          </a:prstGeom>
          <a:noFill/>
        </p:spPr>
        <p:txBody>
          <a:bodyPr wrap="square" rtlCol="0">
            <a:spAutoFit/>
          </a:bodyPr>
          <a:lstStyle/>
          <a:p>
            <a:pPr algn="ctr"/>
            <a:r>
              <a:rPr lang="es-ES" i="1" dirty="0"/>
              <a:t>Punto de Inspiración cerca de Fort Worth</a:t>
            </a:r>
            <a:endParaRPr lang="en-US" i="1" dirty="0"/>
          </a:p>
        </p:txBody>
      </p:sp>
    </p:spTree>
    <p:extLst>
      <p:ext uri="{BB962C8B-B14F-4D97-AF65-F5344CB8AC3E}">
        <p14:creationId xmlns:p14="http://schemas.microsoft.com/office/powerpoint/2010/main" val="346243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74E177BB-5E05-C4ED-1452-60FA996B937F}"/>
              </a:ext>
            </a:extLst>
          </p:cNvPr>
          <p:cNvSpPr txBox="1">
            <a:spLocks noGrp="1"/>
          </p:cNvSpPr>
          <p:nvPr>
            <p:ph type="title"/>
          </p:nvPr>
        </p:nvSpPr>
        <p:spPr>
          <a:xfrm>
            <a:off x="1737480" y="-31694"/>
            <a:ext cx="8795659" cy="1444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latin typeface="Gotham Book"/>
              </a:rPr>
              <a:t>Vida Vegetal y Animal</a:t>
            </a:r>
            <a:br>
              <a:rPr lang="en-US" sz="4400" dirty="0">
                <a:latin typeface="Gotham Medium"/>
              </a:rPr>
            </a:br>
            <a:r>
              <a:rPr lang="es-ES" sz="3200" i="1" dirty="0">
                <a:solidFill>
                  <a:schemeClr val="bg2">
                    <a:lumMod val="50000"/>
                  </a:schemeClr>
                </a:solidFill>
                <a:latin typeface="Gotham Book"/>
              </a:rPr>
              <a:t>Las Llanuras Centrales del Norte</a:t>
            </a:r>
            <a:endParaRPr lang="en-US" sz="4400" i="1" dirty="0">
              <a:solidFill>
                <a:schemeClr val="bg2">
                  <a:lumMod val="50000"/>
                </a:schemeClr>
              </a:solidFill>
              <a:latin typeface="Gotham Book"/>
            </a:endParaRPr>
          </a:p>
        </p:txBody>
      </p:sp>
      <p:sp>
        <p:nvSpPr>
          <p:cNvPr id="18" name="TextBox 17">
            <a:extLst>
              <a:ext uri="{FF2B5EF4-FFF2-40B4-BE49-F238E27FC236}">
                <a16:creationId xmlns:a16="http://schemas.microsoft.com/office/drawing/2014/main" id="{BC89D983-F240-7932-2F1E-E2677BCC0B9C}"/>
              </a:ext>
            </a:extLst>
          </p:cNvPr>
          <p:cNvSpPr txBox="1"/>
          <p:nvPr/>
        </p:nvSpPr>
        <p:spPr>
          <a:xfrm>
            <a:off x="1737472" y="1412321"/>
            <a:ext cx="5283813" cy="5162952"/>
          </a:xfrm>
          <a:prstGeom prst="rect">
            <a:avLst/>
          </a:prstGeom>
          <a:noFill/>
        </p:spPr>
        <p:txBody>
          <a:bodyPr wrap="square" rtlCol="0">
            <a:spAutoFit/>
          </a:bodyPr>
          <a:lstStyle/>
          <a:p>
            <a:r>
              <a:rPr lang="en-US" sz="2400" dirty="0">
                <a:solidFill>
                  <a:schemeClr val="accent5">
                    <a:lumMod val="50000"/>
                  </a:schemeClr>
                </a:solidFill>
              </a:rPr>
              <a:t>	</a:t>
            </a:r>
            <a:r>
              <a:rPr lang="es-ES" sz="2350" dirty="0">
                <a:solidFill>
                  <a:schemeClr val="accent5">
                    <a:lumMod val="50000"/>
                  </a:schemeClr>
                </a:solidFill>
              </a:rPr>
              <a:t>Hay muchas flores silvestres indígenas que se encuentran en las Llanuras Centrales del Norte, incluyendo </a:t>
            </a:r>
            <a:r>
              <a:rPr lang="es-ES" sz="2350" dirty="0" err="1">
                <a:solidFill>
                  <a:schemeClr val="accent5">
                    <a:lumMod val="50000"/>
                  </a:schemeClr>
                </a:solidFill>
              </a:rPr>
              <a:t>bluebonnets</a:t>
            </a:r>
            <a:r>
              <a:rPr lang="es-ES" sz="2350" dirty="0">
                <a:solidFill>
                  <a:schemeClr val="accent5">
                    <a:lumMod val="50000"/>
                  </a:schemeClr>
                </a:solidFill>
              </a:rPr>
              <a:t> y pincel indio</a:t>
            </a:r>
            <a:r>
              <a:rPr lang="en-US" sz="2350" dirty="0">
                <a:solidFill>
                  <a:schemeClr val="accent5">
                    <a:lumMod val="50000"/>
                  </a:schemeClr>
                </a:solidFill>
              </a:rPr>
              <a:t>. </a:t>
            </a:r>
            <a:r>
              <a:rPr lang="es-ES" sz="2350" dirty="0">
                <a:solidFill>
                  <a:schemeClr val="accent5">
                    <a:lumMod val="50000"/>
                  </a:schemeClr>
                </a:solidFill>
              </a:rPr>
              <a:t>Árboles bajos y arbustos como el mezquite de Texas también son comunes en esta región</a:t>
            </a:r>
            <a:r>
              <a:rPr lang="en-US" sz="2350" dirty="0">
                <a:solidFill>
                  <a:schemeClr val="accent5">
                    <a:lumMod val="50000"/>
                  </a:schemeClr>
                </a:solidFill>
              </a:rPr>
              <a:t>. </a:t>
            </a:r>
          </a:p>
          <a:p>
            <a:r>
              <a:rPr lang="en-US" sz="2350" dirty="0">
                <a:solidFill>
                  <a:srgbClr val="C00000"/>
                </a:solidFill>
              </a:rPr>
              <a:t>	</a:t>
            </a:r>
            <a:r>
              <a:rPr lang="es-ES" sz="2350" dirty="0">
                <a:solidFill>
                  <a:srgbClr val="C00000"/>
                </a:solidFill>
              </a:rPr>
              <a:t>Muchos animales diferentes llaman hogar a las Llanuras Centrales del Norte, incluyendo venado cola blanca, coyotes, perros de la pradera, armadillos, conejos y una variedad de aves</a:t>
            </a:r>
            <a:r>
              <a:rPr lang="en-US" sz="2350" dirty="0">
                <a:solidFill>
                  <a:srgbClr val="C00000"/>
                </a:solidFill>
              </a:rPr>
              <a:t>. </a:t>
            </a:r>
          </a:p>
          <a:p>
            <a:r>
              <a:rPr lang="en-US" sz="2350" dirty="0">
                <a:solidFill>
                  <a:schemeClr val="accent6">
                    <a:lumMod val="75000"/>
                  </a:schemeClr>
                </a:solidFill>
              </a:rPr>
              <a:t>	</a:t>
            </a:r>
            <a:r>
              <a:rPr lang="es-ES" sz="2350" dirty="0">
                <a:solidFill>
                  <a:schemeClr val="accent6">
                    <a:lumMod val="75000"/>
                  </a:schemeClr>
                </a:solidFill>
              </a:rPr>
              <a:t>Los primeros tejanos también se habrían encontrado a menudo con antílopes, osos y bisontes en esta región</a:t>
            </a:r>
            <a:r>
              <a:rPr lang="en-US" sz="2350" dirty="0">
                <a:solidFill>
                  <a:schemeClr val="accent6">
                    <a:lumMod val="75000"/>
                  </a:schemeClr>
                </a:solidFill>
              </a:rPr>
              <a:t>. </a:t>
            </a:r>
          </a:p>
        </p:txBody>
      </p:sp>
      <p:pic>
        <p:nvPicPr>
          <p:cNvPr id="3" name="Picture 2">
            <a:extLst>
              <a:ext uri="{FF2B5EF4-FFF2-40B4-BE49-F238E27FC236}">
                <a16:creationId xmlns:a16="http://schemas.microsoft.com/office/drawing/2014/main" id="{464D5A9D-B224-6164-7587-FEFE729150C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3FFA14C-6C42-93FC-C525-A63F373E9CDD}"/>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4" name="Ink 3">
                <a:extLst>
                  <a:ext uri="{FF2B5EF4-FFF2-40B4-BE49-F238E27FC236}">
                    <a16:creationId xmlns:a16="http://schemas.microsoft.com/office/drawing/2014/main" id="{03FFA14C-6C42-93FC-C525-A63F373E9CDD}"/>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C65648C3-7312-C81A-0B17-2EE068595D4A}"/>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10" name="Ink 9">
                <a:extLst>
                  <a:ext uri="{FF2B5EF4-FFF2-40B4-BE49-F238E27FC236}">
                    <a16:creationId xmlns:a16="http://schemas.microsoft.com/office/drawing/2014/main" id="{C65648C3-7312-C81A-0B17-2EE068595D4A}"/>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A4C353B6-DB8C-3486-F1BD-6569586BD0A4}"/>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2" name="Ink 11">
                <a:extLst>
                  <a:ext uri="{FF2B5EF4-FFF2-40B4-BE49-F238E27FC236}">
                    <a16:creationId xmlns:a16="http://schemas.microsoft.com/office/drawing/2014/main" id="{A4C353B6-DB8C-3486-F1BD-6569586BD0A4}"/>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A428BB1-393B-BBA6-E8B3-A3C2F3197050}"/>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3" name="Ink 12">
                <a:extLst>
                  <a:ext uri="{FF2B5EF4-FFF2-40B4-BE49-F238E27FC236}">
                    <a16:creationId xmlns:a16="http://schemas.microsoft.com/office/drawing/2014/main" id="{CA428BB1-393B-BBA6-E8B3-A3C2F3197050}"/>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80EE077B-0791-04D7-8301-3769BC11F92F}"/>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4" name="Ink 13">
                <a:extLst>
                  <a:ext uri="{FF2B5EF4-FFF2-40B4-BE49-F238E27FC236}">
                    <a16:creationId xmlns:a16="http://schemas.microsoft.com/office/drawing/2014/main" id="{80EE077B-0791-04D7-8301-3769BC11F92F}"/>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E126766E-DA0C-8656-6F8A-BEC975E6AF3F}"/>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5" name="Ink 14">
                <a:extLst>
                  <a:ext uri="{FF2B5EF4-FFF2-40B4-BE49-F238E27FC236}">
                    <a16:creationId xmlns:a16="http://schemas.microsoft.com/office/drawing/2014/main" id="{E126766E-DA0C-8656-6F8A-BEC975E6AF3F}"/>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7A0CB370-B709-C4EE-CF67-17DCDBB05F4C}"/>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6" name="Ink 15">
                <a:extLst>
                  <a:ext uri="{FF2B5EF4-FFF2-40B4-BE49-F238E27FC236}">
                    <a16:creationId xmlns:a16="http://schemas.microsoft.com/office/drawing/2014/main" id="{7A0CB370-B709-C4EE-CF67-17DCDBB05F4C}"/>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5B98991D-A2DF-5D1F-74FC-36F458A28E26}"/>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7" name="Ink 16">
                <a:extLst>
                  <a:ext uri="{FF2B5EF4-FFF2-40B4-BE49-F238E27FC236}">
                    <a16:creationId xmlns:a16="http://schemas.microsoft.com/office/drawing/2014/main" id="{5B98991D-A2DF-5D1F-74FC-36F458A28E26}"/>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pic>
        <p:nvPicPr>
          <p:cNvPr id="12290" name="Picture 2" descr="Photograph: [Indian paintbrush and bluebonnet flowers]">
            <a:extLst>
              <a:ext uri="{FF2B5EF4-FFF2-40B4-BE49-F238E27FC236}">
                <a16:creationId xmlns:a16="http://schemas.microsoft.com/office/drawing/2014/main" id="{08822870-D82F-6B89-CF39-5408D069CDA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4866" r="21099" b="34364"/>
          <a:stretch/>
        </p:blipFill>
        <p:spPr bwMode="auto">
          <a:xfrm>
            <a:off x="7653580" y="229577"/>
            <a:ext cx="1919491" cy="3515109"/>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ADFBA3D-51FD-486A-0E39-A1139A389FBB}"/>
              </a:ext>
            </a:extLst>
          </p:cNvPr>
          <p:cNvSpPr txBox="1"/>
          <p:nvPr/>
        </p:nvSpPr>
        <p:spPr>
          <a:xfrm>
            <a:off x="7642429" y="3744686"/>
            <a:ext cx="1984366" cy="646331"/>
          </a:xfrm>
          <a:prstGeom prst="rect">
            <a:avLst/>
          </a:prstGeom>
          <a:noFill/>
        </p:spPr>
        <p:txBody>
          <a:bodyPr wrap="square" rtlCol="0">
            <a:spAutoFit/>
          </a:bodyPr>
          <a:lstStyle/>
          <a:p>
            <a:r>
              <a:rPr lang="en-US" dirty="0" err="1"/>
              <a:t>Pincel</a:t>
            </a:r>
            <a:r>
              <a:rPr lang="en-US" dirty="0"/>
              <a:t> </a:t>
            </a:r>
            <a:r>
              <a:rPr lang="en-US" dirty="0" err="1"/>
              <a:t>indio</a:t>
            </a:r>
            <a:r>
              <a:rPr lang="en-US" dirty="0"/>
              <a:t> y </a:t>
            </a:r>
            <a:r>
              <a:rPr lang="en-US" i="1" dirty="0"/>
              <a:t>bluebonnets</a:t>
            </a:r>
          </a:p>
        </p:txBody>
      </p:sp>
      <p:pic>
        <p:nvPicPr>
          <p:cNvPr id="21" name="Picture 20" descr="A white tailed deer&#10;&#10;">
            <a:extLst>
              <a:ext uri="{FF2B5EF4-FFF2-40B4-BE49-F238E27FC236}">
                <a16:creationId xmlns:a16="http://schemas.microsoft.com/office/drawing/2014/main" id="{4DA1D882-E2B4-AD6B-7BD8-2E551193DA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96667" y="1225606"/>
            <a:ext cx="4903202" cy="6406701"/>
          </a:xfrm>
          <a:prstGeom prst="rect">
            <a:avLst/>
          </a:prstGeom>
        </p:spPr>
      </p:pic>
      <p:sp>
        <p:nvSpPr>
          <p:cNvPr id="22" name="TextBox 21">
            <a:extLst>
              <a:ext uri="{FF2B5EF4-FFF2-40B4-BE49-F238E27FC236}">
                <a16:creationId xmlns:a16="http://schemas.microsoft.com/office/drawing/2014/main" id="{F88FDD09-C24B-B6FB-EB6C-57A68A400185}"/>
              </a:ext>
            </a:extLst>
          </p:cNvPr>
          <p:cNvSpPr txBox="1"/>
          <p:nvPr/>
        </p:nvSpPr>
        <p:spPr>
          <a:xfrm>
            <a:off x="7917355" y="5013945"/>
            <a:ext cx="1550019" cy="646331"/>
          </a:xfrm>
          <a:prstGeom prst="rect">
            <a:avLst/>
          </a:prstGeom>
          <a:noFill/>
        </p:spPr>
        <p:txBody>
          <a:bodyPr wrap="square" rtlCol="0">
            <a:spAutoFit/>
          </a:bodyPr>
          <a:lstStyle/>
          <a:p>
            <a:pPr algn="ctr"/>
            <a:r>
              <a:rPr lang="en-US" i="1" dirty="0"/>
              <a:t>Venado cola </a:t>
            </a:r>
            <a:r>
              <a:rPr lang="en-US" i="1" dirty="0" err="1"/>
              <a:t>blanca</a:t>
            </a:r>
            <a:endParaRPr lang="en-US" i="1" dirty="0"/>
          </a:p>
        </p:txBody>
      </p:sp>
    </p:spTree>
    <p:extLst>
      <p:ext uri="{BB962C8B-B14F-4D97-AF65-F5344CB8AC3E}">
        <p14:creationId xmlns:p14="http://schemas.microsoft.com/office/powerpoint/2010/main" val="301991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C5106B89-9B60-94D2-83CF-2642EA60BD84}"/>
              </a:ext>
            </a:extLst>
          </p:cNvPr>
          <p:cNvSpPr txBox="1">
            <a:spLocks noGrp="1"/>
          </p:cNvSpPr>
          <p:nvPr>
            <p:ph type="title"/>
          </p:nvPr>
        </p:nvSpPr>
        <p:spPr>
          <a:xfrm>
            <a:off x="1737480" y="88050"/>
            <a:ext cx="7384749" cy="13597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err="1">
                <a:latin typeface="Gotham Book"/>
              </a:rPr>
              <a:t>Recursos</a:t>
            </a:r>
            <a:r>
              <a:rPr lang="en-US" b="1" dirty="0">
                <a:latin typeface="Gotham Book"/>
              </a:rPr>
              <a:t> Naturales</a:t>
            </a:r>
            <a:br>
              <a:rPr lang="en-US" sz="4400" dirty="0">
                <a:latin typeface="Gotham Medium"/>
              </a:rPr>
            </a:br>
            <a:r>
              <a:rPr lang="es-ES" sz="3200" i="1" dirty="0">
                <a:solidFill>
                  <a:schemeClr val="bg2">
                    <a:lumMod val="50000"/>
                  </a:schemeClr>
                </a:solidFill>
                <a:latin typeface="Gotham Book"/>
              </a:rPr>
              <a:t>Las Llanuras Centrales del Norte</a:t>
            </a:r>
            <a:endParaRPr lang="en-US" sz="4400" i="1" dirty="0">
              <a:solidFill>
                <a:schemeClr val="bg2">
                  <a:lumMod val="50000"/>
                </a:schemeClr>
              </a:solidFill>
              <a:latin typeface="Gotham Book"/>
            </a:endParaRPr>
          </a:p>
        </p:txBody>
      </p:sp>
      <p:pic>
        <p:nvPicPr>
          <p:cNvPr id="3" name="Picture 2">
            <a:extLst>
              <a:ext uri="{FF2B5EF4-FFF2-40B4-BE49-F238E27FC236}">
                <a16:creationId xmlns:a16="http://schemas.microsoft.com/office/drawing/2014/main" id="{E359D0DD-344B-14EF-912C-B8A6FB37D99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F6B897F-4CE3-7049-8868-BBDDBEDE09FC}"/>
                  </a:ext>
                  <a:ext uri="{C183D7F6-B498-43B3-948B-1728B52AA6E4}">
                    <adec:decorative xmlns:adec="http://schemas.microsoft.com/office/drawing/2017/decorative" val="1"/>
                  </a:ext>
                </a:extLst>
              </p14:cNvPr>
              <p14:cNvContentPartPr/>
              <p14:nvPr/>
            </p14:nvContentPartPr>
            <p14:xfrm>
              <a:off x="10370570" y="412600"/>
              <a:ext cx="640440" cy="1001160"/>
            </p14:xfrm>
          </p:contentPart>
        </mc:Choice>
        <mc:Fallback xmlns="">
          <p:pic>
            <p:nvPicPr>
              <p:cNvPr id="4" name="Ink 3">
                <a:extLst>
                  <a:ext uri="{FF2B5EF4-FFF2-40B4-BE49-F238E27FC236}">
                    <a16:creationId xmlns:a16="http://schemas.microsoft.com/office/drawing/2014/main" id="{8F6B897F-4CE3-7049-8868-BBDDBEDE09FC}"/>
                  </a:ext>
                  <a:ext uri="{C183D7F6-B498-43B3-948B-1728B52AA6E4}">
                    <adec:decorative xmlns:adec="http://schemas.microsoft.com/office/drawing/2017/decorative" val="1"/>
                  </a:ext>
                </a:extLst>
              </p:cNvPr>
              <p:cNvPicPr/>
              <p:nvPr/>
            </p:nvPicPr>
            <p:blipFill>
              <a:blip r:embed="rId8"/>
              <a:stretch>
                <a:fillRect/>
              </a:stretch>
            </p:blipFill>
            <p:spPr>
              <a:xfrm>
                <a:off x="10334570" y="376600"/>
                <a:ext cx="712080" cy="10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65374E1D-A308-A270-BA17-77868E396A8C}"/>
                  </a:ext>
                  <a:ext uri="{C183D7F6-B498-43B3-948B-1728B52AA6E4}">
                    <adec:decorative xmlns:adec="http://schemas.microsoft.com/office/drawing/2017/decorative" val="1"/>
                  </a:ext>
                </a:extLst>
              </p14:cNvPr>
              <p14:cNvContentPartPr/>
              <p14:nvPr/>
            </p14:nvContentPartPr>
            <p14:xfrm>
              <a:off x="10635890" y="482440"/>
              <a:ext cx="2880" cy="156960"/>
            </p14:xfrm>
          </p:contentPart>
        </mc:Choice>
        <mc:Fallback xmlns="">
          <p:pic>
            <p:nvPicPr>
              <p:cNvPr id="10" name="Ink 9">
                <a:extLst>
                  <a:ext uri="{FF2B5EF4-FFF2-40B4-BE49-F238E27FC236}">
                    <a16:creationId xmlns:a16="http://schemas.microsoft.com/office/drawing/2014/main" id="{65374E1D-A308-A270-BA17-77868E396A8C}"/>
                  </a:ext>
                  <a:ext uri="{C183D7F6-B498-43B3-948B-1728B52AA6E4}">
                    <adec:decorative xmlns:adec="http://schemas.microsoft.com/office/drawing/2017/decorative" val="1"/>
                  </a:ext>
                </a:extLst>
              </p:cNvPr>
              <p:cNvPicPr/>
              <p:nvPr/>
            </p:nvPicPr>
            <p:blipFill>
              <a:blip r:embed="rId10"/>
              <a:stretch>
                <a:fillRect/>
              </a:stretch>
            </p:blipFill>
            <p:spPr>
              <a:xfrm>
                <a:off x="10599890" y="446440"/>
                <a:ext cx="745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AF1C127D-E957-64FA-9618-C75C9E93E570}"/>
                  </a:ext>
                  <a:ext uri="{C183D7F6-B498-43B3-948B-1728B52AA6E4}">
                    <adec:decorative xmlns:adec="http://schemas.microsoft.com/office/drawing/2017/decorative" val="1"/>
                  </a:ext>
                </a:extLst>
              </p14:cNvPr>
              <p14:cNvContentPartPr/>
              <p14:nvPr/>
            </p14:nvContentPartPr>
            <p14:xfrm>
              <a:off x="10667570" y="647680"/>
              <a:ext cx="579240" cy="734760"/>
            </p14:xfrm>
          </p:contentPart>
        </mc:Choice>
        <mc:Fallback xmlns="">
          <p:pic>
            <p:nvPicPr>
              <p:cNvPr id="12" name="Ink 11">
                <a:extLst>
                  <a:ext uri="{FF2B5EF4-FFF2-40B4-BE49-F238E27FC236}">
                    <a16:creationId xmlns:a16="http://schemas.microsoft.com/office/drawing/2014/main" id="{AF1C127D-E957-64FA-9618-C75C9E93E570}"/>
                  </a:ext>
                  <a:ext uri="{C183D7F6-B498-43B3-948B-1728B52AA6E4}">
                    <adec:decorative xmlns:adec="http://schemas.microsoft.com/office/drawing/2017/decorative" val="1"/>
                  </a:ext>
                </a:extLst>
              </p:cNvPr>
              <p:cNvPicPr/>
              <p:nvPr/>
            </p:nvPicPr>
            <p:blipFill>
              <a:blip r:embed="rId12"/>
              <a:stretch>
                <a:fillRect/>
              </a:stretch>
            </p:blipFill>
            <p:spPr>
              <a:xfrm>
                <a:off x="10631930" y="611680"/>
                <a:ext cx="650880" cy="80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E0B8CFFE-9641-99FD-8CF0-010157E6DF6E}"/>
                  </a:ext>
                  <a:ext uri="{C183D7F6-B498-43B3-948B-1728B52AA6E4}">
                    <adec:decorative xmlns:adec="http://schemas.microsoft.com/office/drawing/2017/decorative" val="1"/>
                  </a:ext>
                </a:extLst>
              </p14:cNvPr>
              <p14:cNvContentPartPr/>
              <p14:nvPr/>
            </p14:nvContentPartPr>
            <p14:xfrm>
              <a:off x="10490810" y="675040"/>
              <a:ext cx="610200" cy="601200"/>
            </p14:xfrm>
          </p:contentPart>
        </mc:Choice>
        <mc:Fallback xmlns="">
          <p:pic>
            <p:nvPicPr>
              <p:cNvPr id="13" name="Ink 12">
                <a:extLst>
                  <a:ext uri="{FF2B5EF4-FFF2-40B4-BE49-F238E27FC236}">
                    <a16:creationId xmlns:a16="http://schemas.microsoft.com/office/drawing/2014/main" id="{E0B8CFFE-9641-99FD-8CF0-010157E6DF6E}"/>
                  </a:ext>
                  <a:ext uri="{C183D7F6-B498-43B3-948B-1728B52AA6E4}">
                    <adec:decorative xmlns:adec="http://schemas.microsoft.com/office/drawing/2017/decorative" val="1"/>
                  </a:ext>
                </a:extLst>
              </p:cNvPr>
              <p:cNvPicPr/>
              <p:nvPr/>
            </p:nvPicPr>
            <p:blipFill>
              <a:blip r:embed="rId14"/>
              <a:stretch>
                <a:fillRect/>
              </a:stretch>
            </p:blipFill>
            <p:spPr>
              <a:xfrm>
                <a:off x="10428170" y="612400"/>
                <a:ext cx="735840" cy="726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EE4258A0-0388-5B03-7277-E2ECDCDE0ED8}"/>
                  </a:ext>
                  <a:ext uri="{C183D7F6-B498-43B3-948B-1728B52AA6E4}">
                    <adec:decorative xmlns:adec="http://schemas.microsoft.com/office/drawing/2017/decorative" val="1"/>
                  </a:ext>
                </a:extLst>
              </p14:cNvPr>
              <p14:cNvContentPartPr/>
              <p14:nvPr/>
            </p14:nvContentPartPr>
            <p14:xfrm>
              <a:off x="10548770" y="1219360"/>
              <a:ext cx="17640" cy="1440"/>
            </p14:xfrm>
          </p:contentPart>
        </mc:Choice>
        <mc:Fallback xmlns="">
          <p:pic>
            <p:nvPicPr>
              <p:cNvPr id="14" name="Ink 13">
                <a:extLst>
                  <a:ext uri="{FF2B5EF4-FFF2-40B4-BE49-F238E27FC236}">
                    <a16:creationId xmlns:a16="http://schemas.microsoft.com/office/drawing/2014/main" id="{EE4258A0-0388-5B03-7277-E2ECDCDE0ED8}"/>
                  </a:ext>
                  <a:ext uri="{C183D7F6-B498-43B3-948B-1728B52AA6E4}">
                    <adec:decorative xmlns:adec="http://schemas.microsoft.com/office/drawing/2017/decorative" val="1"/>
                  </a:ext>
                </a:extLst>
              </p:cNvPr>
              <p:cNvPicPr/>
              <p:nvPr/>
            </p:nvPicPr>
            <p:blipFill>
              <a:blip r:embed="rId16"/>
              <a:stretch>
                <a:fillRect/>
              </a:stretch>
            </p:blipFill>
            <p:spPr>
              <a:xfrm>
                <a:off x="10531130" y="1201360"/>
                <a:ext cx="532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96A117B8-F676-6B72-F715-D4ACE166041C}"/>
                  </a:ext>
                  <a:ext uri="{C183D7F6-B498-43B3-948B-1728B52AA6E4}">
                    <adec:decorative xmlns:adec="http://schemas.microsoft.com/office/drawing/2017/decorative" val="1"/>
                  </a:ext>
                </a:extLst>
              </p14:cNvPr>
              <p14:cNvContentPartPr/>
              <p14:nvPr/>
            </p14:nvContentPartPr>
            <p14:xfrm>
              <a:off x="10813730" y="665320"/>
              <a:ext cx="419760" cy="103680"/>
            </p14:xfrm>
          </p:contentPart>
        </mc:Choice>
        <mc:Fallback xmlns="">
          <p:pic>
            <p:nvPicPr>
              <p:cNvPr id="15" name="Ink 14">
                <a:extLst>
                  <a:ext uri="{FF2B5EF4-FFF2-40B4-BE49-F238E27FC236}">
                    <a16:creationId xmlns:a16="http://schemas.microsoft.com/office/drawing/2014/main" id="{96A117B8-F676-6B72-F715-D4ACE166041C}"/>
                  </a:ext>
                  <a:ext uri="{C183D7F6-B498-43B3-948B-1728B52AA6E4}">
                    <adec:decorative xmlns:adec="http://schemas.microsoft.com/office/drawing/2017/decorative" val="1"/>
                  </a:ext>
                </a:extLst>
              </p:cNvPr>
              <p:cNvPicPr/>
              <p:nvPr/>
            </p:nvPicPr>
            <p:blipFill>
              <a:blip r:embed="rId18"/>
              <a:stretch>
                <a:fillRect/>
              </a:stretch>
            </p:blipFill>
            <p:spPr>
              <a:xfrm>
                <a:off x="10795730" y="647680"/>
                <a:ext cx="4554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495C6C2E-D0F1-C907-0969-9756F15D6710}"/>
                  </a:ext>
                  <a:ext uri="{C183D7F6-B498-43B3-948B-1728B52AA6E4}">
                    <adec:decorative xmlns:adec="http://schemas.microsoft.com/office/drawing/2017/decorative" val="1"/>
                  </a:ext>
                </a:extLst>
              </p14:cNvPr>
              <p14:cNvContentPartPr/>
              <p14:nvPr/>
            </p14:nvContentPartPr>
            <p14:xfrm>
              <a:off x="10667210" y="361840"/>
              <a:ext cx="65160" cy="226800"/>
            </p14:xfrm>
          </p:contentPart>
        </mc:Choice>
        <mc:Fallback xmlns="">
          <p:pic>
            <p:nvPicPr>
              <p:cNvPr id="16" name="Ink 15">
                <a:extLst>
                  <a:ext uri="{FF2B5EF4-FFF2-40B4-BE49-F238E27FC236}">
                    <a16:creationId xmlns:a16="http://schemas.microsoft.com/office/drawing/2014/main" id="{495C6C2E-D0F1-C907-0969-9756F15D6710}"/>
                  </a:ext>
                  <a:ext uri="{C183D7F6-B498-43B3-948B-1728B52AA6E4}">
                    <adec:decorative xmlns:adec="http://schemas.microsoft.com/office/drawing/2017/decorative" val="1"/>
                  </a:ext>
                </a:extLst>
              </p:cNvPr>
              <p:cNvPicPr/>
              <p:nvPr/>
            </p:nvPicPr>
            <p:blipFill>
              <a:blip r:embed="rId20"/>
              <a:stretch>
                <a:fillRect/>
              </a:stretch>
            </p:blipFill>
            <p:spPr>
              <a:xfrm>
                <a:off x="10649210" y="343840"/>
                <a:ext cx="1008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360A4A8B-DA2A-701F-0C78-D0CFFFAA3425}"/>
                  </a:ext>
                  <a:ext uri="{C183D7F6-B498-43B3-948B-1728B52AA6E4}">
                    <adec:decorative xmlns:adec="http://schemas.microsoft.com/office/drawing/2017/decorative" val="1"/>
                  </a:ext>
                </a:extLst>
              </p14:cNvPr>
              <p14:cNvContentPartPr/>
              <p14:nvPr/>
            </p14:nvContentPartPr>
            <p14:xfrm>
              <a:off x="10642010" y="387040"/>
              <a:ext cx="13680" cy="102600"/>
            </p14:xfrm>
          </p:contentPart>
        </mc:Choice>
        <mc:Fallback xmlns="">
          <p:pic>
            <p:nvPicPr>
              <p:cNvPr id="17" name="Ink 16">
                <a:extLst>
                  <a:ext uri="{FF2B5EF4-FFF2-40B4-BE49-F238E27FC236}">
                    <a16:creationId xmlns:a16="http://schemas.microsoft.com/office/drawing/2014/main" id="{360A4A8B-DA2A-701F-0C78-D0CFFFAA3425}"/>
                  </a:ext>
                  <a:ext uri="{C183D7F6-B498-43B3-948B-1728B52AA6E4}">
                    <adec:decorative xmlns:adec="http://schemas.microsoft.com/office/drawing/2017/decorative" val="1"/>
                  </a:ext>
                </a:extLst>
              </p:cNvPr>
              <p:cNvPicPr/>
              <p:nvPr/>
            </p:nvPicPr>
            <p:blipFill>
              <a:blip r:embed="rId22"/>
              <a:stretch>
                <a:fillRect/>
              </a:stretch>
            </p:blipFill>
            <p:spPr>
              <a:xfrm>
                <a:off x="10624370" y="369400"/>
                <a:ext cx="49320" cy="138240"/>
              </a:xfrm>
              <a:prstGeom prst="rect">
                <a:avLst/>
              </a:prstGeom>
            </p:spPr>
          </p:pic>
        </mc:Fallback>
      </mc:AlternateContent>
      <p:sp>
        <p:nvSpPr>
          <p:cNvPr id="18" name="TextBox 17">
            <a:extLst>
              <a:ext uri="{FF2B5EF4-FFF2-40B4-BE49-F238E27FC236}">
                <a16:creationId xmlns:a16="http://schemas.microsoft.com/office/drawing/2014/main" id="{94C681E3-DBC4-E185-1B76-4295B37C7882}"/>
              </a:ext>
            </a:extLst>
          </p:cNvPr>
          <p:cNvSpPr txBox="1"/>
          <p:nvPr/>
        </p:nvSpPr>
        <p:spPr>
          <a:xfrm>
            <a:off x="1636594" y="1533506"/>
            <a:ext cx="6215918" cy="5309146"/>
          </a:xfrm>
          <a:prstGeom prst="rect">
            <a:avLst/>
          </a:prstGeom>
          <a:noFill/>
        </p:spPr>
        <p:txBody>
          <a:bodyPr wrap="square" rtlCol="0">
            <a:spAutoFit/>
          </a:bodyPr>
          <a:lstStyle/>
          <a:p>
            <a:r>
              <a:rPr lang="en-US" sz="2400" dirty="0">
                <a:solidFill>
                  <a:schemeClr val="accent6">
                    <a:lumMod val="75000"/>
                  </a:schemeClr>
                </a:solidFill>
              </a:rPr>
              <a:t>	</a:t>
            </a:r>
            <a:r>
              <a:rPr lang="es-ES" sz="2100" dirty="0">
                <a:solidFill>
                  <a:schemeClr val="accent6">
                    <a:lumMod val="75000"/>
                  </a:schemeClr>
                </a:solidFill>
              </a:rPr>
              <a:t>La región de las Llanuras Centrales del Norte es rica en petróleo y gas natural, que se encuentran debajo de la superficie terrestre</a:t>
            </a:r>
            <a:r>
              <a:rPr lang="en-US" sz="2100" dirty="0">
                <a:solidFill>
                  <a:schemeClr val="accent6">
                    <a:lumMod val="75000"/>
                  </a:schemeClr>
                </a:solidFill>
              </a:rPr>
              <a:t>. </a:t>
            </a:r>
            <a:r>
              <a:rPr lang="es-ES" sz="2100" dirty="0">
                <a:solidFill>
                  <a:schemeClr val="accent6">
                    <a:lumMod val="75000"/>
                  </a:schemeClr>
                </a:solidFill>
              </a:rPr>
              <a:t>Tanto el petróleo como el gas natural proporcionan energía a las personas, como gasolina para autos o calefacción y electricidad para los hogares</a:t>
            </a:r>
            <a:r>
              <a:rPr lang="en-US" sz="2100" dirty="0">
                <a:solidFill>
                  <a:schemeClr val="accent6">
                    <a:lumMod val="75000"/>
                  </a:schemeClr>
                </a:solidFill>
              </a:rPr>
              <a:t>. </a:t>
            </a:r>
            <a:r>
              <a:rPr lang="es-ES" sz="2100" dirty="0">
                <a:solidFill>
                  <a:schemeClr val="accent6">
                    <a:lumMod val="75000"/>
                  </a:schemeClr>
                </a:solidFill>
              </a:rPr>
              <a:t>Los primeros indígenas americanos en esta región no parecían estar al tanto del petróleo debajo de la superficie terrestre</a:t>
            </a:r>
            <a:r>
              <a:rPr lang="en-US" sz="2100" dirty="0">
                <a:solidFill>
                  <a:schemeClr val="accent6">
                    <a:lumMod val="75000"/>
                  </a:schemeClr>
                </a:solidFill>
              </a:rPr>
              <a:t>. </a:t>
            </a:r>
          </a:p>
          <a:p>
            <a:r>
              <a:rPr lang="en-US" sz="2100" dirty="0">
                <a:solidFill>
                  <a:srgbClr val="002060"/>
                </a:solidFill>
              </a:rPr>
              <a:t>	</a:t>
            </a:r>
            <a:r>
              <a:rPr lang="es-ES" sz="2100" dirty="0">
                <a:solidFill>
                  <a:srgbClr val="002060"/>
                </a:solidFill>
              </a:rPr>
              <a:t>Hoy en día, las rocas comunes en la región, como la piedra caliza, la arenisca y el esquisto, se utilizan para hacer grava, que a menudo se usa en la construcción y el paisajismo</a:t>
            </a:r>
            <a:r>
              <a:rPr lang="en-US" sz="2100" dirty="0">
                <a:solidFill>
                  <a:srgbClr val="002060"/>
                </a:solidFill>
              </a:rPr>
              <a:t>. </a:t>
            </a:r>
          </a:p>
          <a:p>
            <a:r>
              <a:rPr lang="en-US" sz="2100" dirty="0">
                <a:solidFill>
                  <a:srgbClr val="C00000"/>
                </a:solidFill>
              </a:rPr>
              <a:t>	</a:t>
            </a:r>
            <a:r>
              <a:rPr lang="es-ES" sz="2100" dirty="0">
                <a:solidFill>
                  <a:srgbClr val="C00000"/>
                </a:solidFill>
              </a:rPr>
              <a:t>Los primeros indígenas americanos que vivieron en las Llanuras Centrales del Norte hace cientos de años hicieron uso del suelo fértil participando en la agricultura</a:t>
            </a:r>
            <a:r>
              <a:rPr lang="en-US" sz="2100" dirty="0">
                <a:solidFill>
                  <a:srgbClr val="C00000"/>
                </a:solidFill>
              </a:rPr>
              <a:t>. </a:t>
            </a:r>
          </a:p>
        </p:txBody>
      </p:sp>
      <p:pic>
        <p:nvPicPr>
          <p:cNvPr id="13314" name="Picture 2" descr="Limestone rocks">
            <a:extLst>
              <a:ext uri="{FF2B5EF4-FFF2-40B4-BE49-F238E27FC236}">
                <a16:creationId xmlns:a16="http://schemas.microsoft.com/office/drawing/2014/main" id="{2C8F4EEB-99FC-1344-F02F-FEADBF2D50E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68820" y="1658779"/>
            <a:ext cx="3377990" cy="2272905"/>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E61825C-5390-4552-CFA9-B20F187CBBDA}"/>
              </a:ext>
            </a:extLst>
          </p:cNvPr>
          <p:cNvSpPr txBox="1"/>
          <p:nvPr/>
        </p:nvSpPr>
        <p:spPr>
          <a:xfrm>
            <a:off x="7702655" y="3949677"/>
            <a:ext cx="1943755" cy="369332"/>
          </a:xfrm>
          <a:prstGeom prst="rect">
            <a:avLst/>
          </a:prstGeom>
          <a:noFill/>
        </p:spPr>
        <p:txBody>
          <a:bodyPr wrap="square" rtlCol="0">
            <a:spAutoFit/>
          </a:bodyPr>
          <a:lstStyle/>
          <a:p>
            <a:pPr algn="ctr"/>
            <a:r>
              <a:rPr lang="en-US" i="1" dirty="0" err="1"/>
              <a:t>piedra</a:t>
            </a:r>
            <a:r>
              <a:rPr lang="en-US" i="1" dirty="0"/>
              <a:t> </a:t>
            </a:r>
            <a:r>
              <a:rPr lang="en-US" i="1" dirty="0" err="1"/>
              <a:t>caliza</a:t>
            </a:r>
            <a:endParaRPr lang="en-US" i="1" dirty="0"/>
          </a:p>
        </p:txBody>
      </p:sp>
      <p:sp>
        <p:nvSpPr>
          <p:cNvPr id="21" name="TextBox 20">
            <a:extLst>
              <a:ext uri="{FF2B5EF4-FFF2-40B4-BE49-F238E27FC236}">
                <a16:creationId xmlns:a16="http://schemas.microsoft.com/office/drawing/2014/main" id="{2E608AD6-8B22-F750-0754-1A4E03F8CDAD}"/>
              </a:ext>
            </a:extLst>
          </p:cNvPr>
          <p:cNvSpPr txBox="1"/>
          <p:nvPr/>
        </p:nvSpPr>
        <p:spPr>
          <a:xfrm>
            <a:off x="10490810" y="4552890"/>
            <a:ext cx="1769296" cy="646331"/>
          </a:xfrm>
          <a:prstGeom prst="rect">
            <a:avLst/>
          </a:prstGeom>
          <a:noFill/>
        </p:spPr>
        <p:txBody>
          <a:bodyPr wrap="square" rtlCol="0">
            <a:spAutoFit/>
          </a:bodyPr>
          <a:lstStyle/>
          <a:p>
            <a:pPr algn="ctr"/>
            <a:r>
              <a:rPr lang="en-US" i="1" dirty="0" err="1"/>
              <a:t>una</a:t>
            </a:r>
            <a:r>
              <a:rPr lang="en-US" i="1" dirty="0"/>
              <a:t> </a:t>
            </a:r>
            <a:r>
              <a:rPr lang="en-US" i="1" dirty="0" err="1"/>
              <a:t>plataforma</a:t>
            </a:r>
            <a:r>
              <a:rPr lang="en-US" i="1" dirty="0"/>
              <a:t> </a:t>
            </a:r>
            <a:r>
              <a:rPr lang="en-US" i="1" dirty="0" err="1"/>
              <a:t>petrolífera</a:t>
            </a:r>
            <a:endParaRPr lang="en-US" i="1" dirty="0"/>
          </a:p>
        </p:txBody>
      </p:sp>
      <p:pic>
        <p:nvPicPr>
          <p:cNvPr id="23" name="Picture 22" descr="An oil rig">
            <a:extLst>
              <a:ext uri="{FF2B5EF4-FFF2-40B4-BE49-F238E27FC236}">
                <a16:creationId xmlns:a16="http://schemas.microsoft.com/office/drawing/2014/main" id="{28CA7182-AE9A-9086-208F-A8835BC0189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687560" y="3469486"/>
            <a:ext cx="2159263" cy="2713474"/>
          </a:xfrm>
          <a:prstGeom prst="rect">
            <a:avLst/>
          </a:prstGeom>
        </p:spPr>
      </p:pic>
    </p:spTree>
    <p:extLst>
      <p:ext uri="{BB962C8B-B14F-4D97-AF65-F5344CB8AC3E}">
        <p14:creationId xmlns:p14="http://schemas.microsoft.com/office/powerpoint/2010/main" val="3556400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Texas coastline with a rocky beach in the foreground">
            <a:extLst>
              <a:ext uri="{FF2B5EF4-FFF2-40B4-BE49-F238E27FC236}">
                <a16:creationId xmlns:a16="http://schemas.microsoft.com/office/drawing/2014/main" id="{4998A586-33F1-05CF-7919-0C29FE088687}"/>
              </a:ext>
            </a:extLst>
          </p:cNvPr>
          <p:cNvPicPr>
            <a:picLocks noChangeAspect="1" noChangeArrowheads="1"/>
          </p:cNvPicPr>
          <p:nvPr/>
        </p:nvPicPr>
        <p:blipFill>
          <a:blip r:embed="rId3">
            <a:alphaModFix amt="46000"/>
            <a:extLst>
              <a:ext uri="{28A0092B-C50C-407E-A947-70E740481C1C}">
                <a14:useLocalDpi xmlns:a14="http://schemas.microsoft.com/office/drawing/2010/main" val="0"/>
              </a:ext>
            </a:extLst>
          </a:blip>
          <a:srcRect/>
          <a:stretch>
            <a:fillRect/>
          </a:stretch>
        </p:blipFill>
        <p:spPr bwMode="auto">
          <a:xfrm>
            <a:off x="0" y="3384"/>
            <a:ext cx="12191996" cy="8108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494697"/>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601027"/>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903212"/>
            <a:ext cx="1555071" cy="1583518"/>
          </a:xfrm>
          <a:prstGeom prst="rect">
            <a:avLst/>
          </a:prstGeom>
        </p:spPr>
      </p:pic>
      <p:sp>
        <p:nvSpPr>
          <p:cNvPr id="10" name="Title 5"/>
          <p:cNvSpPr txBox="1">
            <a:spLocks noGrp="1"/>
          </p:cNvSpPr>
          <p:nvPr>
            <p:ph type="title"/>
          </p:nvPr>
        </p:nvSpPr>
        <p:spPr>
          <a:xfrm>
            <a:off x="2622641" y="749803"/>
            <a:ext cx="7125790" cy="22722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dirty="0">
                <a:solidFill>
                  <a:schemeClr val="bg1"/>
                </a:solidFill>
                <a:latin typeface="Gotham Medium"/>
              </a:rPr>
              <a:t>Las </a:t>
            </a:r>
            <a:r>
              <a:rPr lang="en-US" sz="9600" dirty="0" err="1">
                <a:solidFill>
                  <a:schemeClr val="bg1"/>
                </a:solidFill>
                <a:latin typeface="Gotham Medium"/>
              </a:rPr>
              <a:t>Llanuras</a:t>
            </a:r>
            <a:r>
              <a:rPr lang="en-US" sz="9600" dirty="0">
                <a:solidFill>
                  <a:schemeClr val="bg1"/>
                </a:solidFill>
                <a:latin typeface="Gotham Medium"/>
              </a:rPr>
              <a:t> </a:t>
            </a:r>
            <a:r>
              <a:rPr lang="en-US" sz="9600" dirty="0" err="1">
                <a:solidFill>
                  <a:schemeClr val="bg1"/>
                </a:solidFill>
                <a:latin typeface="Gotham Medium"/>
              </a:rPr>
              <a:t>Costeras</a:t>
            </a:r>
            <a:endParaRPr lang="en-US" sz="9600" dirty="0">
              <a:solidFill>
                <a:schemeClr val="bg1"/>
              </a:solidFill>
              <a:latin typeface="Gotham Medium"/>
            </a:endParaRPr>
          </a:p>
        </p:txBody>
      </p:sp>
      <p:sp>
        <p:nvSpPr>
          <p:cNvPr id="11" name="TextBox 10"/>
          <p:cNvSpPr txBox="1"/>
          <p:nvPr/>
        </p:nvSpPr>
        <p:spPr>
          <a:xfrm>
            <a:off x="31784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22559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7161EEF5-DBA8-B075-45A8-81311FE8FB69}"/>
              </a:ext>
            </a:extLst>
          </p:cNvPr>
          <p:cNvSpPr txBox="1">
            <a:spLocks noGrp="1"/>
          </p:cNvSpPr>
          <p:nvPr>
            <p:ph type="title"/>
          </p:nvPr>
        </p:nvSpPr>
        <p:spPr>
          <a:xfrm>
            <a:off x="1737480" y="-31694"/>
            <a:ext cx="8795659"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latin typeface="Gotham Medium"/>
              </a:rPr>
              <a:t>Clima</a:t>
            </a:r>
            <a:br>
              <a:rPr lang="en-US" sz="4400" dirty="0">
                <a:latin typeface="Gotham Medium"/>
              </a:rPr>
            </a:br>
            <a:r>
              <a:rPr lang="en-US" sz="3200" i="1" dirty="0">
                <a:solidFill>
                  <a:schemeClr val="bg2">
                    <a:lumMod val="50000"/>
                  </a:schemeClr>
                </a:solidFill>
                <a:latin typeface="Gotham Book"/>
              </a:rPr>
              <a:t>Las </a:t>
            </a:r>
            <a:r>
              <a:rPr lang="en-US" sz="3200" i="1" dirty="0" err="1">
                <a:solidFill>
                  <a:schemeClr val="bg2">
                    <a:lumMod val="50000"/>
                  </a:schemeClr>
                </a:solidFill>
                <a:latin typeface="Gotham Book"/>
              </a:rPr>
              <a:t>Llanuras</a:t>
            </a:r>
            <a:r>
              <a:rPr lang="en-US" sz="3200" i="1" dirty="0">
                <a:solidFill>
                  <a:schemeClr val="bg2">
                    <a:lumMod val="50000"/>
                  </a:schemeClr>
                </a:solidFill>
                <a:latin typeface="Gotham Book"/>
              </a:rPr>
              <a:t> </a:t>
            </a:r>
            <a:r>
              <a:rPr lang="en-US" sz="3200" i="1" dirty="0" err="1">
                <a:solidFill>
                  <a:schemeClr val="bg2">
                    <a:lumMod val="50000"/>
                  </a:schemeClr>
                </a:solidFill>
                <a:latin typeface="Gotham Book"/>
              </a:rPr>
              <a:t>Costeras</a:t>
            </a:r>
            <a:br>
              <a:rPr lang="en-US" sz="4400" dirty="0">
                <a:latin typeface="Gotham Medium"/>
              </a:rPr>
            </a:br>
            <a:endParaRPr lang="en-US" sz="4400" dirty="0">
              <a:latin typeface="Gotham Medium"/>
            </a:endParaRPr>
          </a:p>
        </p:txBody>
      </p:sp>
      <p:pic>
        <p:nvPicPr>
          <p:cNvPr id="3" name="Picture 2">
            <a:extLst>
              <a:ext uri="{FF2B5EF4-FFF2-40B4-BE49-F238E27FC236}">
                <a16:creationId xmlns:a16="http://schemas.microsoft.com/office/drawing/2014/main" id="{7C4651B6-E31B-3BE4-5869-64285DC239B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46DA3A78-C393-9971-99C4-4C14D3788D89}"/>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24" name="Ink 23">
                <a:extLst>
                  <a:ext uri="{FF2B5EF4-FFF2-40B4-BE49-F238E27FC236}">
                    <a16:creationId xmlns:a16="http://schemas.microsoft.com/office/drawing/2014/main" id="{46DA3A78-C393-9971-99C4-4C14D3788D89}"/>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AF75E3AD-C1F7-75C5-09F0-14B54E4D092E}"/>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8" name="Ink 17">
                <a:extLst>
                  <a:ext uri="{FF2B5EF4-FFF2-40B4-BE49-F238E27FC236}">
                    <a16:creationId xmlns:a16="http://schemas.microsoft.com/office/drawing/2014/main" id="{AF75E3AD-C1F7-75C5-09F0-14B54E4D092E}"/>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2C16EFA9-CA7E-DA86-DF0F-8B2FB29ACD89}"/>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9" name="Ink 18">
                <a:extLst>
                  <a:ext uri="{FF2B5EF4-FFF2-40B4-BE49-F238E27FC236}">
                    <a16:creationId xmlns:a16="http://schemas.microsoft.com/office/drawing/2014/main" id="{2C16EFA9-CA7E-DA86-DF0F-8B2FB29ACD89}"/>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BC492632-A135-9293-C5F1-5A6DAC9F9508}"/>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20" name="Ink 19">
                <a:extLst>
                  <a:ext uri="{FF2B5EF4-FFF2-40B4-BE49-F238E27FC236}">
                    <a16:creationId xmlns:a16="http://schemas.microsoft.com/office/drawing/2014/main" id="{BC492632-A135-9293-C5F1-5A6DAC9F9508}"/>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D464AAE1-E8CE-C6E5-E6F3-E302EEE05CE8}"/>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21" name="Ink 20">
                <a:extLst>
                  <a:ext uri="{FF2B5EF4-FFF2-40B4-BE49-F238E27FC236}">
                    <a16:creationId xmlns:a16="http://schemas.microsoft.com/office/drawing/2014/main" id="{D464AAE1-E8CE-C6E5-E6F3-E302EEE05CE8}"/>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4619720F-4380-C56D-BF36-5FCD38D10876}"/>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22" name="Ink 21">
                <a:extLst>
                  <a:ext uri="{FF2B5EF4-FFF2-40B4-BE49-F238E27FC236}">
                    <a16:creationId xmlns:a16="http://schemas.microsoft.com/office/drawing/2014/main" id="{4619720F-4380-C56D-BF36-5FCD38D10876}"/>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sp>
        <p:nvSpPr>
          <p:cNvPr id="25" name="TextBox 24">
            <a:extLst>
              <a:ext uri="{FF2B5EF4-FFF2-40B4-BE49-F238E27FC236}">
                <a16:creationId xmlns:a16="http://schemas.microsoft.com/office/drawing/2014/main" id="{0163CC2D-8D6A-00DD-9A57-BE32D424DD82}"/>
              </a:ext>
            </a:extLst>
          </p:cNvPr>
          <p:cNvSpPr txBox="1"/>
          <p:nvPr/>
        </p:nvSpPr>
        <p:spPr>
          <a:xfrm>
            <a:off x="1629840" y="1338944"/>
            <a:ext cx="5738970" cy="5655394"/>
          </a:xfrm>
          <a:prstGeom prst="rect">
            <a:avLst/>
          </a:prstGeom>
          <a:noFill/>
        </p:spPr>
        <p:txBody>
          <a:bodyPr wrap="square" rtlCol="0">
            <a:spAutoFit/>
          </a:bodyPr>
          <a:lstStyle/>
          <a:p>
            <a:r>
              <a:rPr lang="en-US" sz="2400" dirty="0">
                <a:solidFill>
                  <a:schemeClr val="accent6">
                    <a:lumMod val="75000"/>
                  </a:schemeClr>
                </a:solidFill>
              </a:rPr>
              <a:t>	</a:t>
            </a:r>
            <a:r>
              <a:rPr lang="es-ES" sz="2250" dirty="0">
                <a:solidFill>
                  <a:schemeClr val="accent6">
                    <a:lumMod val="75000"/>
                  </a:schemeClr>
                </a:solidFill>
              </a:rPr>
              <a:t>En promedio, la Llanura Costera es la más húmeda de las cuatro regiones de Texas</a:t>
            </a:r>
            <a:r>
              <a:rPr lang="en-US" sz="2250" dirty="0">
                <a:solidFill>
                  <a:schemeClr val="accent6">
                    <a:lumMod val="75000"/>
                  </a:schemeClr>
                </a:solidFill>
              </a:rPr>
              <a:t>. </a:t>
            </a:r>
            <a:r>
              <a:rPr lang="es-ES" sz="2250" dirty="0">
                <a:solidFill>
                  <a:schemeClr val="accent6">
                    <a:lumMod val="75000"/>
                  </a:schemeClr>
                </a:solidFill>
              </a:rPr>
              <a:t>La porción sur de la región recibe la menor cantidad de lluvia, con una precipitación anual promedio de solo unas 22 a 34 pulgadas</a:t>
            </a:r>
            <a:r>
              <a:rPr lang="en-US" sz="2250" dirty="0">
                <a:solidFill>
                  <a:schemeClr val="accent6">
                    <a:lumMod val="75000"/>
                  </a:schemeClr>
                </a:solidFill>
              </a:rPr>
              <a:t>. </a:t>
            </a:r>
          </a:p>
          <a:p>
            <a:r>
              <a:rPr lang="en-US" sz="2250" dirty="0">
                <a:solidFill>
                  <a:srgbClr val="C00000"/>
                </a:solidFill>
              </a:rPr>
              <a:t>	</a:t>
            </a:r>
            <a:r>
              <a:rPr lang="es-ES" sz="2250" dirty="0">
                <a:solidFill>
                  <a:srgbClr val="C00000"/>
                </a:solidFill>
              </a:rPr>
              <a:t>La porción noreste de esta región recibe de 34 a más de 54 pulgadas de lluvia anualmente</a:t>
            </a:r>
            <a:r>
              <a:rPr lang="en-US" sz="2250" dirty="0">
                <a:solidFill>
                  <a:srgbClr val="C00000"/>
                </a:solidFill>
              </a:rPr>
              <a:t>. </a:t>
            </a:r>
            <a:r>
              <a:rPr lang="es-ES" sz="2250" dirty="0">
                <a:solidFill>
                  <a:srgbClr val="C00000"/>
                </a:solidFill>
              </a:rPr>
              <a:t>Esta cantidad de lluvia puede ser extremadamente beneficiosa para la vida vegetal y animal y la agricultura; sin embargo, también puede provocar inundaciones peligrosas</a:t>
            </a:r>
            <a:r>
              <a:rPr lang="en-US" sz="2250" dirty="0">
                <a:solidFill>
                  <a:srgbClr val="C00000"/>
                </a:solidFill>
              </a:rPr>
              <a:t>.  </a:t>
            </a:r>
          </a:p>
          <a:p>
            <a:r>
              <a:rPr lang="en-US" sz="2250" dirty="0">
                <a:solidFill>
                  <a:srgbClr val="002060"/>
                </a:solidFill>
              </a:rPr>
              <a:t>	</a:t>
            </a:r>
            <a:r>
              <a:rPr lang="es-ES" sz="2250" dirty="0">
                <a:solidFill>
                  <a:srgbClr val="002060"/>
                </a:solidFill>
              </a:rPr>
              <a:t>La Llanura Costera también experimenta ocasionalmente huracanes a lo largo de la costa del Golfo de México en los meses de verano y otoño</a:t>
            </a:r>
            <a:r>
              <a:rPr lang="en-US" sz="2250" dirty="0">
                <a:solidFill>
                  <a:srgbClr val="002060"/>
                </a:solidFill>
              </a:rPr>
              <a:t>.</a:t>
            </a:r>
          </a:p>
        </p:txBody>
      </p:sp>
      <p:pic>
        <p:nvPicPr>
          <p:cNvPr id="15362" name="Picture 2" descr="A man running to his car through heavy rainfall in Austin Texas&#10;">
            <a:extLst>
              <a:ext uri="{FF2B5EF4-FFF2-40B4-BE49-F238E27FC236}">
                <a16:creationId xmlns:a16="http://schemas.microsoft.com/office/drawing/2014/main" id="{33BC6460-C6B4-E371-F7BA-9D97C79B0D0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340" b="3692"/>
          <a:stretch/>
        </p:blipFill>
        <p:spPr bwMode="auto">
          <a:xfrm>
            <a:off x="7434943" y="2326761"/>
            <a:ext cx="4624138" cy="2863072"/>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E49B10F-EFC9-F968-A395-CD39F12A2AEA}"/>
              </a:ext>
            </a:extLst>
          </p:cNvPr>
          <p:cNvSpPr txBox="1"/>
          <p:nvPr/>
        </p:nvSpPr>
        <p:spPr>
          <a:xfrm>
            <a:off x="7252198" y="5268687"/>
            <a:ext cx="4992681" cy="369332"/>
          </a:xfrm>
          <a:prstGeom prst="rect">
            <a:avLst/>
          </a:prstGeom>
          <a:noFill/>
        </p:spPr>
        <p:txBody>
          <a:bodyPr wrap="square" rtlCol="0">
            <a:spAutoFit/>
          </a:bodyPr>
          <a:lstStyle/>
          <a:p>
            <a:pPr algn="ctr"/>
            <a:r>
              <a:rPr lang="en-US" i="1" dirty="0"/>
              <a:t>Fuertes </a:t>
            </a:r>
            <a:r>
              <a:rPr lang="en-US" i="1" dirty="0" err="1"/>
              <a:t>lluvias</a:t>
            </a:r>
            <a:r>
              <a:rPr lang="en-US" i="1" dirty="0"/>
              <a:t> </a:t>
            </a:r>
            <a:r>
              <a:rPr lang="en-US" i="1" dirty="0" err="1"/>
              <a:t>en</a:t>
            </a:r>
            <a:r>
              <a:rPr lang="en-US" i="1" dirty="0"/>
              <a:t> Austin, Texas</a:t>
            </a:r>
          </a:p>
        </p:txBody>
      </p:sp>
    </p:spTree>
    <p:extLst>
      <p:ext uri="{BB962C8B-B14F-4D97-AF65-F5344CB8AC3E}">
        <p14:creationId xmlns:p14="http://schemas.microsoft.com/office/powerpoint/2010/main" val="3433419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5002999" y="6446004"/>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BB180171-EB15-79C7-1F97-66CC5F2CCF65}"/>
              </a:ext>
            </a:extLst>
          </p:cNvPr>
          <p:cNvSpPr txBox="1">
            <a:spLocks noGrp="1"/>
          </p:cNvSpPr>
          <p:nvPr>
            <p:ph type="title"/>
          </p:nvPr>
        </p:nvSpPr>
        <p:spPr>
          <a:xfrm>
            <a:off x="1737480" y="-140553"/>
            <a:ext cx="8795659"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Geografia</a:t>
            </a:r>
            <a:br>
              <a:rPr lang="en-US" sz="4400" dirty="0">
                <a:latin typeface="Gotham Medium"/>
              </a:rPr>
            </a:br>
            <a:r>
              <a:rPr lang="en-US" sz="3200" i="1" dirty="0">
                <a:solidFill>
                  <a:schemeClr val="bg2">
                    <a:lumMod val="50000"/>
                  </a:schemeClr>
                </a:solidFill>
                <a:latin typeface="Gotham Medium"/>
              </a:rPr>
              <a:t>Las </a:t>
            </a:r>
            <a:r>
              <a:rPr lang="en-US" sz="3200" i="1" dirty="0" err="1">
                <a:solidFill>
                  <a:schemeClr val="bg2">
                    <a:lumMod val="50000"/>
                  </a:schemeClr>
                </a:solidFill>
                <a:latin typeface="Gotham Medium"/>
              </a:rPr>
              <a:t>Llanuras</a:t>
            </a:r>
            <a:r>
              <a:rPr lang="en-US" sz="3200" i="1" dirty="0">
                <a:solidFill>
                  <a:schemeClr val="bg2">
                    <a:lumMod val="50000"/>
                  </a:schemeClr>
                </a:solidFill>
                <a:latin typeface="Gotham Medium"/>
              </a:rPr>
              <a:t> </a:t>
            </a:r>
            <a:r>
              <a:rPr lang="en-US" sz="3200" i="1" dirty="0" err="1">
                <a:solidFill>
                  <a:schemeClr val="bg2">
                    <a:lumMod val="50000"/>
                  </a:schemeClr>
                </a:solidFill>
                <a:latin typeface="Gotham Medium"/>
              </a:rPr>
              <a:t>Costeras</a:t>
            </a:r>
            <a:endParaRPr lang="en-US" sz="4400" dirty="0">
              <a:latin typeface="Gotham Medium"/>
            </a:endParaRPr>
          </a:p>
        </p:txBody>
      </p:sp>
      <p:pic>
        <p:nvPicPr>
          <p:cNvPr id="3" name="Picture 2">
            <a:extLst>
              <a:ext uri="{FF2B5EF4-FFF2-40B4-BE49-F238E27FC236}">
                <a16:creationId xmlns:a16="http://schemas.microsoft.com/office/drawing/2014/main" id="{3C512677-3946-24A9-C44F-95B2B6B9987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B7B77D1-FEEA-9928-4F90-890295D48C2F}"/>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FB7B77D1-FEEA-9928-4F90-890295D48C2F}"/>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3E0EB86-E5CE-AE17-BFFC-09B00BBDA5AD}"/>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0" name="Ink 9">
                <a:extLst>
                  <a:ext uri="{FF2B5EF4-FFF2-40B4-BE49-F238E27FC236}">
                    <a16:creationId xmlns:a16="http://schemas.microsoft.com/office/drawing/2014/main" id="{13E0EB86-E5CE-AE17-BFFC-09B00BBDA5AD}"/>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62C81B1-0D62-4152-ACE6-EA7C3FE5FD22}"/>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2" name="Ink 11">
                <a:extLst>
                  <a:ext uri="{FF2B5EF4-FFF2-40B4-BE49-F238E27FC236}">
                    <a16:creationId xmlns:a16="http://schemas.microsoft.com/office/drawing/2014/main" id="{C62C81B1-0D62-4152-ACE6-EA7C3FE5FD22}"/>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E301B6E2-6843-9221-A1E3-0F65F937C5D0}"/>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E301B6E2-6843-9221-A1E3-0F65F937C5D0}"/>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3A725DA6-EEE4-FC25-1F04-9486268094F6}"/>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14" name="Ink 13">
                <a:extLst>
                  <a:ext uri="{FF2B5EF4-FFF2-40B4-BE49-F238E27FC236}">
                    <a16:creationId xmlns:a16="http://schemas.microsoft.com/office/drawing/2014/main" id="{3A725DA6-EEE4-FC25-1F04-9486268094F6}"/>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936A4D3E-2B2D-4C34-73AD-7A0166E36296}"/>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15" name="Ink 14">
                <a:extLst>
                  <a:ext uri="{FF2B5EF4-FFF2-40B4-BE49-F238E27FC236}">
                    <a16:creationId xmlns:a16="http://schemas.microsoft.com/office/drawing/2014/main" id="{936A4D3E-2B2D-4C34-73AD-7A0166E36296}"/>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sp>
        <p:nvSpPr>
          <p:cNvPr id="16" name="TextBox 15">
            <a:extLst>
              <a:ext uri="{FF2B5EF4-FFF2-40B4-BE49-F238E27FC236}">
                <a16:creationId xmlns:a16="http://schemas.microsoft.com/office/drawing/2014/main" id="{45A97982-C74B-A4D8-A739-B6F6EDCB7C19}"/>
              </a:ext>
            </a:extLst>
          </p:cNvPr>
          <p:cNvSpPr txBox="1"/>
          <p:nvPr/>
        </p:nvSpPr>
        <p:spPr>
          <a:xfrm>
            <a:off x="1698449" y="1330742"/>
            <a:ext cx="5774544" cy="5262979"/>
          </a:xfrm>
          <a:prstGeom prst="rect">
            <a:avLst/>
          </a:prstGeom>
          <a:noFill/>
        </p:spPr>
        <p:txBody>
          <a:bodyPr wrap="square" rtlCol="0">
            <a:spAutoFit/>
          </a:bodyPr>
          <a:lstStyle/>
          <a:p>
            <a:r>
              <a:rPr lang="en-US" sz="2400" dirty="0">
                <a:solidFill>
                  <a:schemeClr val="accent2">
                    <a:lumMod val="75000"/>
                  </a:schemeClr>
                </a:solidFill>
              </a:rPr>
              <a:t>	</a:t>
            </a:r>
            <a:r>
              <a:rPr lang="es-ES" sz="2400" dirty="0">
                <a:solidFill>
                  <a:schemeClr val="accent2">
                    <a:lumMod val="75000"/>
                  </a:schemeClr>
                </a:solidFill>
              </a:rPr>
              <a:t>La región de la Llanura Costera contiene algunas de las geografías más diversas de todas las regiones de Texas</a:t>
            </a:r>
            <a:r>
              <a:rPr lang="en-US" sz="2400" dirty="0">
                <a:solidFill>
                  <a:schemeClr val="accent2">
                    <a:lumMod val="75000"/>
                  </a:schemeClr>
                </a:solidFill>
              </a:rPr>
              <a:t>. </a:t>
            </a:r>
          </a:p>
          <a:p>
            <a:r>
              <a:rPr lang="en-US" sz="2400" dirty="0">
                <a:solidFill>
                  <a:schemeClr val="accent6">
                    <a:lumMod val="75000"/>
                  </a:schemeClr>
                </a:solidFill>
              </a:rPr>
              <a:t>	</a:t>
            </a:r>
            <a:r>
              <a:rPr lang="es-ES" sz="2400" dirty="0">
                <a:solidFill>
                  <a:schemeClr val="accent6">
                    <a:lumMod val="75000"/>
                  </a:schemeClr>
                </a:solidFill>
              </a:rPr>
              <a:t>A lo largo de la Costa del Golfo hay marismas pantanosas y playas que bordean el Golfo de México</a:t>
            </a:r>
            <a:r>
              <a:rPr lang="en-US" sz="2400" dirty="0">
                <a:solidFill>
                  <a:schemeClr val="accent6">
                    <a:lumMod val="75000"/>
                  </a:schemeClr>
                </a:solidFill>
              </a:rPr>
              <a:t>. </a:t>
            </a:r>
            <a:r>
              <a:rPr lang="es-ES" sz="2400" dirty="0">
                <a:solidFill>
                  <a:schemeClr val="accent6">
                    <a:lumMod val="75000"/>
                  </a:schemeClr>
                </a:solidFill>
              </a:rPr>
              <a:t>En la parte oriental de la región, el Bosque </a:t>
            </a:r>
            <a:r>
              <a:rPr lang="es-ES" sz="2400" dirty="0" err="1">
                <a:solidFill>
                  <a:schemeClr val="accent6">
                    <a:lumMod val="75000"/>
                  </a:schemeClr>
                </a:solidFill>
              </a:rPr>
              <a:t>Piney</a:t>
            </a:r>
            <a:r>
              <a:rPr lang="es-ES" sz="2400" dirty="0">
                <a:solidFill>
                  <a:schemeClr val="accent6">
                    <a:lumMod val="75000"/>
                  </a:schemeClr>
                </a:solidFill>
              </a:rPr>
              <a:t> Woods cubre 23,500 millas cuadradas de terreno ondulado con olmos, fresnos, mezquites, robles y pinos</a:t>
            </a:r>
            <a:r>
              <a:rPr lang="en-US" sz="2400" dirty="0">
                <a:solidFill>
                  <a:schemeClr val="accent6">
                    <a:lumMod val="75000"/>
                  </a:schemeClr>
                </a:solidFill>
              </a:rPr>
              <a:t>. </a:t>
            </a:r>
          </a:p>
          <a:p>
            <a:r>
              <a:rPr lang="en-US" sz="2400" dirty="0">
                <a:solidFill>
                  <a:srgbClr val="002060"/>
                </a:solidFill>
              </a:rPr>
              <a:t>	</a:t>
            </a:r>
            <a:r>
              <a:rPr lang="es-ES" sz="2400" dirty="0">
                <a:solidFill>
                  <a:srgbClr val="002060"/>
                </a:solidFill>
              </a:rPr>
              <a:t>Formando la frontera occidental de la región de la Llanura Costera está la Escarpa de Balcones, una cresta afilada de roca similar a un acantilado que varía en altura de 300 a 1000 pies en su punto más alto</a:t>
            </a:r>
            <a:r>
              <a:rPr lang="en-US" sz="2400" dirty="0">
                <a:solidFill>
                  <a:srgbClr val="002060"/>
                </a:solidFill>
              </a:rPr>
              <a:t>. </a:t>
            </a:r>
          </a:p>
        </p:txBody>
      </p:sp>
      <p:pic>
        <p:nvPicPr>
          <p:cNvPr id="16386" name="Picture 2" descr="Sunset on a lake in the Piney Woods forest">
            <a:extLst>
              <a:ext uri="{FF2B5EF4-FFF2-40B4-BE49-F238E27FC236}">
                <a16:creationId xmlns:a16="http://schemas.microsoft.com/office/drawing/2014/main" id="{2449C653-48A1-FFD1-2D08-031B3106D6AC}"/>
              </a:ext>
              <a:ext uri="{C183D7F6-B498-43B3-948B-1728B52AA6E4}">
                <adec:decorative xmlns:adec="http://schemas.microsoft.com/office/drawing/2017/decorative" val="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11448" y="550829"/>
            <a:ext cx="3342749" cy="222850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00CD63E-2141-7ED4-799F-396082B07D5A}"/>
              </a:ext>
            </a:extLst>
          </p:cNvPr>
          <p:cNvSpPr txBox="1"/>
          <p:nvPr/>
        </p:nvSpPr>
        <p:spPr>
          <a:xfrm>
            <a:off x="6807527" y="2768883"/>
            <a:ext cx="3950589" cy="369332"/>
          </a:xfrm>
          <a:prstGeom prst="rect">
            <a:avLst/>
          </a:prstGeom>
          <a:noFill/>
        </p:spPr>
        <p:txBody>
          <a:bodyPr wrap="square" rtlCol="0">
            <a:spAutoFit/>
          </a:bodyPr>
          <a:lstStyle/>
          <a:p>
            <a:pPr algn="ctr"/>
            <a:r>
              <a:rPr lang="es-ES" dirty="0"/>
              <a:t>Atardecer en los Bosques de Pino</a:t>
            </a:r>
            <a:endParaRPr lang="en-US" dirty="0"/>
          </a:p>
        </p:txBody>
      </p:sp>
      <p:pic>
        <p:nvPicPr>
          <p:cNvPr id="16388" name="Picture 4" descr="The coast of Texas at Matagorda Bay">
            <a:extLst>
              <a:ext uri="{FF2B5EF4-FFF2-40B4-BE49-F238E27FC236}">
                <a16:creationId xmlns:a16="http://schemas.microsoft.com/office/drawing/2014/main" id="{417028D1-09F6-ADC0-A9D8-2A1C09779D4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35953" y="3292079"/>
            <a:ext cx="4080561" cy="2713835"/>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12CDD4-027F-0ED4-9C81-65A4404943E7}"/>
              </a:ext>
            </a:extLst>
          </p:cNvPr>
          <p:cNvSpPr txBox="1"/>
          <p:nvPr/>
        </p:nvSpPr>
        <p:spPr>
          <a:xfrm>
            <a:off x="7935953" y="6005914"/>
            <a:ext cx="4080561" cy="369332"/>
          </a:xfrm>
          <a:prstGeom prst="rect">
            <a:avLst/>
          </a:prstGeom>
          <a:noFill/>
        </p:spPr>
        <p:txBody>
          <a:bodyPr wrap="square" rtlCol="0">
            <a:spAutoFit/>
          </a:bodyPr>
          <a:lstStyle/>
          <a:p>
            <a:pPr algn="ctr"/>
            <a:r>
              <a:rPr lang="es-ES" dirty="0"/>
              <a:t>La costa en la Bahía de Matagorda</a:t>
            </a:r>
            <a:endParaRPr lang="en-US" dirty="0"/>
          </a:p>
        </p:txBody>
      </p:sp>
    </p:spTree>
    <p:extLst>
      <p:ext uri="{BB962C8B-B14F-4D97-AF65-F5344CB8AC3E}">
        <p14:creationId xmlns:p14="http://schemas.microsoft.com/office/powerpoint/2010/main" val="81924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366686" y="6467777"/>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4A18BACE-92A6-EE47-5340-A3AF29A163D0}"/>
              </a:ext>
            </a:extLst>
          </p:cNvPr>
          <p:cNvSpPr txBox="1">
            <a:spLocks noGrp="1"/>
          </p:cNvSpPr>
          <p:nvPr>
            <p:ph type="title"/>
          </p:nvPr>
        </p:nvSpPr>
        <p:spPr>
          <a:xfrm>
            <a:off x="1737480" y="-140553"/>
            <a:ext cx="8795659"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200" b="1" dirty="0">
                <a:latin typeface="Gotham Book"/>
              </a:rPr>
              <a:t>Vida Vegetal y Animal</a:t>
            </a:r>
            <a:br>
              <a:rPr lang="en-US" sz="4400" dirty="0">
                <a:latin typeface="Gotham Medium"/>
              </a:rPr>
            </a:br>
            <a:r>
              <a:rPr lang="en-US" sz="3200" i="1" dirty="0">
                <a:solidFill>
                  <a:schemeClr val="bg2">
                    <a:lumMod val="50000"/>
                  </a:schemeClr>
                </a:solidFill>
                <a:latin typeface="Gotham Book"/>
              </a:rPr>
              <a:t>Las </a:t>
            </a:r>
            <a:r>
              <a:rPr lang="en-US" sz="3200" i="1" dirty="0" err="1">
                <a:solidFill>
                  <a:schemeClr val="bg2">
                    <a:lumMod val="50000"/>
                  </a:schemeClr>
                </a:solidFill>
                <a:latin typeface="Gotham Book"/>
              </a:rPr>
              <a:t>Llanuras</a:t>
            </a:r>
            <a:r>
              <a:rPr lang="en-US" sz="3200" i="1" dirty="0">
                <a:solidFill>
                  <a:schemeClr val="bg2">
                    <a:lumMod val="50000"/>
                  </a:schemeClr>
                </a:solidFill>
                <a:latin typeface="Gotham Book"/>
              </a:rPr>
              <a:t> </a:t>
            </a:r>
            <a:r>
              <a:rPr lang="en-US" sz="3200" i="1" dirty="0" err="1">
                <a:solidFill>
                  <a:schemeClr val="bg2">
                    <a:lumMod val="50000"/>
                  </a:schemeClr>
                </a:solidFill>
                <a:latin typeface="Gotham Book"/>
              </a:rPr>
              <a:t>Costeras</a:t>
            </a:r>
            <a:endParaRPr lang="en-US" sz="4400" i="1" dirty="0">
              <a:solidFill>
                <a:schemeClr val="bg2">
                  <a:lumMod val="50000"/>
                </a:schemeClr>
              </a:solidFill>
              <a:latin typeface="Gotham Book"/>
            </a:endParaRPr>
          </a:p>
        </p:txBody>
      </p:sp>
      <p:pic>
        <p:nvPicPr>
          <p:cNvPr id="3" name="Picture 2">
            <a:extLst>
              <a:ext uri="{FF2B5EF4-FFF2-40B4-BE49-F238E27FC236}">
                <a16:creationId xmlns:a16="http://schemas.microsoft.com/office/drawing/2014/main" id="{087585AC-4C4F-31EE-7382-E0BC68C2C93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318BCCF-BFF1-78FC-A11C-737CC4BE5879}"/>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5318BCCF-BFF1-78FC-A11C-737CC4BE5879}"/>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EF7734E-D6BC-39D5-ADE0-DB3BA532B1CB}"/>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0" name="Ink 9">
                <a:extLst>
                  <a:ext uri="{FF2B5EF4-FFF2-40B4-BE49-F238E27FC236}">
                    <a16:creationId xmlns:a16="http://schemas.microsoft.com/office/drawing/2014/main" id="{AEF7734E-D6BC-39D5-ADE0-DB3BA532B1CB}"/>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181BD58A-E922-40AB-1407-B36EE1263A02}"/>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2" name="Ink 11">
                <a:extLst>
                  <a:ext uri="{FF2B5EF4-FFF2-40B4-BE49-F238E27FC236}">
                    <a16:creationId xmlns:a16="http://schemas.microsoft.com/office/drawing/2014/main" id="{181BD58A-E922-40AB-1407-B36EE1263A02}"/>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9E055E31-4372-3B17-4703-F1ECFCE4419A}"/>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9E055E31-4372-3B17-4703-F1ECFCE4419A}"/>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78AC9E7-E9F6-F0CA-3945-31014112F3A1}"/>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14" name="Ink 13">
                <a:extLst>
                  <a:ext uri="{FF2B5EF4-FFF2-40B4-BE49-F238E27FC236}">
                    <a16:creationId xmlns:a16="http://schemas.microsoft.com/office/drawing/2014/main" id="{A78AC9E7-E9F6-F0CA-3945-31014112F3A1}"/>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29D73190-4603-8C06-0892-FADC8E4274C3}"/>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15" name="Ink 14">
                <a:extLst>
                  <a:ext uri="{FF2B5EF4-FFF2-40B4-BE49-F238E27FC236}">
                    <a16:creationId xmlns:a16="http://schemas.microsoft.com/office/drawing/2014/main" id="{29D73190-4603-8C06-0892-FADC8E4274C3}"/>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sp>
        <p:nvSpPr>
          <p:cNvPr id="16" name="TextBox 15">
            <a:extLst>
              <a:ext uri="{FF2B5EF4-FFF2-40B4-BE49-F238E27FC236}">
                <a16:creationId xmlns:a16="http://schemas.microsoft.com/office/drawing/2014/main" id="{5290541B-D38A-8AB6-EF55-9B77309AEF30}"/>
              </a:ext>
            </a:extLst>
          </p:cNvPr>
          <p:cNvSpPr txBox="1"/>
          <p:nvPr/>
        </p:nvSpPr>
        <p:spPr>
          <a:xfrm>
            <a:off x="1593544" y="1330742"/>
            <a:ext cx="6352505" cy="6140142"/>
          </a:xfrm>
          <a:prstGeom prst="rect">
            <a:avLst/>
          </a:prstGeom>
          <a:noFill/>
        </p:spPr>
        <p:txBody>
          <a:bodyPr wrap="square" rtlCol="0">
            <a:spAutoFit/>
          </a:bodyPr>
          <a:lstStyle/>
          <a:p>
            <a:r>
              <a:rPr lang="en-US" sz="2400" dirty="0">
                <a:solidFill>
                  <a:schemeClr val="accent2">
                    <a:lumMod val="75000"/>
                  </a:schemeClr>
                </a:solidFill>
              </a:rPr>
              <a:t>	</a:t>
            </a:r>
            <a:r>
              <a:rPr lang="es-ES" sz="2250" dirty="0">
                <a:solidFill>
                  <a:schemeClr val="accent2">
                    <a:lumMod val="75000"/>
                  </a:schemeClr>
                </a:solidFill>
              </a:rPr>
              <a:t>Esta región contiene algunas de las vidas vegetales y animales más ricas y diversas de todas las regiones de Texas</a:t>
            </a:r>
            <a:r>
              <a:rPr lang="en-US" sz="2250" dirty="0">
                <a:solidFill>
                  <a:schemeClr val="accent2">
                    <a:lumMod val="75000"/>
                  </a:schemeClr>
                </a:solidFill>
              </a:rPr>
              <a:t>. </a:t>
            </a:r>
          </a:p>
          <a:p>
            <a:r>
              <a:rPr lang="en-US" sz="2250" dirty="0">
                <a:solidFill>
                  <a:schemeClr val="accent5">
                    <a:lumMod val="50000"/>
                  </a:schemeClr>
                </a:solidFill>
              </a:rPr>
              <a:t>	</a:t>
            </a:r>
            <a:r>
              <a:rPr lang="es-ES" sz="2250" dirty="0">
                <a:solidFill>
                  <a:schemeClr val="accent5">
                    <a:lumMod val="50000"/>
                  </a:schemeClr>
                </a:solidFill>
              </a:rPr>
              <a:t>En los humedales pantanosos de la Llanura Costera hay caimanes, tortugas y lagartos</a:t>
            </a:r>
            <a:r>
              <a:rPr lang="en-US" sz="2250" dirty="0">
                <a:solidFill>
                  <a:schemeClr val="accent5">
                    <a:lumMod val="50000"/>
                  </a:schemeClr>
                </a:solidFill>
              </a:rPr>
              <a:t>. </a:t>
            </a:r>
            <a:r>
              <a:rPr lang="es-ES" sz="2250" dirty="0">
                <a:solidFill>
                  <a:schemeClr val="accent5">
                    <a:lumMod val="50000"/>
                  </a:schemeClr>
                </a:solidFill>
              </a:rPr>
              <a:t>Numerosos tipos diferentes de peces como la trucha de mar manchada y el bagre azul viven en los ríos, lagos y el Golfo de México</a:t>
            </a:r>
            <a:r>
              <a:rPr lang="en-US" sz="2250" dirty="0">
                <a:solidFill>
                  <a:schemeClr val="accent5">
                    <a:lumMod val="50000"/>
                  </a:schemeClr>
                </a:solidFill>
              </a:rPr>
              <a:t>. </a:t>
            </a:r>
            <a:r>
              <a:rPr lang="es-ES" sz="2250" dirty="0">
                <a:solidFill>
                  <a:schemeClr val="accent5">
                    <a:lumMod val="50000"/>
                  </a:schemeClr>
                </a:solidFill>
              </a:rPr>
              <a:t>Los </a:t>
            </a:r>
            <a:r>
              <a:rPr lang="es-ES" sz="2250" dirty="0" err="1">
                <a:solidFill>
                  <a:schemeClr val="accent5">
                    <a:lumMod val="50000"/>
                  </a:schemeClr>
                </a:solidFill>
              </a:rPr>
              <a:t>Piney</a:t>
            </a:r>
            <a:r>
              <a:rPr lang="es-ES" sz="2250" dirty="0">
                <a:solidFill>
                  <a:schemeClr val="accent5">
                    <a:lumMod val="50000"/>
                  </a:schemeClr>
                </a:solidFill>
              </a:rPr>
              <a:t> Woods en el este son el hogar de serpientes </a:t>
            </a:r>
            <a:r>
              <a:rPr lang="es-ES" sz="2250" dirty="0" err="1">
                <a:solidFill>
                  <a:schemeClr val="accent5">
                    <a:lumMod val="50000"/>
                  </a:schemeClr>
                </a:solidFill>
              </a:rPr>
              <a:t>cottonmouth</a:t>
            </a:r>
            <a:r>
              <a:rPr lang="es-ES" sz="2250" dirty="0">
                <a:solidFill>
                  <a:schemeClr val="accent5">
                    <a:lumMod val="50000"/>
                  </a:schemeClr>
                </a:solidFill>
              </a:rPr>
              <a:t>, venado cola blanca, conejos, topos, mapaches y zarigüeyas</a:t>
            </a:r>
            <a:r>
              <a:rPr lang="en-US" sz="2250" dirty="0">
                <a:solidFill>
                  <a:schemeClr val="accent5">
                    <a:lumMod val="50000"/>
                  </a:schemeClr>
                </a:solidFill>
              </a:rPr>
              <a:t>. </a:t>
            </a:r>
            <a:r>
              <a:rPr lang="es-ES" sz="2250" dirty="0">
                <a:solidFill>
                  <a:schemeClr val="accent5">
                    <a:lumMod val="50000"/>
                  </a:schemeClr>
                </a:solidFill>
              </a:rPr>
              <a:t>La colonia más grande de murciélagos cola libre mexicanos en el mundo se encuentra en Austin, TX</a:t>
            </a:r>
            <a:r>
              <a:rPr lang="en-US" sz="2250" dirty="0">
                <a:solidFill>
                  <a:schemeClr val="accent5">
                    <a:lumMod val="50000"/>
                  </a:schemeClr>
                </a:solidFill>
              </a:rPr>
              <a:t>.</a:t>
            </a:r>
          </a:p>
          <a:p>
            <a:r>
              <a:rPr lang="en-US" sz="2250" dirty="0">
                <a:solidFill>
                  <a:schemeClr val="accent6">
                    <a:lumMod val="50000"/>
                  </a:schemeClr>
                </a:solidFill>
              </a:rPr>
              <a:t>	</a:t>
            </a:r>
            <a:r>
              <a:rPr lang="es-ES" sz="2250" dirty="0">
                <a:solidFill>
                  <a:schemeClr val="accent6">
                    <a:lumMod val="50000"/>
                  </a:schemeClr>
                </a:solidFill>
              </a:rPr>
              <a:t>La vida vegetal de la región incluye una gran variedad de árboles, pastos, flores silvestres, enredaderas y suculentas</a:t>
            </a:r>
            <a:r>
              <a:rPr lang="en-US" sz="2250" dirty="0">
                <a:solidFill>
                  <a:schemeClr val="accent6">
                    <a:lumMod val="50000"/>
                  </a:schemeClr>
                </a:solidFill>
              </a:rPr>
              <a:t>.</a:t>
            </a:r>
          </a:p>
          <a:p>
            <a:r>
              <a:rPr lang="en-US" sz="2400" dirty="0">
                <a:solidFill>
                  <a:schemeClr val="accent2">
                    <a:lumMod val="75000"/>
                  </a:schemeClr>
                </a:solidFill>
              </a:rPr>
              <a:t>	</a:t>
            </a:r>
            <a:endParaRPr lang="en-US" sz="2400" dirty="0">
              <a:solidFill>
                <a:srgbClr val="002060"/>
              </a:solidFill>
            </a:endParaRPr>
          </a:p>
        </p:txBody>
      </p:sp>
      <p:pic>
        <p:nvPicPr>
          <p:cNvPr id="17410" name="Picture 2" descr="A view of the trees in the Piney Woods forest">
            <a:extLst>
              <a:ext uri="{FF2B5EF4-FFF2-40B4-BE49-F238E27FC236}">
                <a16:creationId xmlns:a16="http://schemas.microsoft.com/office/drawing/2014/main" id="{63F94217-1C89-5637-83BA-8FAEDD56A0FE}"/>
              </a:ext>
              <a:ext uri="{C183D7F6-B498-43B3-948B-1728B52AA6E4}">
                <adec:decorative xmlns:adec="http://schemas.microsoft.com/office/drawing/2017/decorative" val="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77023" y="205992"/>
            <a:ext cx="2136738" cy="3205107"/>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AE7EE42-B975-D2CC-F2C7-7FD337B3469D}"/>
              </a:ext>
            </a:extLst>
          </p:cNvPr>
          <p:cNvSpPr txBox="1"/>
          <p:nvPr/>
        </p:nvSpPr>
        <p:spPr>
          <a:xfrm>
            <a:off x="7862067" y="3386593"/>
            <a:ext cx="2136738" cy="646331"/>
          </a:xfrm>
          <a:prstGeom prst="rect">
            <a:avLst/>
          </a:prstGeom>
          <a:noFill/>
        </p:spPr>
        <p:txBody>
          <a:bodyPr wrap="square" rtlCol="0">
            <a:spAutoFit/>
          </a:bodyPr>
          <a:lstStyle/>
          <a:p>
            <a:pPr algn="ctr"/>
            <a:r>
              <a:rPr lang="es-ES" i="1" dirty="0"/>
              <a:t>Árboles en los Bosques de Pino</a:t>
            </a:r>
            <a:endParaRPr lang="en-US" i="1" dirty="0"/>
          </a:p>
        </p:txBody>
      </p:sp>
      <p:pic>
        <p:nvPicPr>
          <p:cNvPr id="17412" name="Picture 4" descr="Primary view of object titled '[Alligator in zoo]'.">
            <a:extLst>
              <a:ext uri="{FF2B5EF4-FFF2-40B4-BE49-F238E27FC236}">
                <a16:creationId xmlns:a16="http://schemas.microsoft.com/office/drawing/2014/main" id="{D6CD5A62-A2B7-3EF4-B184-CBB8570201B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41829" y="4188582"/>
            <a:ext cx="2821881" cy="1882598"/>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44836FD-6A81-6C0F-904C-116695A11613}"/>
              </a:ext>
            </a:extLst>
          </p:cNvPr>
          <p:cNvSpPr txBox="1"/>
          <p:nvPr/>
        </p:nvSpPr>
        <p:spPr>
          <a:xfrm>
            <a:off x="8312898" y="6004296"/>
            <a:ext cx="2136738" cy="369332"/>
          </a:xfrm>
          <a:prstGeom prst="rect">
            <a:avLst/>
          </a:prstGeom>
          <a:noFill/>
        </p:spPr>
        <p:txBody>
          <a:bodyPr wrap="square" rtlCol="0">
            <a:spAutoFit/>
          </a:bodyPr>
          <a:lstStyle/>
          <a:p>
            <a:pPr algn="ctr"/>
            <a:r>
              <a:rPr lang="en-US" i="1" dirty="0"/>
              <a:t>Caiman americano</a:t>
            </a:r>
          </a:p>
        </p:txBody>
      </p:sp>
      <p:pic>
        <p:nvPicPr>
          <p:cNvPr id="22" name="Picture 21" descr="A Mexican Free-Tailed bat">
            <a:extLst>
              <a:ext uri="{FF2B5EF4-FFF2-40B4-BE49-F238E27FC236}">
                <a16:creationId xmlns:a16="http://schemas.microsoft.com/office/drawing/2014/main" id="{80A2F683-7F27-249C-1ECC-24C44FED6304}"/>
              </a:ext>
            </a:extLst>
          </p:cNvPr>
          <p:cNvPicPr>
            <a:picLocks noChangeAspect="1"/>
          </p:cNvPicPr>
          <p:nvPr/>
        </p:nvPicPr>
        <p:blipFill rotWithShape="1">
          <a:blip r:embed="rId21">
            <a:extLst>
              <a:ext uri="{28A0092B-C50C-407E-A947-70E740481C1C}">
                <a14:useLocalDpi xmlns:a14="http://schemas.microsoft.com/office/drawing/2010/main" val="0"/>
              </a:ext>
            </a:extLst>
          </a:blip>
          <a:srcRect l="31103" r="7746" b="-3006"/>
          <a:stretch/>
        </p:blipFill>
        <p:spPr>
          <a:xfrm>
            <a:off x="9801922" y="2608583"/>
            <a:ext cx="2821881" cy="2084116"/>
          </a:xfrm>
          <a:prstGeom prst="rect">
            <a:avLst/>
          </a:prstGeom>
        </p:spPr>
      </p:pic>
      <p:sp>
        <p:nvSpPr>
          <p:cNvPr id="19" name="TextBox 18">
            <a:extLst>
              <a:ext uri="{FF2B5EF4-FFF2-40B4-BE49-F238E27FC236}">
                <a16:creationId xmlns:a16="http://schemas.microsoft.com/office/drawing/2014/main" id="{9555C9AE-9585-8FE1-3175-E3F20FC98AA4}"/>
              </a:ext>
            </a:extLst>
          </p:cNvPr>
          <p:cNvSpPr txBox="1"/>
          <p:nvPr/>
        </p:nvSpPr>
        <p:spPr>
          <a:xfrm>
            <a:off x="10854495" y="4623274"/>
            <a:ext cx="1440550" cy="1200329"/>
          </a:xfrm>
          <a:prstGeom prst="rect">
            <a:avLst/>
          </a:prstGeom>
          <a:noFill/>
        </p:spPr>
        <p:txBody>
          <a:bodyPr wrap="square" rtlCol="0">
            <a:spAutoFit/>
          </a:bodyPr>
          <a:lstStyle/>
          <a:p>
            <a:pPr algn="ctr"/>
            <a:r>
              <a:rPr lang="es-ES" i="1" dirty="0"/>
              <a:t>Un murciélago cola libre mexicano</a:t>
            </a:r>
            <a:endParaRPr lang="en-US" i="1" dirty="0"/>
          </a:p>
        </p:txBody>
      </p:sp>
    </p:spTree>
    <p:extLst>
      <p:ext uri="{BB962C8B-B14F-4D97-AF65-F5344CB8AC3E}">
        <p14:creationId xmlns:p14="http://schemas.microsoft.com/office/powerpoint/2010/main" val="382028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293662" y="6447860"/>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C627FD72-51B4-9C2B-DBF8-ADF749C5D425}"/>
              </a:ext>
              <a:ext uri="{C183D7F6-B498-43B3-948B-1728B52AA6E4}">
                <adec:decorative xmlns:adec="http://schemas.microsoft.com/office/drawing/2017/decorative" val="0"/>
              </a:ext>
            </a:extLst>
          </p:cNvPr>
          <p:cNvSpPr txBox="1">
            <a:spLocks noGrp="1"/>
          </p:cNvSpPr>
          <p:nvPr>
            <p:ph type="title"/>
          </p:nvPr>
        </p:nvSpPr>
        <p:spPr>
          <a:xfrm>
            <a:off x="1737480" y="-140553"/>
            <a:ext cx="8795659"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latin typeface="Gotham Book"/>
              </a:rPr>
              <a:t>Recursos</a:t>
            </a:r>
            <a:r>
              <a:rPr lang="en-US" sz="5400" b="1" dirty="0">
                <a:latin typeface="Gotham Book"/>
              </a:rPr>
              <a:t> Naturales</a:t>
            </a:r>
            <a:br>
              <a:rPr lang="en-US" sz="4400" dirty="0">
                <a:latin typeface="Gotham Medium"/>
              </a:rPr>
            </a:br>
            <a:r>
              <a:rPr lang="en-US" sz="3200" i="1" dirty="0">
                <a:solidFill>
                  <a:schemeClr val="bg2">
                    <a:lumMod val="50000"/>
                  </a:schemeClr>
                </a:solidFill>
                <a:latin typeface="Gotham Book"/>
              </a:rPr>
              <a:t>Las </a:t>
            </a:r>
            <a:r>
              <a:rPr lang="en-US" sz="3200" i="1" dirty="0" err="1">
                <a:solidFill>
                  <a:schemeClr val="bg2">
                    <a:lumMod val="50000"/>
                  </a:schemeClr>
                </a:solidFill>
                <a:latin typeface="Gotham Book"/>
              </a:rPr>
              <a:t>Llanuras</a:t>
            </a:r>
            <a:r>
              <a:rPr lang="en-US" sz="3200" i="1" dirty="0">
                <a:solidFill>
                  <a:schemeClr val="bg2">
                    <a:lumMod val="50000"/>
                  </a:schemeClr>
                </a:solidFill>
                <a:latin typeface="Gotham Book"/>
              </a:rPr>
              <a:t> </a:t>
            </a:r>
            <a:r>
              <a:rPr lang="en-US" sz="3200" i="1" dirty="0" err="1">
                <a:solidFill>
                  <a:schemeClr val="bg2">
                    <a:lumMod val="50000"/>
                  </a:schemeClr>
                </a:solidFill>
                <a:latin typeface="Gotham Book"/>
              </a:rPr>
              <a:t>Costeras</a:t>
            </a:r>
            <a:endParaRPr lang="en-US" sz="4400" i="1" dirty="0">
              <a:solidFill>
                <a:schemeClr val="bg2">
                  <a:lumMod val="50000"/>
                </a:schemeClr>
              </a:solidFill>
              <a:latin typeface="Gotham Book"/>
            </a:endParaRPr>
          </a:p>
        </p:txBody>
      </p:sp>
      <p:sp>
        <p:nvSpPr>
          <p:cNvPr id="16" name="TextBox 15">
            <a:extLst>
              <a:ext uri="{FF2B5EF4-FFF2-40B4-BE49-F238E27FC236}">
                <a16:creationId xmlns:a16="http://schemas.microsoft.com/office/drawing/2014/main" id="{6678EA8C-59E3-FA7C-8EC8-EB9BCD540E70}"/>
              </a:ext>
              <a:ext uri="{C183D7F6-B498-43B3-948B-1728B52AA6E4}">
                <adec:decorative xmlns:adec="http://schemas.microsoft.com/office/drawing/2017/decorative" val="0"/>
              </a:ext>
            </a:extLst>
          </p:cNvPr>
          <p:cNvSpPr txBox="1"/>
          <p:nvPr/>
        </p:nvSpPr>
        <p:spPr>
          <a:xfrm>
            <a:off x="1698449" y="1287198"/>
            <a:ext cx="5282367" cy="3508653"/>
          </a:xfrm>
          <a:prstGeom prst="rect">
            <a:avLst/>
          </a:prstGeom>
          <a:noFill/>
        </p:spPr>
        <p:txBody>
          <a:bodyPr wrap="square" rtlCol="0">
            <a:spAutoFit/>
          </a:bodyPr>
          <a:lstStyle/>
          <a:p>
            <a:r>
              <a:rPr lang="en-US" sz="2400" dirty="0">
                <a:solidFill>
                  <a:schemeClr val="accent2">
                    <a:lumMod val="75000"/>
                  </a:schemeClr>
                </a:solidFill>
              </a:rPr>
              <a:t>	</a:t>
            </a:r>
            <a:r>
              <a:rPr lang="es-ES" sz="2200" dirty="0">
                <a:solidFill>
                  <a:schemeClr val="accent2">
                    <a:lumMod val="75000"/>
                  </a:schemeClr>
                </a:solidFill>
              </a:rPr>
              <a:t>Al igual que muchas áreas de Texas, la región de la Llanura Costera es rica en petróleo y gas natural</a:t>
            </a:r>
            <a:r>
              <a:rPr lang="en-US" sz="2200" dirty="0">
                <a:solidFill>
                  <a:schemeClr val="accent2">
                    <a:lumMod val="75000"/>
                  </a:schemeClr>
                </a:solidFill>
              </a:rPr>
              <a:t>. </a:t>
            </a:r>
            <a:r>
              <a:rPr lang="es-ES" sz="2200" dirty="0">
                <a:solidFill>
                  <a:schemeClr val="accent2">
                    <a:lumMod val="75000"/>
                  </a:schemeClr>
                </a:solidFill>
              </a:rPr>
              <a:t>La gente utiliza estos recursos para obtener energía para impulsar sus automóviles y calentar sus hogares y negocios</a:t>
            </a:r>
            <a:r>
              <a:rPr lang="en-US" sz="2200" dirty="0">
                <a:solidFill>
                  <a:schemeClr val="accent2">
                    <a:lumMod val="75000"/>
                  </a:schemeClr>
                </a:solidFill>
              </a:rPr>
              <a:t>. </a:t>
            </a:r>
            <a:r>
              <a:rPr lang="es-ES" sz="2200" dirty="0">
                <a:solidFill>
                  <a:schemeClr val="accent2">
                    <a:lumMod val="75000"/>
                  </a:schemeClr>
                </a:solidFill>
              </a:rPr>
              <a:t>Los primeros indígenas americanos en esta región a menudo usaban el petróleo que se filtraba del suelo con fines medicinales para tratar enfermedades de la piel y como combustible para sus fuegos</a:t>
            </a:r>
            <a:r>
              <a:rPr lang="en-US" sz="2200" dirty="0">
                <a:solidFill>
                  <a:schemeClr val="accent2">
                    <a:lumMod val="75000"/>
                  </a:schemeClr>
                </a:solidFill>
              </a:rPr>
              <a:t>. </a:t>
            </a:r>
          </a:p>
        </p:txBody>
      </p:sp>
      <p:sp>
        <p:nvSpPr>
          <p:cNvPr id="20" name="TextBox 19">
            <a:extLst>
              <a:ext uri="{FF2B5EF4-FFF2-40B4-BE49-F238E27FC236}">
                <a16:creationId xmlns:a16="http://schemas.microsoft.com/office/drawing/2014/main" id="{2B8BA499-CA52-94A9-DE78-0C24B1768545}"/>
              </a:ext>
            </a:extLst>
          </p:cNvPr>
          <p:cNvSpPr txBox="1"/>
          <p:nvPr/>
        </p:nvSpPr>
        <p:spPr>
          <a:xfrm>
            <a:off x="1698450" y="4616605"/>
            <a:ext cx="6152009" cy="2316019"/>
          </a:xfrm>
          <a:prstGeom prst="rect">
            <a:avLst/>
          </a:prstGeom>
          <a:noFill/>
        </p:spPr>
        <p:txBody>
          <a:bodyPr wrap="square" rtlCol="0">
            <a:spAutoFit/>
          </a:bodyPr>
          <a:lstStyle/>
          <a:p>
            <a:r>
              <a:rPr lang="en-US" sz="2300" dirty="0">
                <a:solidFill>
                  <a:srgbClr val="002060"/>
                </a:solidFill>
              </a:rPr>
              <a:t>	</a:t>
            </a:r>
            <a:r>
              <a:rPr lang="es-ES" sz="2070" dirty="0">
                <a:solidFill>
                  <a:srgbClr val="002060"/>
                </a:solidFill>
              </a:rPr>
              <a:t>Los </a:t>
            </a:r>
            <a:r>
              <a:rPr lang="es-ES" sz="2070" dirty="0" err="1">
                <a:solidFill>
                  <a:srgbClr val="002060"/>
                </a:solidFill>
              </a:rPr>
              <a:t>Piney</a:t>
            </a:r>
            <a:r>
              <a:rPr lang="es-ES" sz="2070" dirty="0">
                <a:solidFill>
                  <a:srgbClr val="002060"/>
                </a:solidFill>
              </a:rPr>
              <a:t> Woods proporcionan madera para la construcción. Además, el suelo rico, la abundante lluvia y las numerosas fuentes de agua hacen que la región sea perfecta para la agricultura y la pesca para los tejanos de hoy, así como para los primeros pobladores de Texas que vivieron en la región hace cientos de años</a:t>
            </a:r>
            <a:r>
              <a:rPr lang="en-US" sz="2070" dirty="0">
                <a:solidFill>
                  <a:srgbClr val="002060"/>
                </a:solidFill>
              </a:rPr>
              <a:t>. </a:t>
            </a:r>
          </a:p>
          <a:p>
            <a:endParaRPr lang="en-US" dirty="0"/>
          </a:p>
        </p:txBody>
      </p:sp>
      <p:pic>
        <p:nvPicPr>
          <p:cNvPr id="3" name="Picture 2">
            <a:extLst>
              <a:ext uri="{FF2B5EF4-FFF2-40B4-BE49-F238E27FC236}">
                <a16:creationId xmlns:a16="http://schemas.microsoft.com/office/drawing/2014/main" id="{3C8929EF-ACE8-6F78-D2F1-2FE6BCBE717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8550CB7-AB40-866B-A6CB-275B11A3EB94}"/>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88550CB7-AB40-866B-A6CB-275B11A3EB94}"/>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6BE7F8CC-A2EA-267C-7DA1-61D1216CEA71}"/>
                  </a:ext>
                  <a:ext uri="{C183D7F6-B498-43B3-948B-1728B52AA6E4}">
                    <adec:decorative xmlns:adec="http://schemas.microsoft.com/office/drawing/2017/decorative" val="1"/>
                  </a:ext>
                </a:extLst>
              </p14:cNvPr>
              <p14:cNvContentPartPr/>
              <p14:nvPr/>
            </p14:nvContentPartPr>
            <p14:xfrm>
              <a:off x="10572170" y="742290"/>
              <a:ext cx="1208520" cy="1474920"/>
            </p14:xfrm>
          </p:contentPart>
        </mc:Choice>
        <mc:Fallback xmlns="">
          <p:pic>
            <p:nvPicPr>
              <p:cNvPr id="10" name="Ink 9">
                <a:extLst>
                  <a:ext uri="{FF2B5EF4-FFF2-40B4-BE49-F238E27FC236}">
                    <a16:creationId xmlns:a16="http://schemas.microsoft.com/office/drawing/2014/main" id="{6BE7F8CC-A2EA-267C-7DA1-61D1216CEA71}"/>
                  </a:ext>
                  <a:ext uri="{C183D7F6-B498-43B3-948B-1728B52AA6E4}">
                    <adec:decorative xmlns:adec="http://schemas.microsoft.com/office/drawing/2017/decorative" val="1"/>
                  </a:ext>
                </a:extLst>
              </p:cNvPr>
              <p:cNvPicPr/>
              <p:nvPr/>
            </p:nvPicPr>
            <p:blipFill>
              <a:blip r:embed="rId10"/>
              <a:stretch>
                <a:fillRect/>
              </a:stretch>
            </p:blipFill>
            <p:spPr>
              <a:xfrm>
                <a:off x="10536530" y="706290"/>
                <a:ext cx="1280160" cy="154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50A10B1F-72BB-6106-CB7A-D5EB91EA5601}"/>
                  </a:ext>
                  <a:ext uri="{C183D7F6-B498-43B3-948B-1728B52AA6E4}">
                    <adec:decorative xmlns:adec="http://schemas.microsoft.com/office/drawing/2017/decorative" val="1"/>
                  </a:ext>
                </a:extLst>
              </p14:cNvPr>
              <p14:cNvContentPartPr/>
              <p14:nvPr/>
            </p14:nvContentPartPr>
            <p14:xfrm>
              <a:off x="10751450" y="745890"/>
              <a:ext cx="921600" cy="1343880"/>
            </p14:xfrm>
          </p:contentPart>
        </mc:Choice>
        <mc:Fallback xmlns="">
          <p:pic>
            <p:nvPicPr>
              <p:cNvPr id="12" name="Ink 11">
                <a:extLst>
                  <a:ext uri="{FF2B5EF4-FFF2-40B4-BE49-F238E27FC236}">
                    <a16:creationId xmlns:a16="http://schemas.microsoft.com/office/drawing/2014/main" id="{50A10B1F-72BB-6106-CB7A-D5EB91EA5601}"/>
                  </a:ext>
                  <a:ext uri="{C183D7F6-B498-43B3-948B-1728B52AA6E4}">
                    <adec:decorative xmlns:adec="http://schemas.microsoft.com/office/drawing/2017/decorative" val="1"/>
                  </a:ext>
                </a:extLst>
              </p:cNvPr>
              <p:cNvPicPr/>
              <p:nvPr/>
            </p:nvPicPr>
            <p:blipFill>
              <a:blip r:embed="rId12"/>
              <a:stretch>
                <a:fillRect/>
              </a:stretch>
            </p:blipFill>
            <p:spPr>
              <a:xfrm>
                <a:off x="10688450" y="682890"/>
                <a:ext cx="1047240" cy="146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2D7B5E4-3649-00C9-19F9-F44BB0D26731}"/>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C2D7B5E4-3649-00C9-19F9-F44BB0D26731}"/>
                  </a:ext>
                  <a:ext uri="{C183D7F6-B498-43B3-948B-1728B52AA6E4}">
                    <adec:decorative xmlns:adec="http://schemas.microsoft.com/office/drawing/2017/decorative" val="1"/>
                  </a:ext>
                </a:extLst>
              </p:cNvPr>
              <p:cNvPicPr/>
              <p:nvPr/>
            </p:nvPicPr>
            <p:blipFill>
              <a:blip r:embed="rId14"/>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0D6B1F79-318F-6F4E-E043-E577B3029631}"/>
                  </a:ext>
                  <a:ext uri="{C183D7F6-B498-43B3-948B-1728B52AA6E4}">
                    <adec:decorative xmlns:adec="http://schemas.microsoft.com/office/drawing/2017/decorative" val="1"/>
                  </a:ext>
                </a:extLst>
              </p14:cNvPr>
              <p14:cNvContentPartPr/>
              <p14:nvPr/>
            </p14:nvContentPartPr>
            <p14:xfrm>
              <a:off x="11404490" y="641130"/>
              <a:ext cx="170280" cy="7200"/>
            </p14:xfrm>
          </p:contentPart>
        </mc:Choice>
        <mc:Fallback xmlns="">
          <p:pic>
            <p:nvPicPr>
              <p:cNvPr id="14" name="Ink 13">
                <a:extLst>
                  <a:ext uri="{FF2B5EF4-FFF2-40B4-BE49-F238E27FC236}">
                    <a16:creationId xmlns:a16="http://schemas.microsoft.com/office/drawing/2014/main" id="{0D6B1F79-318F-6F4E-E043-E577B3029631}"/>
                  </a:ext>
                  <a:ext uri="{C183D7F6-B498-43B3-948B-1728B52AA6E4}">
                    <adec:decorative xmlns:adec="http://schemas.microsoft.com/office/drawing/2017/decorative" val="1"/>
                  </a:ext>
                </a:extLst>
              </p:cNvPr>
              <p:cNvPicPr/>
              <p:nvPr/>
            </p:nvPicPr>
            <p:blipFill>
              <a:blip r:embed="rId16"/>
              <a:stretch>
                <a:fillRect/>
              </a:stretch>
            </p:blipFill>
            <p:spPr>
              <a:xfrm>
                <a:off x="11368850" y="605130"/>
                <a:ext cx="2419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9EF29EE5-0B6F-34C0-F98E-3703B0E25C23}"/>
                  </a:ext>
                  <a:ext uri="{C183D7F6-B498-43B3-948B-1728B52AA6E4}">
                    <adec:decorative xmlns:adec="http://schemas.microsoft.com/office/drawing/2017/decorative" val="1"/>
                  </a:ext>
                </a:extLst>
              </p14:cNvPr>
              <p14:cNvContentPartPr/>
              <p14:nvPr/>
            </p14:nvContentPartPr>
            <p14:xfrm>
              <a:off x="10773770" y="2027490"/>
              <a:ext cx="543960" cy="239400"/>
            </p14:xfrm>
          </p:contentPart>
        </mc:Choice>
        <mc:Fallback xmlns="">
          <p:pic>
            <p:nvPicPr>
              <p:cNvPr id="15" name="Ink 14">
                <a:extLst>
                  <a:ext uri="{FF2B5EF4-FFF2-40B4-BE49-F238E27FC236}">
                    <a16:creationId xmlns:a16="http://schemas.microsoft.com/office/drawing/2014/main" id="{9EF29EE5-0B6F-34C0-F98E-3703B0E25C23}"/>
                  </a:ext>
                  <a:ext uri="{C183D7F6-B498-43B3-948B-1728B52AA6E4}">
                    <adec:decorative xmlns:adec="http://schemas.microsoft.com/office/drawing/2017/decorative" val="1"/>
                  </a:ext>
                </a:extLst>
              </p:cNvPr>
              <p:cNvPicPr/>
              <p:nvPr/>
            </p:nvPicPr>
            <p:blipFill>
              <a:blip r:embed="rId18"/>
              <a:stretch>
                <a:fillRect/>
              </a:stretch>
            </p:blipFill>
            <p:spPr>
              <a:xfrm>
                <a:off x="10738130" y="1991850"/>
                <a:ext cx="615600" cy="311040"/>
              </a:xfrm>
              <a:prstGeom prst="rect">
                <a:avLst/>
              </a:prstGeom>
            </p:spPr>
          </p:pic>
        </mc:Fallback>
      </mc:AlternateContent>
      <p:pic>
        <p:nvPicPr>
          <p:cNvPr id="1026" name="Picture 2" descr="A swampy area with tall trees in the Piney Woods forest">
            <a:extLst>
              <a:ext uri="{FF2B5EF4-FFF2-40B4-BE49-F238E27FC236}">
                <a16:creationId xmlns:a16="http://schemas.microsoft.com/office/drawing/2014/main" id="{FBB945FB-D92F-5554-D0DC-35F46D6A01C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76536" y="1153319"/>
            <a:ext cx="3341914" cy="21850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5ADF500-3C57-5518-B4FB-E9CC26F24B82}"/>
              </a:ext>
            </a:extLst>
          </p:cNvPr>
          <p:cNvSpPr txBox="1"/>
          <p:nvPr/>
        </p:nvSpPr>
        <p:spPr>
          <a:xfrm>
            <a:off x="6955214" y="3351551"/>
            <a:ext cx="3341914" cy="646331"/>
          </a:xfrm>
          <a:prstGeom prst="rect">
            <a:avLst/>
          </a:prstGeom>
          <a:noFill/>
        </p:spPr>
        <p:txBody>
          <a:bodyPr wrap="square" rtlCol="0">
            <a:spAutoFit/>
          </a:bodyPr>
          <a:lstStyle/>
          <a:p>
            <a:pPr algn="ctr"/>
            <a:r>
              <a:rPr lang="en-US" i="1" dirty="0"/>
              <a:t>Una zona </a:t>
            </a:r>
            <a:r>
              <a:rPr lang="en-US" i="1" dirty="0" err="1"/>
              <a:t>pantanosa</a:t>
            </a:r>
            <a:r>
              <a:rPr lang="en-US" i="1" dirty="0"/>
              <a:t> del Bosque de Pino</a:t>
            </a:r>
          </a:p>
        </p:txBody>
      </p:sp>
      <p:pic>
        <p:nvPicPr>
          <p:cNvPr id="24" name="Picture 23" descr="A group of corn on the cob">
            <a:extLst>
              <a:ext uri="{FF2B5EF4-FFF2-40B4-BE49-F238E27FC236}">
                <a16:creationId xmlns:a16="http://schemas.microsoft.com/office/drawing/2014/main" id="{2CDCA1FF-3F1C-0C97-A229-4BF2503B395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57963" y="4196737"/>
            <a:ext cx="2143960" cy="1429307"/>
          </a:xfrm>
          <a:prstGeom prst="rect">
            <a:avLst/>
          </a:prstGeom>
        </p:spPr>
      </p:pic>
      <p:sp>
        <p:nvSpPr>
          <p:cNvPr id="25" name="TextBox 24">
            <a:extLst>
              <a:ext uri="{FF2B5EF4-FFF2-40B4-BE49-F238E27FC236}">
                <a16:creationId xmlns:a16="http://schemas.microsoft.com/office/drawing/2014/main" id="{38104478-30BE-064A-159C-EFCF2BA01731}"/>
              </a:ext>
            </a:extLst>
          </p:cNvPr>
          <p:cNvSpPr txBox="1"/>
          <p:nvPr/>
        </p:nvSpPr>
        <p:spPr>
          <a:xfrm>
            <a:off x="7657963" y="5440845"/>
            <a:ext cx="2421601" cy="923330"/>
          </a:xfrm>
          <a:prstGeom prst="rect">
            <a:avLst/>
          </a:prstGeom>
          <a:noFill/>
        </p:spPr>
        <p:txBody>
          <a:bodyPr wrap="square" rtlCol="0">
            <a:spAutoFit/>
          </a:bodyPr>
          <a:lstStyle/>
          <a:p>
            <a:pPr algn="ctr"/>
            <a:r>
              <a:rPr lang="es-ES" i="1" dirty="0"/>
              <a:t>Maíz, o elote, un cultivo común de los indígenas americanos</a:t>
            </a:r>
            <a:endParaRPr lang="en-US" i="1" dirty="0"/>
          </a:p>
        </p:txBody>
      </p:sp>
      <p:sp>
        <p:nvSpPr>
          <p:cNvPr id="19" name="TextBox 18">
            <a:extLst>
              <a:ext uri="{FF2B5EF4-FFF2-40B4-BE49-F238E27FC236}">
                <a16:creationId xmlns:a16="http://schemas.microsoft.com/office/drawing/2014/main" id="{A49B2330-BFF8-DEA7-E8CE-5C33366BBFDD}"/>
              </a:ext>
            </a:extLst>
          </p:cNvPr>
          <p:cNvSpPr txBox="1"/>
          <p:nvPr/>
        </p:nvSpPr>
        <p:spPr>
          <a:xfrm>
            <a:off x="10749540" y="4154940"/>
            <a:ext cx="1511860" cy="923330"/>
          </a:xfrm>
          <a:prstGeom prst="rect">
            <a:avLst/>
          </a:prstGeom>
          <a:noFill/>
        </p:spPr>
        <p:txBody>
          <a:bodyPr wrap="square" rtlCol="0">
            <a:spAutoFit/>
          </a:bodyPr>
          <a:lstStyle/>
          <a:p>
            <a:pPr algn="ctr"/>
            <a:r>
              <a:rPr lang="en-US" i="1" dirty="0"/>
              <a:t>Una </a:t>
            </a:r>
            <a:r>
              <a:rPr lang="en-US" i="1" dirty="0" err="1"/>
              <a:t>plataforma</a:t>
            </a:r>
            <a:r>
              <a:rPr lang="en-US" i="1" dirty="0"/>
              <a:t> </a:t>
            </a:r>
            <a:r>
              <a:rPr lang="en-US" i="1" dirty="0" err="1"/>
              <a:t>petrolífera</a:t>
            </a:r>
            <a:endParaRPr lang="en-US" i="1" dirty="0"/>
          </a:p>
        </p:txBody>
      </p:sp>
      <p:pic>
        <p:nvPicPr>
          <p:cNvPr id="18" name="Picture 17" descr="An oil rig ">
            <a:extLst>
              <a:ext uri="{FF2B5EF4-FFF2-40B4-BE49-F238E27FC236}">
                <a16:creationId xmlns:a16="http://schemas.microsoft.com/office/drawing/2014/main" id="{B3615CCC-FB77-A40B-4D4A-DEED6A811D0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32737" y="3498810"/>
            <a:ext cx="2159263" cy="2713474"/>
          </a:xfrm>
          <a:prstGeom prst="rect">
            <a:avLst/>
          </a:prstGeom>
        </p:spPr>
      </p:pic>
    </p:spTree>
    <p:extLst>
      <p:ext uri="{BB962C8B-B14F-4D97-AF65-F5344CB8AC3E}">
        <p14:creationId xmlns:p14="http://schemas.microsoft.com/office/powerpoint/2010/main" val="2619213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Chisos Mountains ">
            <a:extLst>
              <a:ext uri="{FF2B5EF4-FFF2-40B4-BE49-F238E27FC236}">
                <a16:creationId xmlns:a16="http://schemas.microsoft.com/office/drawing/2014/main" id="{B361655D-2E49-E631-0264-165BB9ACDE90}"/>
              </a:ext>
            </a:extLst>
          </p:cNvPr>
          <p:cNvPicPr>
            <a:picLocks noChangeAspect="1" noChangeArrowheads="1"/>
          </p:cNvPicPr>
          <p:nvPr/>
        </p:nvPicPr>
        <p:blipFill>
          <a:blip r:embed="rId3">
            <a:alphaModFix amt="54000"/>
            <a:extLst>
              <a:ext uri="{28A0092B-C50C-407E-A947-70E740481C1C}">
                <a14:useLocalDpi xmlns:a14="http://schemas.microsoft.com/office/drawing/2010/main" val="0"/>
              </a:ext>
            </a:extLst>
          </a:blip>
          <a:srcRect/>
          <a:stretch>
            <a:fillRect/>
          </a:stretch>
        </p:blipFill>
        <p:spPr bwMode="auto">
          <a:xfrm>
            <a:off x="0" y="0"/>
            <a:ext cx="12191996" cy="82048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4" y="494697"/>
            <a:ext cx="12192000" cy="2527300"/>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 y="601027"/>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3581" y="903212"/>
            <a:ext cx="1555071" cy="1583518"/>
          </a:xfrm>
          <a:prstGeom prst="rect">
            <a:avLst/>
          </a:prstGeom>
        </p:spPr>
      </p:pic>
      <p:sp>
        <p:nvSpPr>
          <p:cNvPr id="10" name="Title 5"/>
          <p:cNvSpPr txBox="1">
            <a:spLocks noGrp="1"/>
          </p:cNvSpPr>
          <p:nvPr>
            <p:ph type="title"/>
          </p:nvPr>
        </p:nvSpPr>
        <p:spPr>
          <a:xfrm>
            <a:off x="2622641" y="749803"/>
            <a:ext cx="7125790" cy="227228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dirty="0" err="1">
                <a:solidFill>
                  <a:schemeClr val="bg1"/>
                </a:solidFill>
                <a:latin typeface="Gotham Medium"/>
              </a:rPr>
              <a:t>Montanas</a:t>
            </a:r>
            <a:r>
              <a:rPr lang="en-US" sz="9600" dirty="0">
                <a:solidFill>
                  <a:schemeClr val="bg1"/>
                </a:solidFill>
                <a:latin typeface="Gotham Medium"/>
              </a:rPr>
              <a:t> y Cuencas</a:t>
            </a:r>
          </a:p>
        </p:txBody>
      </p:sp>
      <p:sp>
        <p:nvSpPr>
          <p:cNvPr id="11" name="TextBox 10"/>
          <p:cNvSpPr txBox="1"/>
          <p:nvPr/>
        </p:nvSpPr>
        <p:spPr>
          <a:xfrm>
            <a:off x="31784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64867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E24FF466-5C9C-F864-919D-E4DACE389E3B}"/>
              </a:ext>
              <a:ext uri="{C183D7F6-B498-43B3-948B-1728B52AA6E4}">
                <adec:decorative xmlns:adec="http://schemas.microsoft.com/office/drawing/2017/decorative" val="0"/>
              </a:ext>
            </a:extLst>
          </p:cNvPr>
          <p:cNvSpPr txBox="1">
            <a:spLocks noGrp="1"/>
          </p:cNvSpPr>
          <p:nvPr>
            <p:ph type="title"/>
          </p:nvPr>
        </p:nvSpPr>
        <p:spPr>
          <a:xfrm>
            <a:off x="1737480" y="-140553"/>
            <a:ext cx="6916663"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latin typeface="Gotham Medium"/>
              </a:rPr>
              <a:t>Clima</a:t>
            </a:r>
            <a:br>
              <a:rPr lang="en-US" sz="4400" dirty="0">
                <a:latin typeface="Gotham Medium"/>
              </a:rPr>
            </a:br>
            <a:r>
              <a:rPr lang="en-US" sz="3200" i="1" dirty="0" err="1">
                <a:solidFill>
                  <a:schemeClr val="bg2">
                    <a:lumMod val="50000"/>
                  </a:schemeClr>
                </a:solidFill>
                <a:latin typeface="Gotham Book"/>
              </a:rPr>
              <a:t>Montañas</a:t>
            </a:r>
            <a:r>
              <a:rPr lang="en-US" sz="3200" i="1" dirty="0">
                <a:solidFill>
                  <a:schemeClr val="bg2">
                    <a:lumMod val="50000"/>
                  </a:schemeClr>
                </a:solidFill>
                <a:latin typeface="Gotham Book"/>
              </a:rPr>
              <a:t> y Cuencas</a:t>
            </a:r>
            <a:endParaRPr lang="en-US" sz="4400" i="1" dirty="0">
              <a:solidFill>
                <a:schemeClr val="bg2">
                  <a:lumMod val="50000"/>
                </a:schemeClr>
              </a:solidFill>
              <a:latin typeface="Gotham Book"/>
            </a:endParaRPr>
          </a:p>
        </p:txBody>
      </p:sp>
      <p:pic>
        <p:nvPicPr>
          <p:cNvPr id="3" name="Picture 2">
            <a:extLst>
              <a:ext uri="{FF2B5EF4-FFF2-40B4-BE49-F238E27FC236}">
                <a16:creationId xmlns:a16="http://schemas.microsoft.com/office/drawing/2014/main" id="{3399F4F0-2993-1457-EDB0-7C86FFB1144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9F6FFCB-88A9-9696-DB09-348D5656A7B8}"/>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49F6FFCB-88A9-9696-DB09-348D5656A7B8}"/>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AE08C57-9EF7-4D09-6CE2-89035687924A}"/>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3" name="Ink 12">
                <a:extLst>
                  <a:ext uri="{FF2B5EF4-FFF2-40B4-BE49-F238E27FC236}">
                    <a16:creationId xmlns:a16="http://schemas.microsoft.com/office/drawing/2014/main" id="{7AE08C57-9EF7-4D09-6CE2-89035687924A}"/>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DA11FDCE-D798-B7CA-2C2D-D822D99BA6C9}"/>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6" name="Ink 15">
                <a:extLst>
                  <a:ext uri="{FF2B5EF4-FFF2-40B4-BE49-F238E27FC236}">
                    <a16:creationId xmlns:a16="http://schemas.microsoft.com/office/drawing/2014/main" id="{DA11FDCE-D798-B7CA-2C2D-D822D99BA6C9}"/>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D5266796-A06C-EE41-D603-FA9F55C56789}"/>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7" name="Ink 16">
                <a:extLst>
                  <a:ext uri="{FF2B5EF4-FFF2-40B4-BE49-F238E27FC236}">
                    <a16:creationId xmlns:a16="http://schemas.microsoft.com/office/drawing/2014/main" id="{D5266796-A06C-EE41-D603-FA9F55C56789}"/>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44FE32E5-0029-9BE8-560F-8EADBC24479B}"/>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9" name="Ink 18">
                <a:extLst>
                  <a:ext uri="{FF2B5EF4-FFF2-40B4-BE49-F238E27FC236}">
                    <a16:creationId xmlns:a16="http://schemas.microsoft.com/office/drawing/2014/main" id="{44FE32E5-0029-9BE8-560F-8EADBC24479B}"/>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20" name="TextBox 19">
            <a:extLst>
              <a:ext uri="{FF2B5EF4-FFF2-40B4-BE49-F238E27FC236}">
                <a16:creationId xmlns:a16="http://schemas.microsoft.com/office/drawing/2014/main" id="{FBDF70E7-0BDD-2D0A-04A0-12B8840C1CCC}"/>
              </a:ext>
              <a:ext uri="{C183D7F6-B498-43B3-948B-1728B52AA6E4}">
                <adec:decorative xmlns:adec="http://schemas.microsoft.com/office/drawing/2017/decorative" val="0"/>
              </a:ext>
            </a:extLst>
          </p:cNvPr>
          <p:cNvSpPr txBox="1"/>
          <p:nvPr/>
        </p:nvSpPr>
        <p:spPr>
          <a:xfrm>
            <a:off x="1698449" y="1287198"/>
            <a:ext cx="4952721" cy="5770811"/>
          </a:xfrm>
          <a:prstGeom prst="rect">
            <a:avLst/>
          </a:prstGeom>
          <a:noFill/>
        </p:spPr>
        <p:txBody>
          <a:bodyPr wrap="square" rtlCol="0">
            <a:spAutoFit/>
          </a:bodyPr>
          <a:lstStyle/>
          <a:p>
            <a:r>
              <a:rPr lang="en-US" sz="2400" dirty="0">
                <a:solidFill>
                  <a:srgbClr val="002060"/>
                </a:solidFill>
              </a:rPr>
              <a:t>	</a:t>
            </a:r>
            <a:r>
              <a:rPr lang="es-ES" sz="2250" dirty="0">
                <a:solidFill>
                  <a:srgbClr val="002060"/>
                </a:solidFill>
              </a:rPr>
              <a:t>La región de Montañas y Cuencas tiene un clima desértico </a:t>
            </a:r>
            <a:r>
              <a:rPr lang="es-ES" sz="2250" i="1" dirty="0">
                <a:solidFill>
                  <a:srgbClr val="002060"/>
                </a:solidFill>
              </a:rPr>
              <a:t>árido</a:t>
            </a:r>
            <a:r>
              <a:rPr lang="en-US" sz="2250" dirty="0">
                <a:solidFill>
                  <a:srgbClr val="002060"/>
                </a:solidFill>
              </a:rPr>
              <a:t>. </a:t>
            </a:r>
            <a:r>
              <a:rPr lang="es-ES" sz="2250" dirty="0">
                <a:solidFill>
                  <a:srgbClr val="002060"/>
                </a:solidFill>
              </a:rPr>
              <a:t>Recibe solo de 9 a 18 pulgadas de lluvia anualmente y hay muy pocas fuentes de agua significativas en la región</a:t>
            </a:r>
            <a:r>
              <a:rPr lang="en-US" sz="2250" dirty="0">
                <a:solidFill>
                  <a:srgbClr val="002060"/>
                </a:solidFill>
              </a:rPr>
              <a:t>. </a:t>
            </a:r>
            <a:r>
              <a:rPr lang="es-ES" sz="2250" dirty="0">
                <a:solidFill>
                  <a:srgbClr val="002060"/>
                </a:solidFill>
              </a:rPr>
              <a:t>La característica climática distintiva de esta región es su </a:t>
            </a:r>
            <a:r>
              <a:rPr lang="es-ES" sz="2250" i="1" dirty="0">
                <a:solidFill>
                  <a:srgbClr val="002060"/>
                </a:solidFill>
              </a:rPr>
              <a:t>aridez</a:t>
            </a:r>
            <a:r>
              <a:rPr lang="es-ES" sz="2250" dirty="0">
                <a:solidFill>
                  <a:srgbClr val="002060"/>
                </a:solidFill>
              </a:rPr>
              <a:t> extrema</a:t>
            </a:r>
            <a:r>
              <a:rPr lang="en-US" sz="2250" dirty="0">
                <a:solidFill>
                  <a:srgbClr val="002060"/>
                </a:solidFill>
              </a:rPr>
              <a:t>. </a:t>
            </a:r>
          </a:p>
          <a:p>
            <a:r>
              <a:rPr lang="en-US" sz="2250" dirty="0">
                <a:solidFill>
                  <a:schemeClr val="accent2">
                    <a:lumMod val="75000"/>
                  </a:schemeClr>
                </a:solidFill>
              </a:rPr>
              <a:t>	</a:t>
            </a:r>
            <a:r>
              <a:rPr lang="es-ES" sz="2250" dirty="0">
                <a:solidFill>
                  <a:schemeClr val="accent2">
                    <a:lumMod val="75000"/>
                  </a:schemeClr>
                </a:solidFill>
              </a:rPr>
              <a:t>El invierno es muy corto, aunque frío, mientras que el verano es largo y caluroso</a:t>
            </a:r>
            <a:r>
              <a:rPr lang="en-US" sz="2250" dirty="0">
                <a:solidFill>
                  <a:schemeClr val="accent2">
                    <a:lumMod val="75000"/>
                  </a:schemeClr>
                </a:solidFill>
              </a:rPr>
              <a:t>. </a:t>
            </a:r>
            <a:r>
              <a:rPr lang="es-ES" sz="2250" dirty="0">
                <a:solidFill>
                  <a:schemeClr val="accent2">
                    <a:lumMod val="75000"/>
                  </a:schemeClr>
                </a:solidFill>
              </a:rPr>
              <a:t>Debido a las condiciones desérticas de la región, los días son típicamente largos y calurosos, aunque las noches son más frescas</a:t>
            </a:r>
            <a:r>
              <a:rPr lang="en-US" sz="2250" dirty="0">
                <a:solidFill>
                  <a:schemeClr val="accent2">
                    <a:lumMod val="75000"/>
                  </a:schemeClr>
                </a:solidFill>
              </a:rPr>
              <a:t>.</a:t>
            </a:r>
          </a:p>
          <a:p>
            <a:endParaRPr lang="en-US" sz="2250" dirty="0">
              <a:solidFill>
                <a:schemeClr val="accent2">
                  <a:lumMod val="75000"/>
                </a:schemeClr>
              </a:solidFill>
            </a:endParaRPr>
          </a:p>
          <a:p>
            <a:r>
              <a:rPr lang="en-US" sz="2250" i="1" dirty="0">
                <a:solidFill>
                  <a:schemeClr val="accent6">
                    <a:lumMod val="50000"/>
                  </a:schemeClr>
                </a:solidFill>
              </a:rPr>
              <a:t>			</a:t>
            </a:r>
            <a:r>
              <a:rPr lang="en-US" sz="2250" dirty="0">
                <a:solidFill>
                  <a:schemeClr val="accent6">
                    <a:lumMod val="75000"/>
                  </a:schemeClr>
                </a:solidFill>
              </a:rPr>
              <a:t>*</a:t>
            </a:r>
            <a:r>
              <a:rPr lang="en-US" sz="2250" dirty="0" err="1">
                <a:solidFill>
                  <a:schemeClr val="accent6">
                    <a:lumMod val="75000"/>
                  </a:schemeClr>
                </a:solidFill>
              </a:rPr>
              <a:t>Árido</a:t>
            </a:r>
            <a:r>
              <a:rPr lang="en-US" sz="2250" dirty="0">
                <a:solidFill>
                  <a:schemeClr val="accent6">
                    <a:lumMod val="75000"/>
                  </a:schemeClr>
                </a:solidFill>
              </a:rPr>
              <a:t>: Muy seco</a:t>
            </a:r>
          </a:p>
        </p:txBody>
      </p:sp>
      <p:pic>
        <p:nvPicPr>
          <p:cNvPr id="20482" name="Picture 2" descr="View of the Chihuahua Desert and the Chisos Mountains">
            <a:extLst>
              <a:ext uri="{FF2B5EF4-FFF2-40B4-BE49-F238E27FC236}">
                <a16:creationId xmlns:a16="http://schemas.microsoft.com/office/drawing/2014/main" id="{37649F95-F2D8-9E17-779B-A9DE282569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67893" y="2218807"/>
            <a:ext cx="5019211" cy="340827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E310265-36B8-8825-379E-93E93B604755}"/>
              </a:ext>
            </a:extLst>
          </p:cNvPr>
          <p:cNvSpPr txBox="1"/>
          <p:nvPr/>
        </p:nvSpPr>
        <p:spPr>
          <a:xfrm>
            <a:off x="6956093" y="5685490"/>
            <a:ext cx="4838114" cy="369332"/>
          </a:xfrm>
          <a:prstGeom prst="rect">
            <a:avLst/>
          </a:prstGeom>
          <a:noFill/>
        </p:spPr>
        <p:txBody>
          <a:bodyPr wrap="square" rtlCol="0">
            <a:spAutoFit/>
          </a:bodyPr>
          <a:lstStyle/>
          <a:p>
            <a:pPr algn="ctr"/>
            <a:r>
              <a:rPr lang="es-ES" i="1" dirty="0"/>
              <a:t>Las condiciones áridas y desérticas</a:t>
            </a:r>
            <a:endParaRPr lang="en-US" i="1" dirty="0"/>
          </a:p>
        </p:txBody>
      </p:sp>
    </p:spTree>
    <p:extLst>
      <p:ext uri="{BB962C8B-B14F-4D97-AF65-F5344CB8AC3E}">
        <p14:creationId xmlns:p14="http://schemas.microsoft.com/office/powerpoint/2010/main" val="170733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1544502" y="13062"/>
            <a:ext cx="9010288" cy="109728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err="1">
                <a:latin typeface="Gotham Medium"/>
              </a:rPr>
              <a:t>Compartir</a:t>
            </a:r>
            <a:r>
              <a:rPr lang="en-US" dirty="0">
                <a:latin typeface="Gotham Medium"/>
              </a:rPr>
              <a:t> con la </a:t>
            </a:r>
            <a:r>
              <a:rPr lang="en-US" dirty="0" err="1">
                <a:latin typeface="Gotham Medium"/>
              </a:rPr>
              <a:t>clase</a:t>
            </a:r>
            <a:r>
              <a:rPr lang="en-US" dirty="0">
                <a:latin typeface="Gotham Medium"/>
              </a:rPr>
              <a:t>: </a:t>
            </a:r>
            <a:r>
              <a:rPr lang="en-US" dirty="0">
                <a:solidFill>
                  <a:schemeClr val="bg1"/>
                </a:solidFill>
                <a:latin typeface="Gotham Medium"/>
              </a:rPr>
              <a:t>day 1</a:t>
            </a: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a:effectLst>
            <a:outerShdw blurRad="50800" dist="50800" dir="7860000" algn="ctr" rotWithShape="0">
              <a:srgbClr val="000000">
                <a:alpha val="43137"/>
              </a:srgbClr>
            </a:outerShdw>
          </a:effectLst>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Speech Bubble: Rectangle with Corners Rounded 1">
            <a:extLst>
              <a:ext uri="{FF2B5EF4-FFF2-40B4-BE49-F238E27FC236}">
                <a16:creationId xmlns:a16="http://schemas.microsoft.com/office/drawing/2014/main" id="{D57234F5-8DF5-E33B-7FA8-61126981F77B}"/>
              </a:ext>
            </a:extLst>
          </p:cNvPr>
          <p:cNvSpPr/>
          <p:nvPr/>
        </p:nvSpPr>
        <p:spPr>
          <a:xfrm>
            <a:off x="2242457" y="1219616"/>
            <a:ext cx="5791200" cy="1502228"/>
          </a:xfrm>
          <a:prstGeom prst="wedgeRoundRectCallout">
            <a:avLst>
              <a:gd name="adj1" fmla="val 79543"/>
              <a:gd name="adj2" fmla="val 4221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rPr>
              <a:t>El </a:t>
            </a:r>
            <a:r>
              <a:rPr lang="en-US" sz="3600" dirty="0" err="1">
                <a:solidFill>
                  <a:srgbClr val="C00000"/>
                </a:solidFill>
              </a:rPr>
              <a:t>clima</a:t>
            </a:r>
            <a:r>
              <a:rPr lang="en-US" sz="3600" dirty="0">
                <a:solidFill>
                  <a:srgbClr val="C00000"/>
                </a:solidFill>
              </a:rPr>
              <a:t> </a:t>
            </a:r>
            <a:r>
              <a:rPr lang="en-US" sz="3600" dirty="0" err="1">
                <a:solidFill>
                  <a:srgbClr val="C00000"/>
                </a:solidFill>
              </a:rPr>
              <a:t>en</a:t>
            </a:r>
            <a:r>
              <a:rPr lang="en-US" sz="3600" dirty="0">
                <a:solidFill>
                  <a:srgbClr val="C00000"/>
                </a:solidFill>
              </a:rPr>
              <a:t> </a:t>
            </a:r>
            <a:r>
              <a:rPr lang="en-US" sz="3600" dirty="0" err="1">
                <a:solidFill>
                  <a:srgbClr val="C00000"/>
                </a:solidFill>
              </a:rPr>
              <a:t>nuestra</a:t>
            </a:r>
            <a:r>
              <a:rPr lang="en-US" sz="3600" dirty="0">
                <a:solidFill>
                  <a:srgbClr val="C00000"/>
                </a:solidFill>
              </a:rPr>
              <a:t> region es </a:t>
            </a:r>
            <a:r>
              <a:rPr lang="en-US" sz="3600" dirty="0" err="1">
                <a:solidFill>
                  <a:srgbClr val="C00000"/>
                </a:solidFill>
              </a:rPr>
              <a:t>tipicamente</a:t>
            </a:r>
            <a:r>
              <a:rPr lang="en-US" sz="3600" dirty="0">
                <a:solidFill>
                  <a:srgbClr val="C00000"/>
                </a:solidFill>
              </a:rPr>
              <a:t> __________ </a:t>
            </a:r>
          </a:p>
        </p:txBody>
      </p:sp>
      <p:sp>
        <p:nvSpPr>
          <p:cNvPr id="3" name="Speech Bubble: Rectangle with Corners Rounded 2">
            <a:extLst>
              <a:ext uri="{FF2B5EF4-FFF2-40B4-BE49-F238E27FC236}">
                <a16:creationId xmlns:a16="http://schemas.microsoft.com/office/drawing/2014/main" id="{80B43A14-6692-85B9-EC43-6FAC64FB30B7}"/>
              </a:ext>
            </a:extLst>
          </p:cNvPr>
          <p:cNvSpPr/>
          <p:nvPr/>
        </p:nvSpPr>
        <p:spPr>
          <a:xfrm>
            <a:off x="5066836" y="2957132"/>
            <a:ext cx="6727371" cy="1502228"/>
          </a:xfrm>
          <a:prstGeom prst="wedgeRoundRectCallout">
            <a:avLst>
              <a:gd name="adj1" fmla="val -86998"/>
              <a:gd name="adj2" fmla="val 33514"/>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Uno de </a:t>
            </a:r>
            <a:r>
              <a:rPr lang="en-US" sz="3200" dirty="0" err="1">
                <a:solidFill>
                  <a:srgbClr val="C00000"/>
                </a:solidFill>
              </a:rPr>
              <a:t>los</a:t>
            </a:r>
            <a:r>
              <a:rPr lang="en-US" sz="3200" dirty="0">
                <a:solidFill>
                  <a:srgbClr val="C00000"/>
                </a:solidFill>
              </a:rPr>
              <a:t> accidents </a:t>
            </a:r>
            <a:r>
              <a:rPr lang="en-US" sz="3200" dirty="0" err="1">
                <a:solidFill>
                  <a:srgbClr val="C00000"/>
                </a:solidFill>
              </a:rPr>
              <a:t>geograficos</a:t>
            </a:r>
            <a:r>
              <a:rPr lang="en-US" sz="3200" dirty="0">
                <a:solidFill>
                  <a:srgbClr val="C00000"/>
                </a:solidFill>
              </a:rPr>
              <a:t> que temenos </a:t>
            </a:r>
            <a:r>
              <a:rPr lang="en-US" sz="3200" dirty="0" err="1">
                <a:solidFill>
                  <a:srgbClr val="C00000"/>
                </a:solidFill>
              </a:rPr>
              <a:t>en</a:t>
            </a:r>
            <a:r>
              <a:rPr lang="en-US" sz="3200" dirty="0">
                <a:solidFill>
                  <a:srgbClr val="C00000"/>
                </a:solidFill>
              </a:rPr>
              <a:t> </a:t>
            </a:r>
            <a:r>
              <a:rPr lang="en-US" sz="3200" dirty="0" err="1">
                <a:solidFill>
                  <a:srgbClr val="C00000"/>
                </a:solidFill>
              </a:rPr>
              <a:t>esta</a:t>
            </a:r>
            <a:r>
              <a:rPr lang="en-US" sz="3200" dirty="0">
                <a:solidFill>
                  <a:srgbClr val="C00000"/>
                </a:solidFill>
              </a:rPr>
              <a:t> region es ________</a:t>
            </a:r>
          </a:p>
        </p:txBody>
      </p:sp>
      <p:sp>
        <p:nvSpPr>
          <p:cNvPr id="4" name="Speech Bubble: Rectangle with Corners Rounded 3">
            <a:extLst>
              <a:ext uri="{FF2B5EF4-FFF2-40B4-BE49-F238E27FC236}">
                <a16:creationId xmlns:a16="http://schemas.microsoft.com/office/drawing/2014/main" id="{85B3D1F5-2AC2-A115-C2B5-548CE28034AC}"/>
              </a:ext>
            </a:extLst>
          </p:cNvPr>
          <p:cNvSpPr/>
          <p:nvPr/>
        </p:nvSpPr>
        <p:spPr>
          <a:xfrm>
            <a:off x="2242457" y="4694648"/>
            <a:ext cx="5791200" cy="1502228"/>
          </a:xfrm>
          <a:prstGeom prst="wedgeRoundRectCallout">
            <a:avLst>
              <a:gd name="adj1" fmla="val 79543"/>
              <a:gd name="adj2" fmla="val 4221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Una </a:t>
            </a:r>
            <a:r>
              <a:rPr lang="en-US" sz="3200" b="1" i="1" u="sng" dirty="0">
                <a:solidFill>
                  <a:schemeClr val="tx1">
                    <a:lumMod val="75000"/>
                    <a:lumOff val="25000"/>
                  </a:schemeClr>
                </a:solidFill>
              </a:rPr>
              <a:t>planta</a:t>
            </a:r>
            <a:r>
              <a:rPr lang="en-US" sz="3200" b="1" i="1" dirty="0">
                <a:solidFill>
                  <a:schemeClr val="tx1">
                    <a:lumMod val="75000"/>
                    <a:lumOff val="25000"/>
                  </a:schemeClr>
                </a:solidFill>
              </a:rPr>
              <a:t> / </a:t>
            </a:r>
            <a:r>
              <a:rPr lang="en-US" sz="3200" b="1" i="1" u="sng" dirty="0">
                <a:solidFill>
                  <a:schemeClr val="tx1">
                    <a:lumMod val="75000"/>
                    <a:lumOff val="25000"/>
                  </a:schemeClr>
                </a:solidFill>
              </a:rPr>
              <a:t>animal</a:t>
            </a:r>
            <a:r>
              <a:rPr lang="en-US" sz="3200" b="1" i="1" dirty="0">
                <a:solidFill>
                  <a:schemeClr val="tx1">
                    <a:lumMod val="75000"/>
                    <a:lumOff val="25000"/>
                  </a:schemeClr>
                </a:solidFill>
              </a:rPr>
              <a:t> </a:t>
            </a:r>
            <a:r>
              <a:rPr lang="en-US" sz="3200" dirty="0">
                <a:solidFill>
                  <a:srgbClr val="C00000"/>
                </a:solidFill>
              </a:rPr>
              <a:t>que temenos </a:t>
            </a:r>
            <a:r>
              <a:rPr lang="en-US" sz="3200" dirty="0" err="1">
                <a:solidFill>
                  <a:srgbClr val="C00000"/>
                </a:solidFill>
              </a:rPr>
              <a:t>en</a:t>
            </a:r>
            <a:r>
              <a:rPr lang="en-US" sz="3200" dirty="0">
                <a:solidFill>
                  <a:srgbClr val="C00000"/>
                </a:solidFill>
              </a:rPr>
              <a:t> </a:t>
            </a:r>
            <a:r>
              <a:rPr lang="en-US" sz="3200" dirty="0" err="1">
                <a:solidFill>
                  <a:srgbClr val="C00000"/>
                </a:solidFill>
              </a:rPr>
              <a:t>esta</a:t>
            </a:r>
            <a:r>
              <a:rPr lang="en-US" sz="3200" dirty="0">
                <a:solidFill>
                  <a:srgbClr val="C00000"/>
                </a:solidFill>
              </a:rPr>
              <a:t> region es _______</a:t>
            </a:r>
          </a:p>
        </p:txBody>
      </p:sp>
      <p:pic>
        <p:nvPicPr>
          <p:cNvPr id="12" name="Graphic 11">
            <a:extLst>
              <a:ext uri="{FF2B5EF4-FFF2-40B4-BE49-F238E27FC236}">
                <a16:creationId xmlns:a16="http://schemas.microsoft.com/office/drawing/2014/main" id="{3B037C67-8C5D-8A43-64C6-7F2903197E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0671" y="295575"/>
            <a:ext cx="1502228" cy="1502228"/>
          </a:xfrm>
          <a:prstGeom prst="rect">
            <a:avLst/>
          </a:prstGeom>
        </p:spPr>
      </p:pic>
    </p:spTree>
    <p:extLst>
      <p:ext uri="{BB962C8B-B14F-4D97-AF65-F5344CB8AC3E}">
        <p14:creationId xmlns:p14="http://schemas.microsoft.com/office/powerpoint/2010/main" val="2746851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2FAA8E4D-D088-48D8-3880-5CA1A009F63E}"/>
              </a:ext>
              <a:ext uri="{C183D7F6-B498-43B3-948B-1728B52AA6E4}">
                <adec:decorative xmlns:adec="http://schemas.microsoft.com/office/drawing/2017/decorative" val="0"/>
              </a:ext>
            </a:extLst>
          </p:cNvPr>
          <p:cNvSpPr txBox="1">
            <a:spLocks noGrp="1"/>
          </p:cNvSpPr>
          <p:nvPr>
            <p:ph type="title"/>
          </p:nvPr>
        </p:nvSpPr>
        <p:spPr>
          <a:xfrm>
            <a:off x="1737481" y="-140553"/>
            <a:ext cx="6633634"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latin typeface="Gotham Medium"/>
              </a:rPr>
              <a:t>Geografia</a:t>
            </a:r>
            <a:br>
              <a:rPr lang="en-US" sz="4400" dirty="0">
                <a:latin typeface="Gotham Medium"/>
              </a:rPr>
            </a:br>
            <a:r>
              <a:rPr lang="en-US" sz="3200" i="1" dirty="0" err="1">
                <a:solidFill>
                  <a:schemeClr val="bg2">
                    <a:lumMod val="50000"/>
                  </a:schemeClr>
                </a:solidFill>
                <a:latin typeface="Gotham Book"/>
              </a:rPr>
              <a:t>Montañas</a:t>
            </a:r>
            <a:r>
              <a:rPr lang="en-US" sz="3200" i="1" dirty="0">
                <a:solidFill>
                  <a:schemeClr val="bg2">
                    <a:lumMod val="50000"/>
                  </a:schemeClr>
                </a:solidFill>
                <a:latin typeface="Gotham Book"/>
              </a:rPr>
              <a:t> y Cuencas</a:t>
            </a:r>
            <a:endParaRPr lang="en-US" sz="4400" i="1" dirty="0">
              <a:solidFill>
                <a:schemeClr val="bg2">
                  <a:lumMod val="50000"/>
                </a:schemeClr>
              </a:solidFill>
              <a:latin typeface="Gotham Book"/>
            </a:endParaRPr>
          </a:p>
        </p:txBody>
      </p:sp>
      <p:pic>
        <p:nvPicPr>
          <p:cNvPr id="3" name="Picture 2">
            <a:extLst>
              <a:ext uri="{FF2B5EF4-FFF2-40B4-BE49-F238E27FC236}">
                <a16:creationId xmlns:a16="http://schemas.microsoft.com/office/drawing/2014/main" id="{649F08D7-A4B6-98DD-5DE2-3B843895561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382DA6C-381C-B2E1-9248-A1F26F1A5133}"/>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F382DA6C-381C-B2E1-9248-A1F26F1A5133}"/>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597745C-1359-342F-B117-21ECA82837F6}"/>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0" name="Ink 9">
                <a:extLst>
                  <a:ext uri="{FF2B5EF4-FFF2-40B4-BE49-F238E27FC236}">
                    <a16:creationId xmlns:a16="http://schemas.microsoft.com/office/drawing/2014/main" id="{D597745C-1359-342F-B117-21ECA82837F6}"/>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57473388-8685-05A6-3AD5-5E73F232E89B}"/>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2" name="Ink 11">
                <a:extLst>
                  <a:ext uri="{FF2B5EF4-FFF2-40B4-BE49-F238E27FC236}">
                    <a16:creationId xmlns:a16="http://schemas.microsoft.com/office/drawing/2014/main" id="{57473388-8685-05A6-3AD5-5E73F232E89B}"/>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39A3B8FC-92BB-3818-685F-F0C944F409F8}"/>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3" name="Ink 12">
                <a:extLst>
                  <a:ext uri="{FF2B5EF4-FFF2-40B4-BE49-F238E27FC236}">
                    <a16:creationId xmlns:a16="http://schemas.microsoft.com/office/drawing/2014/main" id="{39A3B8FC-92BB-3818-685F-F0C944F409F8}"/>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7C1161C1-77FE-8458-269A-B558617956EB}"/>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4" name="Ink 13">
                <a:extLst>
                  <a:ext uri="{FF2B5EF4-FFF2-40B4-BE49-F238E27FC236}">
                    <a16:creationId xmlns:a16="http://schemas.microsoft.com/office/drawing/2014/main" id="{7C1161C1-77FE-8458-269A-B558617956EB}"/>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16" name="TextBox 15">
            <a:extLst>
              <a:ext uri="{FF2B5EF4-FFF2-40B4-BE49-F238E27FC236}">
                <a16:creationId xmlns:a16="http://schemas.microsoft.com/office/drawing/2014/main" id="{415F4A0A-6229-D363-0242-90EEF5B9DEDC}"/>
              </a:ext>
              <a:ext uri="{C183D7F6-B498-43B3-948B-1728B52AA6E4}">
                <adec:decorative xmlns:adec="http://schemas.microsoft.com/office/drawing/2017/decorative" val="0"/>
              </a:ext>
            </a:extLst>
          </p:cNvPr>
          <p:cNvSpPr txBox="1"/>
          <p:nvPr/>
        </p:nvSpPr>
        <p:spPr>
          <a:xfrm>
            <a:off x="1698450" y="1341628"/>
            <a:ext cx="4811208" cy="5262979"/>
          </a:xfrm>
          <a:prstGeom prst="rect">
            <a:avLst/>
          </a:prstGeom>
          <a:noFill/>
        </p:spPr>
        <p:txBody>
          <a:bodyPr wrap="square" rtlCol="0">
            <a:spAutoFit/>
          </a:bodyPr>
          <a:lstStyle/>
          <a:p>
            <a:r>
              <a:rPr lang="en-US" sz="2400" dirty="0">
                <a:solidFill>
                  <a:srgbClr val="002060"/>
                </a:solidFill>
              </a:rPr>
              <a:t>	</a:t>
            </a:r>
            <a:r>
              <a:rPr lang="es-ES" sz="2400" dirty="0">
                <a:solidFill>
                  <a:srgbClr val="002060"/>
                </a:solidFill>
              </a:rPr>
              <a:t>Montañas y Cuencas contiene algunos de los accidentes geográficos naturales más dramáticos de Texas</a:t>
            </a:r>
            <a:r>
              <a:rPr lang="en-US" sz="2400" dirty="0">
                <a:solidFill>
                  <a:srgbClr val="002060"/>
                </a:solidFill>
              </a:rPr>
              <a:t>. </a:t>
            </a:r>
            <a:r>
              <a:rPr lang="es-ES" sz="2400" dirty="0">
                <a:solidFill>
                  <a:srgbClr val="002060"/>
                </a:solidFill>
              </a:rPr>
              <a:t>Hay tres cadenas montañosas que se encuentran a una elevación de aproximadamente 7,000 a 8,000 pies cada una: las Montañas </a:t>
            </a:r>
            <a:r>
              <a:rPr lang="es-ES" sz="2400" dirty="0" err="1">
                <a:solidFill>
                  <a:srgbClr val="002060"/>
                </a:solidFill>
              </a:rPr>
              <a:t>Chisos</a:t>
            </a:r>
            <a:r>
              <a:rPr lang="es-ES" sz="2400" dirty="0">
                <a:solidFill>
                  <a:srgbClr val="002060"/>
                </a:solidFill>
              </a:rPr>
              <a:t>, las Montañas Guadalupe y las Montañas Davis</a:t>
            </a:r>
            <a:r>
              <a:rPr lang="en-US" sz="2400" dirty="0">
                <a:solidFill>
                  <a:srgbClr val="002060"/>
                </a:solidFill>
              </a:rPr>
              <a:t>. </a:t>
            </a:r>
          </a:p>
          <a:p>
            <a:r>
              <a:rPr lang="en-US" sz="2400" dirty="0">
                <a:solidFill>
                  <a:schemeClr val="accent6">
                    <a:lumMod val="75000"/>
                  </a:schemeClr>
                </a:solidFill>
              </a:rPr>
              <a:t>	</a:t>
            </a:r>
            <a:r>
              <a:rPr lang="es-ES" sz="2400" dirty="0">
                <a:solidFill>
                  <a:schemeClr val="accent6">
                    <a:lumMod val="75000"/>
                  </a:schemeClr>
                </a:solidFill>
              </a:rPr>
              <a:t>El Desierto de Chihuahua cubre toda la región, y en la frontera sur de esta región se encuentra el Río Grande, que hoy en día proporciona la frontera entre Texas y México</a:t>
            </a:r>
            <a:r>
              <a:rPr lang="en-US" sz="2400" dirty="0">
                <a:solidFill>
                  <a:schemeClr val="accent6">
                    <a:lumMod val="75000"/>
                  </a:schemeClr>
                </a:solidFill>
              </a:rPr>
              <a:t>.</a:t>
            </a:r>
          </a:p>
        </p:txBody>
      </p:sp>
      <p:pic>
        <p:nvPicPr>
          <p:cNvPr id="21508" name="Picture 4" descr="The Rio Grande River, running between to faces of a canyon">
            <a:extLst>
              <a:ext uri="{FF2B5EF4-FFF2-40B4-BE49-F238E27FC236}">
                <a16:creationId xmlns:a16="http://schemas.microsoft.com/office/drawing/2014/main" id="{89C46E19-2C16-E7F1-D35B-A35A9997B8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23137" y="151356"/>
            <a:ext cx="2377338" cy="3556129"/>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95CFEC3-9355-50CE-8D39-A8E764D74363}"/>
              </a:ext>
            </a:extLst>
          </p:cNvPr>
          <p:cNvSpPr txBox="1"/>
          <p:nvPr/>
        </p:nvSpPr>
        <p:spPr>
          <a:xfrm>
            <a:off x="9100474" y="2460160"/>
            <a:ext cx="2360895" cy="923330"/>
          </a:xfrm>
          <a:prstGeom prst="rect">
            <a:avLst/>
          </a:prstGeom>
          <a:noFill/>
        </p:spPr>
        <p:txBody>
          <a:bodyPr wrap="square" rtlCol="0">
            <a:spAutoFit/>
          </a:bodyPr>
          <a:lstStyle/>
          <a:p>
            <a:r>
              <a:rPr lang="en-US" i="1" dirty="0"/>
              <a:t>The Rio Grande, running between the Rio Grande Gorge</a:t>
            </a:r>
          </a:p>
        </p:txBody>
      </p:sp>
      <p:pic>
        <p:nvPicPr>
          <p:cNvPr id="21506" name="Picture 2" descr="This Chisos Mountains ">
            <a:extLst>
              <a:ext uri="{FF2B5EF4-FFF2-40B4-BE49-F238E27FC236}">
                <a16:creationId xmlns:a16="http://schemas.microsoft.com/office/drawing/2014/main" id="{899B2A04-7109-68E4-D533-15EE42290D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3137" y="3823811"/>
            <a:ext cx="3553159" cy="2429666"/>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52E05D4-5A4A-43E1-6B11-369CB323505F}"/>
              </a:ext>
            </a:extLst>
          </p:cNvPr>
          <p:cNvSpPr txBox="1"/>
          <p:nvPr/>
        </p:nvSpPr>
        <p:spPr>
          <a:xfrm>
            <a:off x="10387860" y="5267644"/>
            <a:ext cx="1458963" cy="646331"/>
          </a:xfrm>
          <a:prstGeom prst="rect">
            <a:avLst/>
          </a:prstGeom>
          <a:noFill/>
        </p:spPr>
        <p:txBody>
          <a:bodyPr wrap="square" rtlCol="0">
            <a:spAutoFit/>
          </a:bodyPr>
          <a:lstStyle/>
          <a:p>
            <a:r>
              <a:rPr lang="en-US" i="1" dirty="0"/>
              <a:t>The Chisos Mountains</a:t>
            </a:r>
          </a:p>
        </p:txBody>
      </p:sp>
    </p:spTree>
    <p:extLst>
      <p:ext uri="{BB962C8B-B14F-4D97-AF65-F5344CB8AC3E}">
        <p14:creationId xmlns:p14="http://schemas.microsoft.com/office/powerpoint/2010/main" val="1423403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8094540" y="6446005"/>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291773BC-E0CF-A847-CEA1-4A55D18BA1A6}"/>
              </a:ext>
              <a:ext uri="{C183D7F6-B498-43B3-948B-1728B52AA6E4}">
                <adec:decorative xmlns:adec="http://schemas.microsoft.com/office/drawing/2017/decorative" val="0"/>
              </a:ext>
            </a:extLst>
          </p:cNvPr>
          <p:cNvSpPr txBox="1">
            <a:spLocks noGrp="1"/>
          </p:cNvSpPr>
          <p:nvPr>
            <p:ph type="title"/>
          </p:nvPr>
        </p:nvSpPr>
        <p:spPr>
          <a:xfrm>
            <a:off x="1737481" y="-140553"/>
            <a:ext cx="6633634"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0" b="1" dirty="0">
                <a:latin typeface="Gotham Book"/>
              </a:rPr>
              <a:t>Vida Vegetal y Animal</a:t>
            </a:r>
            <a:br>
              <a:rPr lang="en-US" sz="4400" dirty="0">
                <a:latin typeface="Gotham Medium"/>
              </a:rPr>
            </a:br>
            <a:r>
              <a:rPr lang="en-US" sz="3200" i="1" dirty="0" err="1">
                <a:solidFill>
                  <a:schemeClr val="bg2">
                    <a:lumMod val="50000"/>
                  </a:schemeClr>
                </a:solidFill>
                <a:latin typeface="Gotham Book"/>
              </a:rPr>
              <a:t>Montañas</a:t>
            </a:r>
            <a:r>
              <a:rPr lang="en-US" sz="3200" i="1" dirty="0">
                <a:solidFill>
                  <a:schemeClr val="bg2">
                    <a:lumMod val="50000"/>
                  </a:schemeClr>
                </a:solidFill>
                <a:latin typeface="Gotham Book"/>
              </a:rPr>
              <a:t> y Cuencas</a:t>
            </a:r>
            <a:endParaRPr lang="en-US" sz="4400" i="1" dirty="0">
              <a:solidFill>
                <a:schemeClr val="bg2">
                  <a:lumMod val="50000"/>
                </a:schemeClr>
              </a:solidFill>
              <a:latin typeface="Gotham Book"/>
            </a:endParaRPr>
          </a:p>
        </p:txBody>
      </p:sp>
      <p:pic>
        <p:nvPicPr>
          <p:cNvPr id="3" name="Picture 2">
            <a:extLst>
              <a:ext uri="{FF2B5EF4-FFF2-40B4-BE49-F238E27FC236}">
                <a16:creationId xmlns:a16="http://schemas.microsoft.com/office/drawing/2014/main" id="{C8CB9566-AB89-25B0-433A-8BA6EB0CEDC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446C410-008B-7DE2-5F2B-1E52B5D20B1E}"/>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F446C410-008B-7DE2-5F2B-1E52B5D20B1E}"/>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5316521-95D4-045D-60B1-585A8A0174E4}"/>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0" name="Ink 9">
                <a:extLst>
                  <a:ext uri="{FF2B5EF4-FFF2-40B4-BE49-F238E27FC236}">
                    <a16:creationId xmlns:a16="http://schemas.microsoft.com/office/drawing/2014/main" id="{85316521-95D4-045D-60B1-585A8A0174E4}"/>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B0B47B4-8D4B-7CF8-0031-178FF256D6F8}"/>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2" name="Ink 11">
                <a:extLst>
                  <a:ext uri="{FF2B5EF4-FFF2-40B4-BE49-F238E27FC236}">
                    <a16:creationId xmlns:a16="http://schemas.microsoft.com/office/drawing/2014/main" id="{EB0B47B4-8D4B-7CF8-0031-178FF256D6F8}"/>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D9A1B802-6337-71F7-D9EF-D3A296775AFB}"/>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3" name="Ink 12">
                <a:extLst>
                  <a:ext uri="{FF2B5EF4-FFF2-40B4-BE49-F238E27FC236}">
                    <a16:creationId xmlns:a16="http://schemas.microsoft.com/office/drawing/2014/main" id="{D9A1B802-6337-71F7-D9EF-D3A296775AFB}"/>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34D2C43-4AA4-FEA7-5933-D0C82894A9EC}"/>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4" name="Ink 13">
                <a:extLst>
                  <a:ext uri="{FF2B5EF4-FFF2-40B4-BE49-F238E27FC236}">
                    <a16:creationId xmlns:a16="http://schemas.microsoft.com/office/drawing/2014/main" id="{A34D2C43-4AA4-FEA7-5933-D0C82894A9EC}"/>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15" name="TextBox 14">
            <a:extLst>
              <a:ext uri="{FF2B5EF4-FFF2-40B4-BE49-F238E27FC236}">
                <a16:creationId xmlns:a16="http://schemas.microsoft.com/office/drawing/2014/main" id="{BB58FF10-31D6-126E-3BA3-B0D6DAA118D9}"/>
              </a:ext>
              <a:ext uri="{C183D7F6-B498-43B3-948B-1728B52AA6E4}">
                <adec:decorative xmlns:adec="http://schemas.microsoft.com/office/drawing/2017/decorative" val="0"/>
              </a:ext>
            </a:extLst>
          </p:cNvPr>
          <p:cNvSpPr txBox="1"/>
          <p:nvPr/>
        </p:nvSpPr>
        <p:spPr>
          <a:xfrm>
            <a:off x="1698449" y="1314994"/>
            <a:ext cx="6004197" cy="5539978"/>
          </a:xfrm>
          <a:prstGeom prst="rect">
            <a:avLst/>
          </a:prstGeom>
          <a:noFill/>
        </p:spPr>
        <p:txBody>
          <a:bodyPr wrap="square" rtlCol="0">
            <a:spAutoFit/>
          </a:bodyPr>
          <a:lstStyle/>
          <a:p>
            <a:r>
              <a:rPr lang="en-US" sz="2400" dirty="0">
                <a:solidFill>
                  <a:srgbClr val="002060"/>
                </a:solidFill>
              </a:rPr>
              <a:t>	</a:t>
            </a:r>
            <a:r>
              <a:rPr lang="es-ES" sz="2200" dirty="0">
                <a:solidFill>
                  <a:srgbClr val="002060"/>
                </a:solidFill>
              </a:rPr>
              <a:t>Montañas y Cuencas es el hogar de muchas especies de plantas y animales que son capaces de sobrevivir en las condiciones áridas y desérticas de la región</a:t>
            </a:r>
            <a:r>
              <a:rPr lang="en-US" sz="2200" dirty="0">
                <a:solidFill>
                  <a:srgbClr val="002060"/>
                </a:solidFill>
              </a:rPr>
              <a:t>.</a:t>
            </a:r>
            <a:r>
              <a:rPr lang="en-US" sz="2200" dirty="0">
                <a:solidFill>
                  <a:schemeClr val="accent6">
                    <a:lumMod val="75000"/>
                  </a:schemeClr>
                </a:solidFill>
              </a:rPr>
              <a:t>	</a:t>
            </a:r>
          </a:p>
          <a:p>
            <a:r>
              <a:rPr lang="en-US" sz="2200" dirty="0">
                <a:solidFill>
                  <a:schemeClr val="accent6">
                    <a:lumMod val="75000"/>
                  </a:schemeClr>
                </a:solidFill>
              </a:rPr>
              <a:t>	</a:t>
            </a:r>
            <a:r>
              <a:rPr lang="es-ES" sz="2200" dirty="0">
                <a:solidFill>
                  <a:schemeClr val="accent6">
                    <a:lumMod val="75000"/>
                  </a:schemeClr>
                </a:solidFill>
              </a:rPr>
              <a:t>Plantas del desierto como la yuca, los pinos piñoneros y el nopal existen hoy y existían hace cientos de años durante la era de los primeros pobladores de Texas</a:t>
            </a:r>
            <a:r>
              <a:rPr lang="en-US" sz="2200" dirty="0">
                <a:solidFill>
                  <a:schemeClr val="accent6">
                    <a:lumMod val="75000"/>
                  </a:schemeClr>
                </a:solidFill>
              </a:rPr>
              <a:t>. </a:t>
            </a:r>
            <a:r>
              <a:rPr lang="es-ES" sz="2200" dirty="0">
                <a:solidFill>
                  <a:schemeClr val="accent6">
                    <a:lumMod val="75000"/>
                  </a:schemeClr>
                </a:solidFill>
              </a:rPr>
              <a:t>La fruta del nopal, a menudo conocida como tuna por los primeros pobladores de Texas, formaba parte de las dietas de muchos indígenas americanos</a:t>
            </a:r>
            <a:r>
              <a:rPr lang="en-US" sz="2200" dirty="0">
                <a:solidFill>
                  <a:schemeClr val="accent6">
                    <a:lumMod val="75000"/>
                  </a:schemeClr>
                </a:solidFill>
              </a:rPr>
              <a:t>. </a:t>
            </a:r>
          </a:p>
          <a:p>
            <a:r>
              <a:rPr lang="en-US" sz="2200" dirty="0">
                <a:solidFill>
                  <a:srgbClr val="C00000"/>
                </a:solidFill>
              </a:rPr>
              <a:t>	</a:t>
            </a:r>
            <a:r>
              <a:rPr lang="es-ES" sz="2200" dirty="0">
                <a:solidFill>
                  <a:srgbClr val="C00000"/>
                </a:solidFill>
              </a:rPr>
              <a:t>La región también es el hogar de animales que incluyen serpientes rey con bandas grises, pumas (también conocidos como leones de montaña) y un animal similar a un jabalí salvaje conocido como jabalina</a:t>
            </a:r>
            <a:r>
              <a:rPr lang="en-US" sz="2200" dirty="0">
                <a:solidFill>
                  <a:srgbClr val="C00000"/>
                </a:solidFill>
              </a:rPr>
              <a:t>. </a:t>
            </a:r>
          </a:p>
        </p:txBody>
      </p:sp>
      <p:pic>
        <p:nvPicPr>
          <p:cNvPr id="19" name="Picture 18" descr="A prickly pear cactus with &quot;tuna&quot; fruits">
            <a:extLst>
              <a:ext uri="{FF2B5EF4-FFF2-40B4-BE49-F238E27FC236}">
                <a16:creationId xmlns:a16="http://schemas.microsoft.com/office/drawing/2014/main" id="{41CF8F74-87F6-3970-C6BB-5392E6D3A556}"/>
              </a:ext>
            </a:extLst>
          </p:cNvPr>
          <p:cNvPicPr>
            <a:picLocks noChangeAspect="1"/>
          </p:cNvPicPr>
          <p:nvPr/>
        </p:nvPicPr>
        <p:blipFill rotWithShape="1">
          <a:blip r:embed="rId17">
            <a:extLst>
              <a:ext uri="{28A0092B-C50C-407E-A947-70E740481C1C}">
                <a14:useLocalDpi xmlns:a14="http://schemas.microsoft.com/office/drawing/2010/main" val="0"/>
              </a:ext>
            </a:extLst>
          </a:blip>
          <a:srcRect r="2179" b="11100"/>
          <a:stretch/>
        </p:blipFill>
        <p:spPr>
          <a:xfrm>
            <a:off x="7127945" y="-522387"/>
            <a:ext cx="3127445" cy="2286006"/>
          </a:xfrm>
          <a:prstGeom prst="rect">
            <a:avLst/>
          </a:prstGeom>
        </p:spPr>
      </p:pic>
      <p:sp>
        <p:nvSpPr>
          <p:cNvPr id="24" name="TextBox 23">
            <a:extLst>
              <a:ext uri="{FF2B5EF4-FFF2-40B4-BE49-F238E27FC236}">
                <a16:creationId xmlns:a16="http://schemas.microsoft.com/office/drawing/2014/main" id="{5064372A-8DB9-D561-859B-A35B6894D8CE}"/>
              </a:ext>
            </a:extLst>
          </p:cNvPr>
          <p:cNvSpPr txBox="1"/>
          <p:nvPr/>
        </p:nvSpPr>
        <p:spPr>
          <a:xfrm>
            <a:off x="8647758" y="1828850"/>
            <a:ext cx="1396578" cy="369332"/>
          </a:xfrm>
          <a:prstGeom prst="rect">
            <a:avLst/>
          </a:prstGeom>
          <a:noFill/>
        </p:spPr>
        <p:txBody>
          <a:bodyPr wrap="square" rtlCol="0">
            <a:spAutoFit/>
          </a:bodyPr>
          <a:lstStyle/>
          <a:p>
            <a:pPr algn="ctr"/>
            <a:r>
              <a:rPr lang="en-US" i="1" dirty="0"/>
              <a:t>Nopal</a:t>
            </a:r>
          </a:p>
        </p:txBody>
      </p:sp>
      <p:pic>
        <p:nvPicPr>
          <p:cNvPr id="22530" name="Picture 2" descr="A javelina, or wild pig">
            <a:extLst>
              <a:ext uri="{FF2B5EF4-FFF2-40B4-BE49-F238E27FC236}">
                <a16:creationId xmlns:a16="http://schemas.microsoft.com/office/drawing/2014/main" id="{1BD84A80-53DD-F8B6-DDE0-D1F5016C46B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9106" r="27969" b="-2302"/>
          <a:stretch/>
        </p:blipFill>
        <p:spPr bwMode="auto">
          <a:xfrm>
            <a:off x="7672826" y="2475181"/>
            <a:ext cx="2127384" cy="2761233"/>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D05CDA-5CA5-CF93-FB8E-57C81DDEEE60}"/>
              </a:ext>
            </a:extLst>
          </p:cNvPr>
          <p:cNvSpPr txBox="1"/>
          <p:nvPr/>
        </p:nvSpPr>
        <p:spPr>
          <a:xfrm>
            <a:off x="7861271" y="5187150"/>
            <a:ext cx="1396578" cy="369332"/>
          </a:xfrm>
          <a:prstGeom prst="rect">
            <a:avLst/>
          </a:prstGeom>
          <a:noFill/>
        </p:spPr>
        <p:txBody>
          <a:bodyPr wrap="square" rtlCol="0">
            <a:spAutoFit/>
          </a:bodyPr>
          <a:lstStyle/>
          <a:p>
            <a:pPr algn="ctr"/>
            <a:r>
              <a:rPr lang="en-US" i="1" dirty="0" err="1"/>
              <a:t>Jabalina</a:t>
            </a:r>
            <a:endParaRPr lang="en-US" i="1" dirty="0"/>
          </a:p>
        </p:txBody>
      </p:sp>
      <p:pic>
        <p:nvPicPr>
          <p:cNvPr id="17" name="Picture 16" descr="A yucca plant">
            <a:extLst>
              <a:ext uri="{FF2B5EF4-FFF2-40B4-BE49-F238E27FC236}">
                <a16:creationId xmlns:a16="http://schemas.microsoft.com/office/drawing/2014/main" id="{0CDB7E48-563C-28DE-239B-8DE2B1034182}"/>
              </a:ext>
            </a:extLst>
          </p:cNvPr>
          <p:cNvPicPr>
            <a:picLocks noChangeAspect="1"/>
          </p:cNvPicPr>
          <p:nvPr/>
        </p:nvPicPr>
        <p:blipFill rotWithShape="1">
          <a:blip r:embed="rId19">
            <a:extLst>
              <a:ext uri="{28A0092B-C50C-407E-A947-70E740481C1C}">
                <a14:useLocalDpi xmlns:a14="http://schemas.microsoft.com/office/drawing/2010/main" val="0"/>
              </a:ext>
            </a:extLst>
          </a:blip>
          <a:srcRect r="673" b="17463"/>
          <a:stretch/>
        </p:blipFill>
        <p:spPr>
          <a:xfrm>
            <a:off x="10591523" y="1259301"/>
            <a:ext cx="1922016" cy="2401576"/>
          </a:xfrm>
          <a:prstGeom prst="rect">
            <a:avLst/>
          </a:prstGeom>
        </p:spPr>
      </p:pic>
      <p:sp>
        <p:nvSpPr>
          <p:cNvPr id="25" name="TextBox 24">
            <a:extLst>
              <a:ext uri="{FF2B5EF4-FFF2-40B4-BE49-F238E27FC236}">
                <a16:creationId xmlns:a16="http://schemas.microsoft.com/office/drawing/2014/main" id="{675DC72C-3435-5921-AE84-9519F235BFA6}"/>
              </a:ext>
            </a:extLst>
          </p:cNvPr>
          <p:cNvSpPr txBox="1"/>
          <p:nvPr/>
        </p:nvSpPr>
        <p:spPr>
          <a:xfrm>
            <a:off x="10688899" y="3607408"/>
            <a:ext cx="1396578" cy="646331"/>
          </a:xfrm>
          <a:prstGeom prst="rect">
            <a:avLst/>
          </a:prstGeom>
          <a:noFill/>
        </p:spPr>
        <p:txBody>
          <a:bodyPr wrap="square" rtlCol="0">
            <a:spAutoFit/>
          </a:bodyPr>
          <a:lstStyle/>
          <a:p>
            <a:pPr algn="ctr"/>
            <a:r>
              <a:rPr lang="en-US" i="1" dirty="0"/>
              <a:t>Planta de Yuca</a:t>
            </a:r>
          </a:p>
        </p:txBody>
      </p:sp>
      <p:pic>
        <p:nvPicPr>
          <p:cNvPr id="21" name="Picture 20" descr="Puma in fields">
            <a:extLst>
              <a:ext uri="{FF2B5EF4-FFF2-40B4-BE49-F238E27FC236}">
                <a16:creationId xmlns:a16="http://schemas.microsoft.com/office/drawing/2014/main" id="{D5DFD52A-B1CE-B6C7-F9DC-EF08DFDD196A}"/>
              </a:ext>
            </a:extLst>
          </p:cNvPr>
          <p:cNvPicPr>
            <a:picLocks noChangeAspect="1"/>
          </p:cNvPicPr>
          <p:nvPr/>
        </p:nvPicPr>
        <p:blipFill rotWithShape="1">
          <a:blip r:embed="rId20">
            <a:extLst>
              <a:ext uri="{28A0092B-C50C-407E-A947-70E740481C1C}">
                <a14:useLocalDpi xmlns:a14="http://schemas.microsoft.com/office/drawing/2010/main" val="0"/>
              </a:ext>
            </a:extLst>
          </a:blip>
          <a:srcRect l="48002" t="5607" r="940" b="24406"/>
          <a:stretch/>
        </p:blipFill>
        <p:spPr>
          <a:xfrm>
            <a:off x="10044336" y="4182029"/>
            <a:ext cx="1907779" cy="1743320"/>
          </a:xfrm>
          <a:prstGeom prst="rect">
            <a:avLst/>
          </a:prstGeom>
          <a:effectLst>
            <a:outerShdw blurRad="50800" dist="50800" dir="7860000" algn="ctr" rotWithShape="0">
              <a:srgbClr val="000000">
                <a:alpha val="43137"/>
              </a:srgbClr>
            </a:outerShdw>
          </a:effectLst>
        </p:spPr>
      </p:pic>
      <p:sp>
        <p:nvSpPr>
          <p:cNvPr id="26" name="TextBox 25">
            <a:extLst>
              <a:ext uri="{FF2B5EF4-FFF2-40B4-BE49-F238E27FC236}">
                <a16:creationId xmlns:a16="http://schemas.microsoft.com/office/drawing/2014/main" id="{C667D80E-E020-AC0E-E621-0C080B7C18AD}"/>
              </a:ext>
            </a:extLst>
          </p:cNvPr>
          <p:cNvSpPr txBox="1"/>
          <p:nvPr/>
        </p:nvSpPr>
        <p:spPr>
          <a:xfrm>
            <a:off x="9463566" y="5987511"/>
            <a:ext cx="2862460" cy="369332"/>
          </a:xfrm>
          <a:prstGeom prst="rect">
            <a:avLst/>
          </a:prstGeom>
          <a:noFill/>
        </p:spPr>
        <p:txBody>
          <a:bodyPr wrap="square" rtlCol="0">
            <a:spAutoFit/>
          </a:bodyPr>
          <a:lstStyle/>
          <a:p>
            <a:pPr algn="ctr"/>
            <a:r>
              <a:rPr lang="en-US" i="1" dirty="0"/>
              <a:t>Puma, o León de </a:t>
            </a:r>
            <a:r>
              <a:rPr lang="en-US" i="1" dirty="0" err="1"/>
              <a:t>montaña</a:t>
            </a:r>
            <a:endParaRPr lang="en-US" i="1" dirty="0"/>
          </a:p>
        </p:txBody>
      </p:sp>
    </p:spTree>
    <p:extLst>
      <p:ext uri="{BB962C8B-B14F-4D97-AF65-F5344CB8AC3E}">
        <p14:creationId xmlns:p14="http://schemas.microsoft.com/office/powerpoint/2010/main" val="3121347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3">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3">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Title 5">
            <a:extLst>
              <a:ext uri="{FF2B5EF4-FFF2-40B4-BE49-F238E27FC236}">
                <a16:creationId xmlns:a16="http://schemas.microsoft.com/office/drawing/2014/main" id="{8040501D-6BCA-55AD-7764-E1213D5925C3}"/>
              </a:ext>
              <a:ext uri="{C183D7F6-B498-43B3-948B-1728B52AA6E4}">
                <adec:decorative xmlns:adec="http://schemas.microsoft.com/office/drawing/2017/decorative" val="0"/>
              </a:ext>
            </a:extLst>
          </p:cNvPr>
          <p:cNvSpPr txBox="1">
            <a:spLocks noGrp="1"/>
          </p:cNvSpPr>
          <p:nvPr>
            <p:ph type="title"/>
          </p:nvPr>
        </p:nvSpPr>
        <p:spPr>
          <a:xfrm>
            <a:off x="1737481" y="-140553"/>
            <a:ext cx="6633634"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latin typeface="Gotham Book"/>
              </a:rPr>
              <a:t>Recursos</a:t>
            </a:r>
            <a:r>
              <a:rPr lang="en-US" sz="5400" b="1" dirty="0">
                <a:latin typeface="Gotham Book"/>
              </a:rPr>
              <a:t> Naturales</a:t>
            </a:r>
            <a:br>
              <a:rPr lang="en-US" sz="4400" dirty="0">
                <a:latin typeface="Gotham Medium"/>
              </a:rPr>
            </a:br>
            <a:r>
              <a:rPr lang="en-US" sz="3200" i="1" dirty="0" err="1">
                <a:solidFill>
                  <a:schemeClr val="bg2">
                    <a:lumMod val="50000"/>
                  </a:schemeClr>
                </a:solidFill>
                <a:latin typeface="Gotham Book"/>
              </a:rPr>
              <a:t>Montañas</a:t>
            </a:r>
            <a:r>
              <a:rPr lang="en-US" sz="3200" i="1" dirty="0">
                <a:solidFill>
                  <a:schemeClr val="bg2">
                    <a:lumMod val="50000"/>
                  </a:schemeClr>
                </a:solidFill>
                <a:latin typeface="Gotham Book"/>
              </a:rPr>
              <a:t> y Cuencas</a:t>
            </a:r>
            <a:endParaRPr lang="en-US" sz="4400" i="1" dirty="0">
              <a:solidFill>
                <a:schemeClr val="bg2">
                  <a:lumMod val="50000"/>
                </a:schemeClr>
              </a:solidFill>
              <a:latin typeface="Gotham Book"/>
            </a:endParaRPr>
          </a:p>
        </p:txBody>
      </p:sp>
      <p:pic>
        <p:nvPicPr>
          <p:cNvPr id="3" name="Picture 2">
            <a:extLst>
              <a:ext uri="{FF2B5EF4-FFF2-40B4-BE49-F238E27FC236}">
                <a16:creationId xmlns:a16="http://schemas.microsoft.com/office/drawing/2014/main" id="{2EB24777-A2EE-C00C-8AE1-9F3E19EC70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410" y="128380"/>
            <a:ext cx="2200413" cy="2200413"/>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C37BBE14-26B4-A2BD-7054-443EA8D28CAB}"/>
                  </a:ext>
                  <a:ext uri="{C183D7F6-B498-43B3-948B-1728B52AA6E4}">
                    <adec:decorative xmlns:adec="http://schemas.microsoft.com/office/drawing/2017/decorative" val="1"/>
                  </a:ext>
                </a:extLst>
              </p14:cNvPr>
              <p14:cNvContentPartPr/>
              <p14:nvPr/>
            </p14:nvContentPartPr>
            <p14:xfrm>
              <a:off x="10693130" y="376600"/>
              <a:ext cx="38880" cy="207000"/>
            </p14:xfrm>
          </p:contentPart>
        </mc:Choice>
        <mc:Fallback xmlns="">
          <p:pic>
            <p:nvPicPr>
              <p:cNvPr id="4" name="Ink 3">
                <a:extLst>
                  <a:ext uri="{FF2B5EF4-FFF2-40B4-BE49-F238E27FC236}">
                    <a16:creationId xmlns:a16="http://schemas.microsoft.com/office/drawing/2014/main" id="{C37BBE14-26B4-A2BD-7054-443EA8D28CAB}"/>
                  </a:ext>
                  <a:ext uri="{C183D7F6-B498-43B3-948B-1728B52AA6E4}">
                    <adec:decorative xmlns:adec="http://schemas.microsoft.com/office/drawing/2017/decorative" val="1"/>
                  </a:ext>
                </a:extLst>
              </p:cNvPr>
              <p:cNvPicPr/>
              <p:nvPr/>
            </p:nvPicPr>
            <p:blipFill>
              <a:blip r:embed="rId8"/>
              <a:stretch>
                <a:fillRect/>
              </a:stretch>
            </p:blipFill>
            <p:spPr>
              <a:xfrm>
                <a:off x="10675130" y="358600"/>
                <a:ext cx="745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773B1C0-AE53-280F-6807-BCB1116C733A}"/>
                  </a:ext>
                  <a:ext uri="{C183D7F6-B498-43B3-948B-1728B52AA6E4}">
                    <adec:decorative xmlns:adec="http://schemas.microsoft.com/office/drawing/2017/decorative" val="1"/>
                  </a:ext>
                </a:extLst>
              </p14:cNvPr>
              <p14:cNvContentPartPr/>
              <p14:nvPr/>
            </p14:nvContentPartPr>
            <p14:xfrm>
              <a:off x="11461370" y="560850"/>
              <a:ext cx="88200" cy="42840"/>
            </p14:xfrm>
          </p:contentPart>
        </mc:Choice>
        <mc:Fallback xmlns="">
          <p:pic>
            <p:nvPicPr>
              <p:cNvPr id="10" name="Ink 9">
                <a:extLst>
                  <a:ext uri="{FF2B5EF4-FFF2-40B4-BE49-F238E27FC236}">
                    <a16:creationId xmlns:a16="http://schemas.microsoft.com/office/drawing/2014/main" id="{A773B1C0-AE53-280F-6807-BCB1116C733A}"/>
                  </a:ext>
                  <a:ext uri="{C183D7F6-B498-43B3-948B-1728B52AA6E4}">
                    <adec:decorative xmlns:adec="http://schemas.microsoft.com/office/drawing/2017/decorative" val="1"/>
                  </a:ext>
                </a:extLst>
              </p:cNvPr>
              <p:cNvPicPr/>
              <p:nvPr/>
            </p:nvPicPr>
            <p:blipFill>
              <a:blip r:embed="rId10"/>
              <a:stretch>
                <a:fillRect/>
              </a:stretch>
            </p:blipFill>
            <p:spPr>
              <a:xfrm>
                <a:off x="11425730" y="525210"/>
                <a:ext cx="159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DC78387-A2C7-9D0C-7567-6CD12FB0A297}"/>
                  </a:ext>
                  <a:ext uri="{C183D7F6-B498-43B3-948B-1728B52AA6E4}">
                    <adec:decorative xmlns:adec="http://schemas.microsoft.com/office/drawing/2017/decorative" val="1"/>
                  </a:ext>
                </a:extLst>
              </p14:cNvPr>
              <p14:cNvContentPartPr/>
              <p14:nvPr/>
            </p14:nvContentPartPr>
            <p14:xfrm>
              <a:off x="9664340" y="1002960"/>
              <a:ext cx="741240" cy="641520"/>
            </p14:xfrm>
          </p:contentPart>
        </mc:Choice>
        <mc:Fallback xmlns="">
          <p:pic>
            <p:nvPicPr>
              <p:cNvPr id="12" name="Ink 11">
                <a:extLst>
                  <a:ext uri="{FF2B5EF4-FFF2-40B4-BE49-F238E27FC236}">
                    <a16:creationId xmlns:a16="http://schemas.microsoft.com/office/drawing/2014/main" id="{EDC78387-A2C7-9D0C-7567-6CD12FB0A297}"/>
                  </a:ext>
                  <a:ext uri="{C183D7F6-B498-43B3-948B-1728B52AA6E4}">
                    <adec:decorative xmlns:adec="http://schemas.microsoft.com/office/drawing/2017/decorative" val="1"/>
                  </a:ext>
                </a:extLst>
              </p:cNvPr>
              <p:cNvPicPr/>
              <p:nvPr/>
            </p:nvPicPr>
            <p:blipFill>
              <a:blip r:embed="rId12"/>
              <a:stretch>
                <a:fillRect/>
              </a:stretch>
            </p:blipFill>
            <p:spPr>
              <a:xfrm>
                <a:off x="9628340" y="966960"/>
                <a:ext cx="81288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7A9AF3B-2BE2-987A-6B6B-47279A1F42D6}"/>
                  </a:ext>
                  <a:ext uri="{C183D7F6-B498-43B3-948B-1728B52AA6E4}">
                    <adec:decorative xmlns:adec="http://schemas.microsoft.com/office/drawing/2017/decorative" val="1"/>
                  </a:ext>
                </a:extLst>
              </p14:cNvPr>
              <p14:cNvContentPartPr/>
              <p14:nvPr/>
            </p14:nvContentPartPr>
            <p14:xfrm>
              <a:off x="10236020" y="996480"/>
              <a:ext cx="291240" cy="553320"/>
            </p14:xfrm>
          </p:contentPart>
        </mc:Choice>
        <mc:Fallback xmlns="">
          <p:pic>
            <p:nvPicPr>
              <p:cNvPr id="13" name="Ink 12">
                <a:extLst>
                  <a:ext uri="{FF2B5EF4-FFF2-40B4-BE49-F238E27FC236}">
                    <a16:creationId xmlns:a16="http://schemas.microsoft.com/office/drawing/2014/main" id="{B7A9AF3B-2BE2-987A-6B6B-47279A1F42D6}"/>
                  </a:ext>
                  <a:ext uri="{C183D7F6-B498-43B3-948B-1728B52AA6E4}">
                    <adec:decorative xmlns:adec="http://schemas.microsoft.com/office/drawing/2017/decorative" val="1"/>
                  </a:ext>
                </a:extLst>
              </p:cNvPr>
              <p:cNvPicPr/>
              <p:nvPr/>
            </p:nvPicPr>
            <p:blipFill>
              <a:blip r:embed="rId14"/>
              <a:stretch>
                <a:fillRect/>
              </a:stretch>
            </p:blipFill>
            <p:spPr>
              <a:xfrm>
                <a:off x="10229900" y="990360"/>
                <a:ext cx="30348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2BE79BF3-32DA-8E29-8B95-F7D5B37EB307}"/>
                  </a:ext>
                  <a:ext uri="{C183D7F6-B498-43B3-948B-1728B52AA6E4}">
                    <adec:decorative xmlns:adec="http://schemas.microsoft.com/office/drawing/2017/decorative" val="1"/>
                  </a:ext>
                </a:extLst>
              </p14:cNvPr>
              <p14:cNvContentPartPr/>
              <p14:nvPr/>
            </p14:nvContentPartPr>
            <p14:xfrm>
              <a:off x="10413500" y="1161720"/>
              <a:ext cx="45000" cy="164520"/>
            </p14:xfrm>
          </p:contentPart>
        </mc:Choice>
        <mc:Fallback xmlns="">
          <p:pic>
            <p:nvPicPr>
              <p:cNvPr id="14" name="Ink 13">
                <a:extLst>
                  <a:ext uri="{FF2B5EF4-FFF2-40B4-BE49-F238E27FC236}">
                    <a16:creationId xmlns:a16="http://schemas.microsoft.com/office/drawing/2014/main" id="{2BE79BF3-32DA-8E29-8B95-F7D5B37EB307}"/>
                  </a:ext>
                  <a:ext uri="{C183D7F6-B498-43B3-948B-1728B52AA6E4}">
                    <adec:decorative xmlns:adec="http://schemas.microsoft.com/office/drawing/2017/decorative" val="1"/>
                  </a:ext>
                </a:extLst>
              </p:cNvPr>
              <p:cNvPicPr/>
              <p:nvPr/>
            </p:nvPicPr>
            <p:blipFill>
              <a:blip r:embed="rId16"/>
              <a:stretch>
                <a:fillRect/>
              </a:stretch>
            </p:blipFill>
            <p:spPr>
              <a:xfrm>
                <a:off x="10407380" y="1155600"/>
                <a:ext cx="57240" cy="176760"/>
              </a:xfrm>
              <a:prstGeom prst="rect">
                <a:avLst/>
              </a:prstGeom>
            </p:spPr>
          </p:pic>
        </mc:Fallback>
      </mc:AlternateContent>
      <p:sp>
        <p:nvSpPr>
          <p:cNvPr id="15" name="TextBox 14">
            <a:extLst>
              <a:ext uri="{FF2B5EF4-FFF2-40B4-BE49-F238E27FC236}">
                <a16:creationId xmlns:a16="http://schemas.microsoft.com/office/drawing/2014/main" id="{C65D4AA9-3890-C3E8-C8CA-89AC2E0B9861}"/>
              </a:ext>
              <a:ext uri="{C183D7F6-B498-43B3-948B-1728B52AA6E4}">
                <adec:decorative xmlns:adec="http://schemas.microsoft.com/office/drawing/2017/decorative" val="0"/>
              </a:ext>
            </a:extLst>
          </p:cNvPr>
          <p:cNvSpPr txBox="1"/>
          <p:nvPr/>
        </p:nvSpPr>
        <p:spPr>
          <a:xfrm>
            <a:off x="1698450" y="1341628"/>
            <a:ext cx="5585541" cy="6024726"/>
          </a:xfrm>
          <a:prstGeom prst="rect">
            <a:avLst/>
          </a:prstGeom>
          <a:noFill/>
        </p:spPr>
        <p:txBody>
          <a:bodyPr wrap="square" rtlCol="0">
            <a:spAutoFit/>
          </a:bodyPr>
          <a:lstStyle/>
          <a:p>
            <a:r>
              <a:rPr lang="en-US" sz="2400" dirty="0">
                <a:solidFill>
                  <a:srgbClr val="002060"/>
                </a:solidFill>
              </a:rPr>
              <a:t>	</a:t>
            </a:r>
            <a:r>
              <a:rPr lang="es-ES" sz="2250" dirty="0">
                <a:solidFill>
                  <a:srgbClr val="002060"/>
                </a:solidFill>
              </a:rPr>
              <a:t>Al igual que gran parte del resto de Texas, el petróleo y el gas natural son ambos recursos naturales de la región de Montañas y Cuencas</a:t>
            </a:r>
            <a:r>
              <a:rPr lang="en-US" sz="2250" dirty="0">
                <a:solidFill>
                  <a:srgbClr val="002060"/>
                </a:solidFill>
              </a:rPr>
              <a:t>. </a:t>
            </a:r>
            <a:r>
              <a:rPr lang="es-ES" sz="2250" dirty="0">
                <a:solidFill>
                  <a:srgbClr val="002060"/>
                </a:solidFill>
              </a:rPr>
              <a:t>La mayoría de estos elementos se encuentran solo en la parte este de la región, más cercana a las Grandes Llanuras</a:t>
            </a:r>
            <a:r>
              <a:rPr lang="en-US" sz="2250" dirty="0">
                <a:solidFill>
                  <a:srgbClr val="002060"/>
                </a:solidFill>
              </a:rPr>
              <a:t>.</a:t>
            </a:r>
          </a:p>
          <a:p>
            <a:r>
              <a:rPr lang="en-US" sz="2250" dirty="0">
                <a:solidFill>
                  <a:schemeClr val="accent6">
                    <a:lumMod val="75000"/>
                  </a:schemeClr>
                </a:solidFill>
              </a:rPr>
              <a:t>	</a:t>
            </a:r>
            <a:r>
              <a:rPr lang="es-ES" sz="2250" dirty="0">
                <a:solidFill>
                  <a:schemeClr val="accent6">
                    <a:lumMod val="75000"/>
                  </a:schemeClr>
                </a:solidFill>
              </a:rPr>
              <a:t>La agricultura es limitada en esta región debido a su clima extremadamente árido, aunque algunos agricultores pueden cultivar algodón y verduras, y criar pollos, ovejas, ganado vacuno y cabras</a:t>
            </a:r>
            <a:r>
              <a:rPr lang="en-US" sz="2250" dirty="0">
                <a:solidFill>
                  <a:schemeClr val="accent6">
                    <a:lumMod val="75000"/>
                  </a:schemeClr>
                </a:solidFill>
              </a:rPr>
              <a:t>. </a:t>
            </a:r>
            <a:r>
              <a:rPr lang="es-ES" sz="2250" dirty="0">
                <a:solidFill>
                  <a:schemeClr val="accent6">
                    <a:lumMod val="75000"/>
                  </a:schemeClr>
                </a:solidFill>
              </a:rPr>
              <a:t>Los primeros pobladores de Texas tuvieron luchas similares hace cientos de años en este entorno difícil, pero muchos también pudieron participar en agricultura limitada y cazar bisontes en el área</a:t>
            </a:r>
            <a:r>
              <a:rPr lang="en-US" sz="2250" dirty="0">
                <a:solidFill>
                  <a:schemeClr val="accent6">
                    <a:lumMod val="75000"/>
                  </a:schemeClr>
                </a:solidFill>
              </a:rPr>
              <a:t>. </a:t>
            </a:r>
          </a:p>
          <a:p>
            <a:r>
              <a:rPr lang="en-US" sz="2400" dirty="0">
                <a:solidFill>
                  <a:srgbClr val="C00000"/>
                </a:solidFill>
              </a:rPr>
              <a:t>	</a:t>
            </a:r>
          </a:p>
        </p:txBody>
      </p:sp>
      <p:pic>
        <p:nvPicPr>
          <p:cNvPr id="23554" name="Picture 2" descr="Primary view of object titled '[Cattle on a Ranch]'.">
            <a:extLst>
              <a:ext uri="{FF2B5EF4-FFF2-40B4-BE49-F238E27FC236}">
                <a16:creationId xmlns:a16="http://schemas.microsoft.com/office/drawing/2014/main" id="{0EA7686A-ECEE-478A-FDD8-76406308A27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020" t="9045" r="6337" b="8102"/>
          <a:stretch/>
        </p:blipFill>
        <p:spPr bwMode="auto">
          <a:xfrm>
            <a:off x="7303650" y="2417314"/>
            <a:ext cx="4685520" cy="2898106"/>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8C39855-5872-14ED-76C4-DE46430FEA54}"/>
              </a:ext>
            </a:extLst>
          </p:cNvPr>
          <p:cNvSpPr txBox="1"/>
          <p:nvPr/>
        </p:nvSpPr>
        <p:spPr>
          <a:xfrm>
            <a:off x="7458439" y="5305968"/>
            <a:ext cx="4460032" cy="646331"/>
          </a:xfrm>
          <a:prstGeom prst="rect">
            <a:avLst/>
          </a:prstGeom>
          <a:noFill/>
        </p:spPr>
        <p:txBody>
          <a:bodyPr wrap="square" rtlCol="0">
            <a:spAutoFit/>
          </a:bodyPr>
          <a:lstStyle/>
          <a:p>
            <a:pPr algn="ctr"/>
            <a:r>
              <a:rPr lang="es-ES" i="1" dirty="0"/>
              <a:t>Un rancho de ganado en Pecos, Texas, en la década de 1930</a:t>
            </a:r>
            <a:endParaRPr lang="en-US" i="1" dirty="0"/>
          </a:p>
        </p:txBody>
      </p:sp>
    </p:spTree>
    <p:extLst>
      <p:ext uri="{BB962C8B-B14F-4D97-AF65-F5344CB8AC3E}">
        <p14:creationId xmlns:p14="http://schemas.microsoft.com/office/powerpoint/2010/main" val="322196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3">
            <a:extLst>
              <a:ext uri="{FF2B5EF4-FFF2-40B4-BE49-F238E27FC236}">
                <a16:creationId xmlns:a16="http://schemas.microsoft.com/office/drawing/2014/main" id="{FA56A0EB-2561-B385-016D-9299353BC756}"/>
              </a:ext>
            </a:extLst>
          </p:cNvPr>
          <p:cNvSpPr txBox="1">
            <a:spLocks noGrp="1"/>
          </p:cNvSpPr>
          <p:nvPr>
            <p:ph type="title" idx="4294967295"/>
          </p:nvPr>
        </p:nvSpPr>
        <p:spPr>
          <a:xfrm>
            <a:off x="2021277" y="118865"/>
            <a:ext cx="9887694"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err="1">
                <a:latin typeface="+mn-lt"/>
                <a:ea typeface="+mn-ea"/>
                <a:cs typeface="+mn-cs"/>
              </a:rPr>
              <a:t>Boleta</a:t>
            </a:r>
            <a:r>
              <a:rPr lang="en-US" sz="6600" dirty="0">
                <a:latin typeface="+mn-lt"/>
                <a:ea typeface="+mn-ea"/>
                <a:cs typeface="+mn-cs"/>
              </a:rPr>
              <a:t> de Salida</a:t>
            </a:r>
            <a:r>
              <a:rPr kumimoji="0" lang="en-US" sz="6600" b="0" i="0" u="none" strike="noStrike" kern="1200" cap="none" spc="0" normalizeH="0" baseline="0" noProof="0" dirty="0">
                <a:ln>
                  <a:noFill/>
                </a:ln>
                <a:solidFill>
                  <a:schemeClr val="tx1"/>
                </a:solidFill>
                <a:effectLst/>
                <a:uLnTx/>
                <a:uFillTx/>
                <a:latin typeface="+mn-lt"/>
                <a:ea typeface="+mn-ea"/>
                <a:cs typeface="+mn-cs"/>
              </a:rPr>
              <a:t> – </a:t>
            </a:r>
            <a:r>
              <a:rPr kumimoji="0" lang="en-US" sz="6600" b="0" i="1" u="none" strike="noStrike" kern="1200" cap="none" spc="0" normalizeH="0" baseline="0" noProof="0" dirty="0">
                <a:ln>
                  <a:noFill/>
                </a:ln>
                <a:solidFill>
                  <a:schemeClr val="bg2">
                    <a:lumMod val="50000"/>
                  </a:schemeClr>
                </a:solidFill>
                <a:effectLst/>
                <a:uLnTx/>
                <a:uFillTx/>
                <a:latin typeface="+mn-lt"/>
                <a:ea typeface="+mn-ea"/>
                <a:cs typeface="+mn-cs"/>
              </a:rPr>
              <a:t>Dia 1</a:t>
            </a:r>
          </a:p>
        </p:txBody>
      </p:sp>
      <p:pic>
        <p:nvPicPr>
          <p:cNvPr id="3" name="Picture 2" descr="An image of the chart from the Exit Ticket for Day 1">
            <a:extLst>
              <a:ext uri="{FF2B5EF4-FFF2-40B4-BE49-F238E27FC236}">
                <a16:creationId xmlns:a16="http://schemas.microsoft.com/office/drawing/2014/main" id="{BA906D4D-092C-C04A-ACAB-9CDF54A3F813}"/>
              </a:ext>
            </a:extLst>
          </p:cNvPr>
          <p:cNvPicPr>
            <a:picLocks noChangeAspect="1"/>
          </p:cNvPicPr>
          <p:nvPr/>
        </p:nvPicPr>
        <p:blipFill>
          <a:blip r:embed="rId5"/>
          <a:stretch>
            <a:fillRect/>
          </a:stretch>
        </p:blipFill>
        <p:spPr>
          <a:xfrm>
            <a:off x="2981952" y="1503485"/>
            <a:ext cx="8631130" cy="4123592"/>
          </a:xfrm>
          <a:prstGeom prst="rect">
            <a:avLst/>
          </a:prstGeom>
          <a:effectLst>
            <a:outerShdw blurRad="50800" dist="50800" dir="7860000" algn="ctr" rotWithShape="0">
              <a:srgbClr val="000000">
                <a:alpha val="43137"/>
              </a:srgbClr>
            </a:outerShdw>
          </a:effectLst>
        </p:spPr>
      </p:pic>
      <p:pic>
        <p:nvPicPr>
          <p:cNvPr id="10" name="Graphic 9">
            <a:extLst>
              <a:ext uri="{FF2B5EF4-FFF2-40B4-BE49-F238E27FC236}">
                <a16:creationId xmlns:a16="http://schemas.microsoft.com/office/drawing/2014/main" id="{97FA8897-B0A8-69A3-BA4F-D9BE0992683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7431" y="1503485"/>
            <a:ext cx="1071092" cy="1071092"/>
          </a:xfrm>
          <a:prstGeom prst="rect">
            <a:avLst/>
          </a:prstGeom>
        </p:spPr>
      </p:pic>
      <p:pic>
        <p:nvPicPr>
          <p:cNvPr id="12" name="Graphic 11">
            <a:extLst>
              <a:ext uri="{FF2B5EF4-FFF2-40B4-BE49-F238E27FC236}">
                <a16:creationId xmlns:a16="http://schemas.microsoft.com/office/drawing/2014/main" id="{DFB635AF-48B7-0F88-857F-9E280426AD4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4539" y="3634703"/>
            <a:ext cx="925793" cy="925793"/>
          </a:xfrm>
          <a:prstGeom prst="rect">
            <a:avLst/>
          </a:prstGeom>
        </p:spPr>
      </p:pic>
    </p:spTree>
    <p:extLst>
      <p:ext uri="{BB962C8B-B14F-4D97-AF65-F5344CB8AC3E}">
        <p14:creationId xmlns:p14="http://schemas.microsoft.com/office/powerpoint/2010/main" val="1676642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3">
            <a:extLst>
              <a:ext uri="{FF2B5EF4-FFF2-40B4-BE49-F238E27FC236}">
                <a16:creationId xmlns:a16="http://schemas.microsoft.com/office/drawing/2014/main" id="{FA56A0EB-2561-B385-016D-9299353BC756}"/>
              </a:ext>
            </a:extLst>
          </p:cNvPr>
          <p:cNvSpPr txBox="1">
            <a:spLocks noGrp="1"/>
          </p:cNvSpPr>
          <p:nvPr>
            <p:ph type="title" idx="4294967295"/>
          </p:nvPr>
        </p:nvSpPr>
        <p:spPr>
          <a:xfrm>
            <a:off x="2021277" y="118865"/>
            <a:ext cx="9887694"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latin typeface="+mn-lt"/>
                <a:ea typeface="+mn-ea"/>
                <a:cs typeface="+mn-cs"/>
              </a:rPr>
              <a:t>Boleto</a:t>
            </a:r>
            <a:r>
              <a:rPr lang="en-US" sz="6600" b="1" dirty="0">
                <a:latin typeface="+mn-lt"/>
                <a:ea typeface="+mn-ea"/>
                <a:cs typeface="+mn-cs"/>
              </a:rPr>
              <a:t> de Salida</a:t>
            </a:r>
            <a:r>
              <a:rPr kumimoji="0" lang="en-US" sz="6600" b="1" i="0" u="none" strike="noStrike" kern="1200" cap="none" spc="0" normalizeH="0" baseline="0" noProof="0" dirty="0">
                <a:ln>
                  <a:noFill/>
                </a:ln>
                <a:solidFill>
                  <a:schemeClr val="tx1"/>
                </a:solidFill>
                <a:effectLst/>
                <a:uLnTx/>
                <a:uFillTx/>
                <a:latin typeface="+mn-lt"/>
                <a:ea typeface="+mn-ea"/>
                <a:cs typeface="+mn-cs"/>
              </a:rPr>
              <a:t> </a:t>
            </a:r>
            <a:r>
              <a:rPr kumimoji="0" lang="en-US" sz="6600" b="0" i="1" u="none" strike="noStrike" kern="1200" cap="none" spc="0" normalizeH="0" baseline="0" noProof="0" dirty="0">
                <a:ln>
                  <a:noFill/>
                </a:ln>
                <a:solidFill>
                  <a:schemeClr val="bg2">
                    <a:lumMod val="50000"/>
                  </a:schemeClr>
                </a:solidFill>
                <a:effectLst/>
                <a:uLnTx/>
                <a:uFillTx/>
                <a:latin typeface="+mn-lt"/>
                <a:ea typeface="+mn-ea"/>
                <a:cs typeface="+mn-cs"/>
              </a:rPr>
              <a:t>– Dia 2</a:t>
            </a:r>
          </a:p>
        </p:txBody>
      </p:sp>
      <p:pic>
        <p:nvPicPr>
          <p:cNvPr id="3" name="Picture 2" descr="A white background with black text&#10;&#10;AI-generated content may be incorrect.">
            <a:extLst>
              <a:ext uri="{FF2B5EF4-FFF2-40B4-BE49-F238E27FC236}">
                <a16:creationId xmlns:a16="http://schemas.microsoft.com/office/drawing/2014/main" id="{AE09A1EF-3013-2D84-8022-2F9E7ADA9D62}"/>
              </a:ext>
            </a:extLst>
          </p:cNvPr>
          <p:cNvPicPr>
            <a:picLocks noChangeAspect="1"/>
          </p:cNvPicPr>
          <p:nvPr/>
        </p:nvPicPr>
        <p:blipFill>
          <a:blip r:embed="rId5"/>
          <a:stretch>
            <a:fillRect/>
          </a:stretch>
        </p:blipFill>
        <p:spPr>
          <a:xfrm>
            <a:off x="3001181" y="1905000"/>
            <a:ext cx="9026254" cy="3602333"/>
          </a:xfrm>
          <a:prstGeom prst="rect">
            <a:avLst/>
          </a:prstGeom>
          <a:effectLst>
            <a:outerShdw blurRad="50800" dist="50800" dir="7860000" algn="ctr" rotWithShape="0">
              <a:srgbClr val="000000">
                <a:alpha val="43137"/>
              </a:srgbClr>
            </a:outerShdw>
          </a:effectLst>
        </p:spPr>
      </p:pic>
      <p:pic>
        <p:nvPicPr>
          <p:cNvPr id="10" name="Graphic 9">
            <a:extLst>
              <a:ext uri="{FF2B5EF4-FFF2-40B4-BE49-F238E27FC236}">
                <a16:creationId xmlns:a16="http://schemas.microsoft.com/office/drawing/2014/main" id="{C5E4C2BD-1177-C5F7-9AD2-12C1D93F2BF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7045" y="1689309"/>
            <a:ext cx="1071092" cy="1071092"/>
          </a:xfrm>
          <a:prstGeom prst="rect">
            <a:avLst/>
          </a:prstGeom>
        </p:spPr>
      </p:pic>
      <p:pic>
        <p:nvPicPr>
          <p:cNvPr id="12" name="Graphic 11">
            <a:extLst>
              <a:ext uri="{FF2B5EF4-FFF2-40B4-BE49-F238E27FC236}">
                <a16:creationId xmlns:a16="http://schemas.microsoft.com/office/drawing/2014/main" id="{DFF978B4-E15F-C5D0-FD7B-33E5CDC1266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4539" y="3634703"/>
            <a:ext cx="925793" cy="925793"/>
          </a:xfrm>
          <a:prstGeom prst="rect">
            <a:avLst/>
          </a:prstGeom>
        </p:spPr>
      </p:pic>
      <p:pic>
        <p:nvPicPr>
          <p:cNvPr id="13" name="Graphic 12">
            <a:extLst>
              <a:ext uri="{FF2B5EF4-FFF2-40B4-BE49-F238E27FC236}">
                <a16:creationId xmlns:a16="http://schemas.microsoft.com/office/drawing/2014/main" id="{53DCE4A6-A7C2-8E78-6B26-81D44659CEC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6086" y="5090230"/>
            <a:ext cx="842453" cy="842453"/>
          </a:xfrm>
          <a:prstGeom prst="rect">
            <a:avLst/>
          </a:prstGeom>
        </p:spPr>
      </p:pic>
      <p:pic>
        <p:nvPicPr>
          <p:cNvPr id="14" name="Graphic 13">
            <a:extLst>
              <a:ext uri="{FF2B5EF4-FFF2-40B4-BE49-F238E27FC236}">
                <a16:creationId xmlns:a16="http://schemas.microsoft.com/office/drawing/2014/main" id="{B279507E-8FCC-16D1-5BD3-A87B367F5DB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4873" y="1620692"/>
            <a:ext cx="1208326" cy="1208326"/>
          </a:xfrm>
          <a:prstGeom prst="rect">
            <a:avLst/>
          </a:prstGeom>
        </p:spPr>
      </p:pic>
    </p:spTree>
    <p:extLst>
      <p:ext uri="{BB962C8B-B14F-4D97-AF65-F5344CB8AC3E}">
        <p14:creationId xmlns:p14="http://schemas.microsoft.com/office/powerpoint/2010/main" val="72145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291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err="1">
                <a:solidFill>
                  <a:schemeClr val="bg1"/>
                </a:solidFill>
                <a:latin typeface="Gotham Medium"/>
              </a:rPr>
              <a:t>Pregunta</a:t>
            </a:r>
            <a:r>
              <a:rPr lang="en-US" sz="8000" dirty="0">
                <a:solidFill>
                  <a:schemeClr val="bg1"/>
                </a:solidFill>
                <a:latin typeface="Gotham Medium"/>
              </a:rPr>
              <a:t> </a:t>
            </a:r>
            <a:r>
              <a:rPr lang="en-US" sz="8000" dirty="0" err="1">
                <a:solidFill>
                  <a:schemeClr val="bg1"/>
                </a:solidFill>
                <a:latin typeface="Gotham Medium"/>
              </a:rPr>
              <a:t>Esencial</a:t>
            </a:r>
            <a:endParaRPr lang="en-US" sz="8000" dirty="0">
              <a:solidFill>
                <a:schemeClr val="bg1"/>
              </a:solidFill>
              <a:latin typeface="Gotham Medium"/>
            </a:endParaRP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249C6CF-D82E-6A81-8C47-DE04FB6BAFB5}"/>
              </a:ext>
            </a:extLst>
          </p:cNvPr>
          <p:cNvSpPr txBox="1"/>
          <p:nvPr/>
        </p:nvSpPr>
        <p:spPr>
          <a:xfrm>
            <a:off x="1935479" y="2130641"/>
            <a:ext cx="8708847" cy="2585323"/>
          </a:xfrm>
          <a:prstGeom prst="rect">
            <a:avLst/>
          </a:prstGeom>
          <a:noFill/>
        </p:spPr>
        <p:txBody>
          <a:bodyPr wrap="square" rtlCol="0">
            <a:spAutoFit/>
          </a:bodyPr>
          <a:lstStyle/>
          <a:p>
            <a:r>
              <a:rPr lang="en-US" sz="5400" i="1" dirty="0" err="1">
                <a:solidFill>
                  <a:srgbClr val="C00000"/>
                </a:solidFill>
              </a:rPr>
              <a:t>Cuales</a:t>
            </a:r>
            <a:r>
              <a:rPr lang="en-US" sz="5400" i="1" dirty="0">
                <a:solidFill>
                  <a:srgbClr val="C00000"/>
                </a:solidFill>
              </a:rPr>
              <a:t> son las </a:t>
            </a:r>
            <a:r>
              <a:rPr lang="en-US" sz="5400" i="1" dirty="0" err="1">
                <a:solidFill>
                  <a:srgbClr val="C00000"/>
                </a:solidFill>
              </a:rPr>
              <a:t>caracteristicas</a:t>
            </a:r>
            <a:r>
              <a:rPr lang="en-US" sz="5400" i="1" dirty="0">
                <a:solidFill>
                  <a:srgbClr val="C00000"/>
                </a:solidFill>
              </a:rPr>
              <a:t> </a:t>
            </a:r>
            <a:r>
              <a:rPr lang="en-US" sz="5400" i="1" dirty="0" err="1">
                <a:solidFill>
                  <a:srgbClr val="C00000"/>
                </a:solidFill>
              </a:rPr>
              <a:t>ambientales</a:t>
            </a:r>
            <a:r>
              <a:rPr lang="en-US" sz="5400" i="1" dirty="0">
                <a:solidFill>
                  <a:srgbClr val="C00000"/>
                </a:solidFill>
              </a:rPr>
              <a:t> </a:t>
            </a:r>
            <a:r>
              <a:rPr lang="en-US" sz="5400" i="1" dirty="0" err="1">
                <a:solidFill>
                  <a:srgbClr val="C00000"/>
                </a:solidFill>
              </a:rPr>
              <a:t>significativas</a:t>
            </a:r>
            <a:r>
              <a:rPr lang="en-US" sz="5400" i="1" dirty="0">
                <a:solidFill>
                  <a:srgbClr val="C00000"/>
                </a:solidFill>
              </a:rPr>
              <a:t> de </a:t>
            </a:r>
            <a:r>
              <a:rPr lang="en-US" sz="5400" i="1" dirty="0" err="1">
                <a:solidFill>
                  <a:srgbClr val="C00000"/>
                </a:solidFill>
              </a:rPr>
              <a:t>cada</a:t>
            </a:r>
            <a:r>
              <a:rPr lang="en-US" sz="5400" i="1" dirty="0">
                <a:solidFill>
                  <a:srgbClr val="C00000"/>
                </a:solidFill>
              </a:rPr>
              <a:t> region de Texas?</a:t>
            </a: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Tree>
    <p:extLst>
      <p:ext uri="{BB962C8B-B14F-4D97-AF65-F5344CB8AC3E}">
        <p14:creationId xmlns:p14="http://schemas.microsoft.com/office/powerpoint/2010/main" val="81700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29195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En la </a:t>
            </a:r>
            <a:r>
              <a:rPr lang="en-US" sz="8000" dirty="0" err="1">
                <a:solidFill>
                  <a:schemeClr val="bg1"/>
                </a:solidFill>
                <a:latin typeface="Gotham Medium"/>
              </a:rPr>
              <a:t>leccion</a:t>
            </a:r>
            <a:r>
              <a:rPr lang="en-US" sz="8000" dirty="0">
                <a:solidFill>
                  <a:schemeClr val="bg1"/>
                </a:solidFill>
                <a:latin typeface="Gotham Medium"/>
              </a:rPr>
              <a:t> de hoy</a:t>
            </a: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
        <p:nvSpPr>
          <p:cNvPr id="4" name="TextBox 3">
            <a:extLst>
              <a:ext uri="{FF2B5EF4-FFF2-40B4-BE49-F238E27FC236}">
                <a16:creationId xmlns:a16="http://schemas.microsoft.com/office/drawing/2014/main" id="{92BAA726-7C6B-8A90-68A7-A97674A4B6F6}"/>
              </a:ext>
            </a:extLst>
          </p:cNvPr>
          <p:cNvSpPr txBox="1"/>
          <p:nvPr/>
        </p:nvSpPr>
        <p:spPr>
          <a:xfrm>
            <a:off x="1420121" y="1831085"/>
            <a:ext cx="10282022" cy="4401205"/>
          </a:xfrm>
          <a:prstGeom prst="rect">
            <a:avLst/>
          </a:prstGeom>
          <a:noFill/>
        </p:spPr>
        <p:txBody>
          <a:bodyPr wrap="square" rtlCol="0">
            <a:spAutoFit/>
          </a:bodyPr>
          <a:lstStyle/>
          <a:p>
            <a:pPr marL="914400" indent="-914400">
              <a:buFont typeface="+mj-lt"/>
              <a:buAutoNum type="arabicPeriod"/>
            </a:pPr>
            <a:r>
              <a:rPr lang="en-US" sz="4000" b="1" i="1" u="sng" dirty="0" err="1">
                <a:solidFill>
                  <a:srgbClr val="C00000"/>
                </a:solidFill>
              </a:rPr>
              <a:t>Examinaremos</a:t>
            </a:r>
            <a:r>
              <a:rPr lang="en-US" sz="4000" b="1" i="1" dirty="0">
                <a:solidFill>
                  <a:srgbClr val="C00000"/>
                </a:solidFill>
              </a:rPr>
              <a:t> </a:t>
            </a:r>
            <a:r>
              <a:rPr lang="en-US" sz="4000" i="1" dirty="0" err="1">
                <a:solidFill>
                  <a:srgbClr val="C00000"/>
                </a:solidFill>
              </a:rPr>
              <a:t>el</a:t>
            </a:r>
            <a:r>
              <a:rPr lang="en-US" sz="4000" i="1" dirty="0">
                <a:solidFill>
                  <a:srgbClr val="C00000"/>
                </a:solidFill>
              </a:rPr>
              <a:t> </a:t>
            </a:r>
            <a:r>
              <a:rPr lang="en-US" sz="4000" i="1" dirty="0" err="1">
                <a:solidFill>
                  <a:srgbClr val="C00000"/>
                </a:solidFill>
              </a:rPr>
              <a:t>clima</a:t>
            </a:r>
            <a:r>
              <a:rPr lang="en-US" sz="4000" i="1" dirty="0">
                <a:solidFill>
                  <a:srgbClr val="C00000"/>
                </a:solidFill>
              </a:rPr>
              <a:t>, la </a:t>
            </a:r>
            <a:r>
              <a:rPr lang="en-US" sz="4000" i="1" dirty="0" err="1">
                <a:solidFill>
                  <a:srgbClr val="C00000"/>
                </a:solidFill>
              </a:rPr>
              <a:t>geografia</a:t>
            </a:r>
            <a:r>
              <a:rPr lang="en-US" sz="4000" i="1" dirty="0">
                <a:solidFill>
                  <a:srgbClr val="C00000"/>
                </a:solidFill>
              </a:rPr>
              <a:t>, </a:t>
            </a:r>
            <a:r>
              <a:rPr lang="en-US" sz="4000" i="1" dirty="0" err="1">
                <a:solidFill>
                  <a:srgbClr val="C00000"/>
                </a:solidFill>
              </a:rPr>
              <a:t>los</a:t>
            </a:r>
            <a:r>
              <a:rPr lang="en-US" sz="4000" i="1" dirty="0">
                <a:solidFill>
                  <a:srgbClr val="C00000"/>
                </a:solidFill>
              </a:rPr>
              <a:t> </a:t>
            </a:r>
            <a:r>
              <a:rPr lang="en-US" sz="4000" i="1" dirty="0" err="1">
                <a:solidFill>
                  <a:srgbClr val="C00000"/>
                </a:solidFill>
              </a:rPr>
              <a:t>recursos</a:t>
            </a:r>
            <a:r>
              <a:rPr lang="en-US" sz="4000" i="1" dirty="0">
                <a:solidFill>
                  <a:srgbClr val="C00000"/>
                </a:solidFill>
              </a:rPr>
              <a:t> naturales y la </a:t>
            </a:r>
            <a:r>
              <a:rPr lang="en-US" sz="4000" i="1" dirty="0" err="1">
                <a:solidFill>
                  <a:srgbClr val="C00000"/>
                </a:solidFill>
              </a:rPr>
              <a:t>vida</a:t>
            </a:r>
            <a:r>
              <a:rPr lang="en-US" sz="4000" i="1" dirty="0">
                <a:solidFill>
                  <a:srgbClr val="C00000"/>
                </a:solidFill>
              </a:rPr>
              <a:t> vegetal y animal de </a:t>
            </a:r>
            <a:r>
              <a:rPr lang="en-US" sz="4000" i="1" dirty="0" err="1">
                <a:solidFill>
                  <a:srgbClr val="C00000"/>
                </a:solidFill>
              </a:rPr>
              <a:t>cada</a:t>
            </a:r>
            <a:r>
              <a:rPr lang="en-US" sz="4000" i="1" dirty="0">
                <a:solidFill>
                  <a:srgbClr val="C00000"/>
                </a:solidFill>
              </a:rPr>
              <a:t> region de Texas</a:t>
            </a:r>
          </a:p>
          <a:p>
            <a:pPr marL="914400" indent="-914400">
              <a:buFont typeface="+mj-lt"/>
              <a:buAutoNum type="arabicPeriod"/>
            </a:pPr>
            <a:endParaRPr lang="en-US" sz="4000" i="1" dirty="0">
              <a:solidFill>
                <a:srgbClr val="C00000"/>
              </a:solidFill>
            </a:endParaRPr>
          </a:p>
          <a:p>
            <a:pPr marL="914400" indent="-914400">
              <a:buFont typeface="+mj-lt"/>
              <a:buAutoNum type="arabicPeriod"/>
            </a:pPr>
            <a:r>
              <a:rPr lang="en-US" sz="4000" b="1" i="1" u="sng" dirty="0" err="1">
                <a:solidFill>
                  <a:srgbClr val="002060"/>
                </a:solidFill>
              </a:rPr>
              <a:t>Identificare</a:t>
            </a:r>
            <a:r>
              <a:rPr lang="en-US" sz="4000" b="1" i="1" dirty="0">
                <a:solidFill>
                  <a:srgbClr val="002060"/>
                </a:solidFill>
              </a:rPr>
              <a:t> </a:t>
            </a:r>
            <a:r>
              <a:rPr lang="en-US" sz="4000" i="1" dirty="0">
                <a:solidFill>
                  <a:srgbClr val="002060"/>
                </a:solidFill>
              </a:rPr>
              <a:t>y registrar </a:t>
            </a:r>
            <a:r>
              <a:rPr lang="en-US" sz="4000" i="1" dirty="0" err="1">
                <a:solidFill>
                  <a:srgbClr val="002060"/>
                </a:solidFill>
              </a:rPr>
              <a:t>caracteristicas</a:t>
            </a:r>
            <a:r>
              <a:rPr lang="en-US" sz="4000" i="1" dirty="0">
                <a:solidFill>
                  <a:srgbClr val="002060"/>
                </a:solidFill>
              </a:rPr>
              <a:t> </a:t>
            </a:r>
            <a:r>
              <a:rPr lang="en-US" sz="4000" i="1" dirty="0" err="1">
                <a:solidFill>
                  <a:srgbClr val="002060"/>
                </a:solidFill>
              </a:rPr>
              <a:t>significativas</a:t>
            </a:r>
            <a:r>
              <a:rPr lang="en-US" sz="4000" i="1" dirty="0">
                <a:solidFill>
                  <a:srgbClr val="002060"/>
                </a:solidFill>
              </a:rPr>
              <a:t> de </a:t>
            </a:r>
            <a:r>
              <a:rPr lang="en-US" sz="4000" i="1" dirty="0" err="1">
                <a:solidFill>
                  <a:srgbClr val="002060"/>
                </a:solidFill>
              </a:rPr>
              <a:t>cada</a:t>
            </a:r>
            <a:r>
              <a:rPr lang="en-US" sz="4000" i="1" dirty="0">
                <a:solidFill>
                  <a:srgbClr val="002060"/>
                </a:solidFill>
              </a:rPr>
              <a:t> region </a:t>
            </a:r>
            <a:r>
              <a:rPr lang="en-US" sz="4000" i="1" dirty="0" err="1">
                <a:solidFill>
                  <a:srgbClr val="002060"/>
                </a:solidFill>
              </a:rPr>
              <a:t>en</a:t>
            </a:r>
            <a:r>
              <a:rPr lang="en-US" sz="4000" i="1" dirty="0">
                <a:solidFill>
                  <a:srgbClr val="002060"/>
                </a:solidFill>
              </a:rPr>
              <a:t> mi table de </a:t>
            </a:r>
            <a:r>
              <a:rPr lang="en-US" sz="4000" i="1" dirty="0" err="1">
                <a:solidFill>
                  <a:srgbClr val="002060"/>
                </a:solidFill>
              </a:rPr>
              <a:t>notas</a:t>
            </a:r>
            <a:r>
              <a:rPr lang="en-US" sz="4000" i="1" dirty="0">
                <a:solidFill>
                  <a:srgbClr val="002060"/>
                </a:solidFill>
              </a:rPr>
              <a:t> </a:t>
            </a:r>
            <a:r>
              <a:rPr lang="en-US" sz="4000" i="1" dirty="0" err="1">
                <a:solidFill>
                  <a:srgbClr val="002060"/>
                </a:solidFill>
              </a:rPr>
              <a:t>guiada</a:t>
            </a:r>
            <a:endParaRPr lang="en-US" sz="4000" i="1" dirty="0">
              <a:solidFill>
                <a:srgbClr val="002060"/>
              </a:solidFill>
            </a:endParaRPr>
          </a:p>
        </p:txBody>
      </p:sp>
    </p:spTree>
    <p:extLst>
      <p:ext uri="{BB962C8B-B14F-4D97-AF65-F5344CB8AC3E}">
        <p14:creationId xmlns:p14="http://schemas.microsoft.com/office/powerpoint/2010/main" val="3784972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4" name="Title 5">
            <a:extLst>
              <a:ext uri="{FF2B5EF4-FFF2-40B4-BE49-F238E27FC236}">
                <a16:creationId xmlns:a16="http://schemas.microsoft.com/office/drawing/2014/main" id="{EF2E95C4-B88C-021F-7C25-1CA10C72BFE4}"/>
              </a:ext>
            </a:extLst>
          </p:cNvPr>
          <p:cNvSpPr txBox="1">
            <a:spLocks noGrp="1"/>
          </p:cNvSpPr>
          <p:nvPr>
            <p:ph type="title"/>
          </p:nvPr>
        </p:nvSpPr>
        <p:spPr>
          <a:xfrm>
            <a:off x="1837509" y="35666"/>
            <a:ext cx="9864090" cy="172429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i="1" dirty="0" err="1">
                <a:latin typeface="Gotham Medium"/>
              </a:rPr>
              <a:t>Calentamiento</a:t>
            </a:r>
            <a:r>
              <a:rPr lang="en-US" sz="7200" b="1" i="1" dirty="0">
                <a:latin typeface="Gotham Medium"/>
              </a:rPr>
              <a:t>: </a:t>
            </a:r>
            <a:r>
              <a:rPr lang="en-US" sz="7200" i="1" dirty="0">
                <a:solidFill>
                  <a:schemeClr val="bg2">
                    <a:lumMod val="50000"/>
                  </a:schemeClr>
                </a:solidFill>
                <a:latin typeface="Gotham Medium"/>
              </a:rPr>
              <a:t>Dia 2</a:t>
            </a:r>
            <a:br>
              <a:rPr lang="en-US" sz="4400" dirty="0">
                <a:latin typeface="Gotham Medium"/>
              </a:rPr>
            </a:br>
            <a:r>
              <a:rPr lang="en-US" sz="3200" dirty="0">
                <a:latin typeface="Gotham Medium"/>
              </a:rPr>
              <a:t>Sigue las </a:t>
            </a:r>
            <a:r>
              <a:rPr lang="en-US" sz="3200" dirty="0" err="1">
                <a:latin typeface="Gotham Medium"/>
              </a:rPr>
              <a:t>instrucciones</a:t>
            </a:r>
            <a:r>
              <a:rPr lang="en-US" sz="3200" dirty="0">
                <a:latin typeface="Gotham Medium"/>
              </a:rPr>
              <a:t> a </a:t>
            </a:r>
            <a:r>
              <a:rPr lang="en-US" sz="3200" dirty="0" err="1">
                <a:latin typeface="Gotham Medium"/>
              </a:rPr>
              <a:t>continuacion</a:t>
            </a:r>
            <a:r>
              <a:rPr lang="en-US" sz="3200" dirty="0">
                <a:latin typeface="Gotham Medium"/>
              </a:rPr>
              <a:t> para completer </a:t>
            </a:r>
            <a:r>
              <a:rPr lang="en-US" sz="3200" dirty="0" err="1">
                <a:latin typeface="Gotham Medium"/>
              </a:rPr>
              <a:t>tu</a:t>
            </a:r>
            <a:r>
              <a:rPr lang="en-US" sz="3200" dirty="0">
                <a:latin typeface="Gotham Medium"/>
              </a:rPr>
              <a:t> </a:t>
            </a:r>
            <a:r>
              <a:rPr lang="en-US" sz="3200" dirty="0" err="1">
                <a:latin typeface="Gotham Medium"/>
              </a:rPr>
              <a:t>calentamiento</a:t>
            </a:r>
            <a:endParaRPr lang="en-US" sz="4400" dirty="0">
              <a:latin typeface="Gotham Medium"/>
            </a:endParaRPr>
          </a:p>
        </p:txBody>
      </p:sp>
      <p:pic>
        <p:nvPicPr>
          <p:cNvPr id="12" name="Picture 11" descr="A screenshot of a computer&#10;&#10;AI-generated content may be incorrect.">
            <a:extLst>
              <a:ext uri="{FF2B5EF4-FFF2-40B4-BE49-F238E27FC236}">
                <a16:creationId xmlns:a16="http://schemas.microsoft.com/office/drawing/2014/main" id="{23928FDB-5764-0273-E0BF-6ED6C0A61103}"/>
              </a:ext>
            </a:extLst>
          </p:cNvPr>
          <p:cNvPicPr>
            <a:picLocks noChangeAspect="1"/>
          </p:cNvPicPr>
          <p:nvPr/>
        </p:nvPicPr>
        <p:blipFill>
          <a:blip r:embed="rId5"/>
          <a:stretch>
            <a:fillRect/>
          </a:stretch>
        </p:blipFill>
        <p:spPr>
          <a:xfrm>
            <a:off x="3235009" y="2079747"/>
            <a:ext cx="8239596" cy="3265601"/>
          </a:xfrm>
          <a:prstGeom prst="rect">
            <a:avLst/>
          </a:prstGeom>
        </p:spPr>
      </p:pic>
      <p:pic>
        <p:nvPicPr>
          <p:cNvPr id="13" name="Graphic 12">
            <a:extLst>
              <a:ext uri="{FF2B5EF4-FFF2-40B4-BE49-F238E27FC236}">
                <a16:creationId xmlns:a16="http://schemas.microsoft.com/office/drawing/2014/main" id="{0D25A9FD-EFF1-3711-2CAE-185A54EB745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43959" y="2079747"/>
            <a:ext cx="1071092" cy="1071092"/>
          </a:xfrm>
          <a:prstGeom prst="rect">
            <a:avLst/>
          </a:prstGeom>
        </p:spPr>
      </p:pic>
      <p:pic>
        <p:nvPicPr>
          <p:cNvPr id="14" name="Graphic 13">
            <a:extLst>
              <a:ext uri="{FF2B5EF4-FFF2-40B4-BE49-F238E27FC236}">
                <a16:creationId xmlns:a16="http://schemas.microsoft.com/office/drawing/2014/main" id="{17E91D45-A345-D983-0852-4D4B8F18A63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16609" y="3840462"/>
            <a:ext cx="925793" cy="925793"/>
          </a:xfrm>
          <a:prstGeom prst="rect">
            <a:avLst/>
          </a:prstGeom>
        </p:spPr>
      </p:pic>
      <p:pic>
        <p:nvPicPr>
          <p:cNvPr id="15" name="Graphic 14">
            <a:extLst>
              <a:ext uri="{FF2B5EF4-FFF2-40B4-BE49-F238E27FC236}">
                <a16:creationId xmlns:a16="http://schemas.microsoft.com/office/drawing/2014/main" id="{3AEEABAA-EE85-1BE9-18BA-72EFB9FB8DE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99949" y="5455878"/>
            <a:ext cx="842453" cy="842453"/>
          </a:xfrm>
          <a:prstGeom prst="rect">
            <a:avLst/>
          </a:prstGeom>
        </p:spPr>
      </p:pic>
      <p:sp>
        <p:nvSpPr>
          <p:cNvPr id="16" name="TextBox 15">
            <a:extLst>
              <a:ext uri="{FF2B5EF4-FFF2-40B4-BE49-F238E27FC236}">
                <a16:creationId xmlns:a16="http://schemas.microsoft.com/office/drawing/2014/main" id="{1AB8EB1F-1791-5501-9816-7FA413565AAE}"/>
              </a:ext>
            </a:extLst>
          </p:cNvPr>
          <p:cNvSpPr txBox="1"/>
          <p:nvPr/>
        </p:nvSpPr>
        <p:spPr>
          <a:xfrm>
            <a:off x="3250057" y="5484130"/>
            <a:ext cx="8451542" cy="523220"/>
          </a:xfrm>
          <a:prstGeom prst="rect">
            <a:avLst/>
          </a:prstGeom>
          <a:noFill/>
        </p:spPr>
        <p:txBody>
          <a:bodyPr wrap="square" rtlCol="0">
            <a:spAutoFit/>
          </a:bodyPr>
          <a:lstStyle/>
          <a:p>
            <a:r>
              <a:rPr lang="en-US" sz="2800" dirty="0" err="1"/>
              <a:t>Discute</a:t>
            </a:r>
            <a:r>
              <a:rPr lang="en-US" sz="2800" dirty="0"/>
              <a:t> con un </a:t>
            </a:r>
            <a:r>
              <a:rPr lang="en-US" sz="2800" dirty="0" err="1"/>
              <a:t>companero</a:t>
            </a:r>
            <a:r>
              <a:rPr lang="en-US" sz="2800" dirty="0"/>
              <a:t> de al </a:t>
            </a:r>
            <a:r>
              <a:rPr lang="en-US" sz="2800" dirty="0" err="1"/>
              <a:t>lado</a:t>
            </a:r>
            <a:r>
              <a:rPr lang="en-US" sz="2800" dirty="0"/>
              <a:t> </a:t>
            </a:r>
            <a:r>
              <a:rPr lang="en-US" sz="2800" dirty="0" err="1"/>
              <a:t>cuando</a:t>
            </a:r>
            <a:r>
              <a:rPr lang="en-US" sz="2800" dirty="0"/>
              <a:t> </a:t>
            </a:r>
            <a:r>
              <a:rPr lang="en-US" sz="2800" dirty="0" err="1"/>
              <a:t>termines</a:t>
            </a:r>
            <a:r>
              <a:rPr lang="en-US" sz="2800" dirty="0"/>
              <a:t>.</a:t>
            </a:r>
          </a:p>
        </p:txBody>
      </p:sp>
    </p:spTree>
    <p:extLst>
      <p:ext uri="{BB962C8B-B14F-4D97-AF65-F5344CB8AC3E}">
        <p14:creationId xmlns:p14="http://schemas.microsoft.com/office/powerpoint/2010/main" val="207353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DB3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1544502" y="13062"/>
            <a:ext cx="9010288" cy="109728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err="1">
                <a:latin typeface="Gotham Medium"/>
              </a:rPr>
              <a:t>Compartir</a:t>
            </a:r>
            <a:r>
              <a:rPr lang="en-US" dirty="0">
                <a:latin typeface="Gotham Medium"/>
              </a:rPr>
              <a:t> con la </a:t>
            </a:r>
            <a:r>
              <a:rPr lang="en-US" dirty="0" err="1">
                <a:latin typeface="Gotham Medium"/>
              </a:rPr>
              <a:t>clase</a:t>
            </a:r>
            <a:r>
              <a:rPr lang="en-US" dirty="0">
                <a:latin typeface="Gotham Medium"/>
              </a:rPr>
              <a:t>: </a:t>
            </a:r>
            <a:r>
              <a:rPr lang="en-US" dirty="0">
                <a:solidFill>
                  <a:schemeClr val="bg1"/>
                </a:solidFill>
                <a:latin typeface="Gotham Medium"/>
              </a:rPr>
              <a:t>day 1</a:t>
            </a: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a:effectLst>
            <a:outerShdw blurRad="50800" dist="50800" dir="7860000" algn="ctr" rotWithShape="0">
              <a:srgbClr val="000000">
                <a:alpha val="43137"/>
              </a:srgbClr>
            </a:outerShdw>
          </a:effectLst>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sp>
        <p:nvSpPr>
          <p:cNvPr id="2" name="Speech Bubble: Rectangle with Corners Rounded 1">
            <a:extLst>
              <a:ext uri="{FF2B5EF4-FFF2-40B4-BE49-F238E27FC236}">
                <a16:creationId xmlns:a16="http://schemas.microsoft.com/office/drawing/2014/main" id="{D57234F5-8DF5-E33B-7FA8-61126981F77B}"/>
              </a:ext>
            </a:extLst>
          </p:cNvPr>
          <p:cNvSpPr/>
          <p:nvPr/>
        </p:nvSpPr>
        <p:spPr>
          <a:xfrm>
            <a:off x="2296885" y="1561063"/>
            <a:ext cx="5791200" cy="1502228"/>
          </a:xfrm>
          <a:prstGeom prst="wedgeRoundRectCallout">
            <a:avLst>
              <a:gd name="adj1" fmla="val 79543"/>
              <a:gd name="adj2" fmla="val 4221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rPr>
              <a:t>Tanto las regiones ____ </a:t>
            </a:r>
            <a:r>
              <a:rPr lang="en-US" sz="3600" dirty="0" err="1">
                <a:solidFill>
                  <a:srgbClr val="C00000"/>
                </a:solidFill>
              </a:rPr>
              <a:t>como</a:t>
            </a:r>
            <a:r>
              <a:rPr lang="en-US" sz="3600" dirty="0">
                <a:solidFill>
                  <a:srgbClr val="C00000"/>
                </a:solidFill>
              </a:rPr>
              <a:t> ____ </a:t>
            </a:r>
            <a:r>
              <a:rPr lang="en-US" sz="3600" dirty="0" err="1">
                <a:solidFill>
                  <a:srgbClr val="C00000"/>
                </a:solidFill>
              </a:rPr>
              <a:t>tienen</a:t>
            </a:r>
            <a:r>
              <a:rPr lang="en-US" sz="3600" dirty="0">
                <a:solidFill>
                  <a:srgbClr val="C00000"/>
                </a:solidFill>
              </a:rPr>
              <a:t> _______</a:t>
            </a:r>
          </a:p>
        </p:txBody>
      </p:sp>
      <p:sp>
        <p:nvSpPr>
          <p:cNvPr id="3" name="Speech Bubble: Rectangle with Corners Rounded 2">
            <a:extLst>
              <a:ext uri="{FF2B5EF4-FFF2-40B4-BE49-F238E27FC236}">
                <a16:creationId xmlns:a16="http://schemas.microsoft.com/office/drawing/2014/main" id="{80B43A14-6692-85B9-EC43-6FAC64FB30B7}"/>
              </a:ext>
            </a:extLst>
          </p:cNvPr>
          <p:cNvSpPr/>
          <p:nvPr/>
        </p:nvSpPr>
        <p:spPr>
          <a:xfrm>
            <a:off x="5066836" y="3794709"/>
            <a:ext cx="6548221" cy="2344834"/>
          </a:xfrm>
          <a:prstGeom prst="wedgeRoundRectCallout">
            <a:avLst>
              <a:gd name="adj1" fmla="val -86998"/>
              <a:gd name="adj2" fmla="val 33514"/>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rPr>
              <a:t>La region _____ </a:t>
            </a:r>
            <a:r>
              <a:rPr lang="en-US" sz="4000" dirty="0" err="1">
                <a:solidFill>
                  <a:srgbClr val="C00000"/>
                </a:solidFill>
              </a:rPr>
              <a:t>tiene</a:t>
            </a:r>
            <a:r>
              <a:rPr lang="en-US" sz="4000" dirty="0">
                <a:solidFill>
                  <a:srgbClr val="C00000"/>
                </a:solidFill>
              </a:rPr>
              <a:t> _____ , </a:t>
            </a:r>
            <a:r>
              <a:rPr lang="en-US" sz="4000" dirty="0" err="1">
                <a:solidFill>
                  <a:srgbClr val="C00000"/>
                </a:solidFill>
              </a:rPr>
              <a:t>mientras</a:t>
            </a:r>
            <a:r>
              <a:rPr lang="en-US" sz="4000" dirty="0">
                <a:solidFill>
                  <a:srgbClr val="C00000"/>
                </a:solidFill>
              </a:rPr>
              <a:t> que la region _______ </a:t>
            </a:r>
            <a:r>
              <a:rPr lang="en-US" sz="4000" dirty="0" err="1">
                <a:solidFill>
                  <a:srgbClr val="C00000"/>
                </a:solidFill>
              </a:rPr>
              <a:t>tiene</a:t>
            </a:r>
            <a:r>
              <a:rPr lang="en-US" sz="4000" dirty="0">
                <a:solidFill>
                  <a:srgbClr val="C00000"/>
                </a:solidFill>
              </a:rPr>
              <a:t> __________</a:t>
            </a:r>
          </a:p>
        </p:txBody>
      </p:sp>
      <p:pic>
        <p:nvPicPr>
          <p:cNvPr id="12" name="Graphic 11">
            <a:extLst>
              <a:ext uri="{FF2B5EF4-FFF2-40B4-BE49-F238E27FC236}">
                <a16:creationId xmlns:a16="http://schemas.microsoft.com/office/drawing/2014/main" id="{3B037C67-8C5D-8A43-64C6-7F2903197E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0671" y="295575"/>
            <a:ext cx="1502228" cy="1502228"/>
          </a:xfrm>
          <a:prstGeom prst="rect">
            <a:avLst/>
          </a:prstGeom>
        </p:spPr>
      </p:pic>
    </p:spTree>
    <p:extLst>
      <p:ext uri="{BB962C8B-B14F-4D97-AF65-F5344CB8AC3E}">
        <p14:creationId xmlns:p14="http://schemas.microsoft.com/office/powerpoint/2010/main" val="332538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49042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err="1">
                <a:solidFill>
                  <a:schemeClr val="bg1"/>
                </a:solidFill>
                <a:latin typeface="Gotham Medium"/>
              </a:rPr>
              <a:t>Pregunta</a:t>
            </a:r>
            <a:r>
              <a:rPr lang="en-US" sz="8000" dirty="0">
                <a:solidFill>
                  <a:schemeClr val="bg1"/>
                </a:solidFill>
                <a:latin typeface="Gotham Medium"/>
              </a:rPr>
              <a:t> </a:t>
            </a:r>
            <a:r>
              <a:rPr lang="en-US" sz="8000" dirty="0" err="1">
                <a:solidFill>
                  <a:schemeClr val="bg1"/>
                </a:solidFill>
                <a:latin typeface="Gotham Medium"/>
              </a:rPr>
              <a:t>Esencial</a:t>
            </a:r>
            <a:br>
              <a:rPr lang="en-US" sz="8000" dirty="0">
                <a:solidFill>
                  <a:schemeClr val="bg1"/>
                </a:solidFill>
                <a:latin typeface="Gotham Medium"/>
              </a:rPr>
            </a:br>
            <a:r>
              <a:rPr lang="en-US" sz="4000" dirty="0">
                <a:solidFill>
                  <a:schemeClr val="bg1"/>
                </a:solidFill>
                <a:latin typeface="Gotham Medium"/>
              </a:rPr>
              <a:t>Dia 2</a:t>
            </a:r>
            <a:endParaRPr lang="en-US" sz="8000" dirty="0">
              <a:solidFill>
                <a:schemeClr val="bg1"/>
              </a:solidFill>
              <a:latin typeface="Gotham Medium"/>
            </a:endParaRP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249C6CF-D82E-6A81-8C47-DE04FB6BAFB5}"/>
              </a:ext>
            </a:extLst>
          </p:cNvPr>
          <p:cNvSpPr txBox="1"/>
          <p:nvPr/>
        </p:nvSpPr>
        <p:spPr>
          <a:xfrm>
            <a:off x="1935479" y="2130641"/>
            <a:ext cx="8708847" cy="4247317"/>
          </a:xfrm>
          <a:prstGeom prst="rect">
            <a:avLst/>
          </a:prstGeom>
          <a:noFill/>
        </p:spPr>
        <p:txBody>
          <a:bodyPr wrap="square" rtlCol="0">
            <a:spAutoFit/>
          </a:bodyPr>
          <a:lstStyle/>
          <a:p>
            <a:r>
              <a:rPr lang="en-US" sz="5400" i="1" dirty="0">
                <a:solidFill>
                  <a:srgbClr val="C00000"/>
                </a:solidFill>
              </a:rPr>
              <a:t>Como </a:t>
            </a:r>
            <a:r>
              <a:rPr lang="en-US" sz="5400" i="1" dirty="0" err="1">
                <a:solidFill>
                  <a:srgbClr val="C00000"/>
                </a:solidFill>
              </a:rPr>
              <a:t>podrian</a:t>
            </a:r>
            <a:r>
              <a:rPr lang="en-US" sz="5400" i="1" dirty="0">
                <a:solidFill>
                  <a:srgbClr val="C00000"/>
                </a:solidFill>
              </a:rPr>
              <a:t> </a:t>
            </a:r>
            <a:r>
              <a:rPr lang="en-US" sz="5400" i="1" dirty="0" err="1">
                <a:solidFill>
                  <a:srgbClr val="C00000"/>
                </a:solidFill>
              </a:rPr>
              <a:t>afectar</a:t>
            </a:r>
            <a:r>
              <a:rPr lang="en-US" sz="5400" i="1" dirty="0">
                <a:solidFill>
                  <a:srgbClr val="C00000"/>
                </a:solidFill>
              </a:rPr>
              <a:t> las </a:t>
            </a:r>
            <a:r>
              <a:rPr lang="en-US" sz="5400" i="1" dirty="0" err="1">
                <a:solidFill>
                  <a:srgbClr val="C00000"/>
                </a:solidFill>
              </a:rPr>
              <a:t>caracteristicas</a:t>
            </a:r>
            <a:r>
              <a:rPr lang="en-US" sz="5400" i="1" dirty="0">
                <a:solidFill>
                  <a:srgbClr val="C00000"/>
                </a:solidFill>
              </a:rPr>
              <a:t> </a:t>
            </a:r>
            <a:r>
              <a:rPr lang="en-US" sz="5400" i="1" dirty="0" err="1">
                <a:solidFill>
                  <a:srgbClr val="C00000"/>
                </a:solidFill>
              </a:rPr>
              <a:t>distintivas</a:t>
            </a:r>
            <a:r>
              <a:rPr lang="en-US" sz="5400" i="1" dirty="0">
                <a:solidFill>
                  <a:srgbClr val="C00000"/>
                </a:solidFill>
              </a:rPr>
              <a:t> de </a:t>
            </a:r>
            <a:r>
              <a:rPr lang="en-US" sz="5400" i="1" dirty="0" err="1">
                <a:solidFill>
                  <a:srgbClr val="C00000"/>
                </a:solidFill>
              </a:rPr>
              <a:t>cada</a:t>
            </a:r>
            <a:r>
              <a:rPr lang="en-US" sz="5400" i="1" dirty="0">
                <a:solidFill>
                  <a:srgbClr val="C00000"/>
                </a:solidFill>
              </a:rPr>
              <a:t> region a </a:t>
            </a:r>
            <a:r>
              <a:rPr lang="en-US" sz="5400" i="1" dirty="0" err="1">
                <a:solidFill>
                  <a:srgbClr val="C00000"/>
                </a:solidFill>
              </a:rPr>
              <a:t>los</a:t>
            </a:r>
            <a:r>
              <a:rPr lang="en-US" sz="5400" i="1" dirty="0">
                <a:solidFill>
                  <a:srgbClr val="C00000"/>
                </a:solidFill>
              </a:rPr>
              <a:t> </a:t>
            </a:r>
            <a:r>
              <a:rPr lang="en-US" sz="5400" i="1" dirty="0" err="1">
                <a:solidFill>
                  <a:srgbClr val="C00000"/>
                </a:solidFill>
              </a:rPr>
              <a:t>primeros</a:t>
            </a:r>
            <a:r>
              <a:rPr lang="en-US" sz="5400" i="1" dirty="0">
                <a:solidFill>
                  <a:srgbClr val="C00000"/>
                </a:solidFill>
              </a:rPr>
              <a:t> </a:t>
            </a:r>
            <a:r>
              <a:rPr lang="en-US" sz="5400" i="1" dirty="0" err="1">
                <a:solidFill>
                  <a:srgbClr val="C00000"/>
                </a:solidFill>
              </a:rPr>
              <a:t>indigenas</a:t>
            </a:r>
            <a:r>
              <a:rPr lang="en-US" sz="5400" i="1" dirty="0">
                <a:solidFill>
                  <a:srgbClr val="C00000"/>
                </a:solidFill>
              </a:rPr>
              <a:t> americanos que se </a:t>
            </a:r>
            <a:r>
              <a:rPr lang="en-US" sz="5400" i="1" dirty="0" err="1">
                <a:solidFill>
                  <a:srgbClr val="C00000"/>
                </a:solidFill>
              </a:rPr>
              <a:t>asentaron</a:t>
            </a:r>
            <a:r>
              <a:rPr lang="en-US" sz="5400" i="1" dirty="0">
                <a:solidFill>
                  <a:srgbClr val="C00000"/>
                </a:solidFill>
              </a:rPr>
              <a:t> </a:t>
            </a:r>
            <a:r>
              <a:rPr lang="en-US" sz="5400" i="1" dirty="0" err="1">
                <a:solidFill>
                  <a:srgbClr val="C00000"/>
                </a:solidFill>
              </a:rPr>
              <a:t>alli</a:t>
            </a:r>
            <a:r>
              <a:rPr lang="en-US" sz="5400" i="1" dirty="0">
                <a:solidFill>
                  <a:srgbClr val="C00000"/>
                </a:solidFill>
              </a:rPr>
              <a:t>? </a:t>
            </a: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Tree>
    <p:extLst>
      <p:ext uri="{BB962C8B-B14F-4D97-AF65-F5344CB8AC3E}">
        <p14:creationId xmlns:p14="http://schemas.microsoft.com/office/powerpoint/2010/main" val="19528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l="-2000" t="-11000" r="-6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CA4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75757" y="211530"/>
            <a:ext cx="8240486" cy="129195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En la </a:t>
            </a:r>
            <a:r>
              <a:rPr lang="en-US" sz="8000" dirty="0" err="1">
                <a:solidFill>
                  <a:schemeClr val="bg1"/>
                </a:solidFill>
                <a:latin typeface="Gotham Medium"/>
              </a:rPr>
              <a:t>leccion</a:t>
            </a:r>
            <a:r>
              <a:rPr lang="en-US" sz="8000" dirty="0">
                <a:solidFill>
                  <a:schemeClr val="bg1"/>
                </a:solidFill>
                <a:latin typeface="Gotham Medium"/>
              </a:rPr>
              <a:t> de hoy</a:t>
            </a:r>
            <a:br>
              <a:rPr lang="en-US" sz="8000" dirty="0">
                <a:solidFill>
                  <a:schemeClr val="bg1"/>
                </a:solidFill>
                <a:latin typeface="Gotham Medium"/>
              </a:rPr>
            </a:br>
            <a:r>
              <a:rPr lang="en-US" sz="4400" dirty="0">
                <a:solidFill>
                  <a:schemeClr val="bg1"/>
                </a:solidFill>
                <a:latin typeface="Gotham Medium"/>
              </a:rPr>
              <a:t>Dia 2</a:t>
            </a:r>
            <a:endParaRPr lang="en-US" sz="8000" dirty="0">
              <a:solidFill>
                <a:schemeClr val="bg1"/>
              </a:solidFill>
              <a:latin typeface="Gotham Medium"/>
            </a:endParaRPr>
          </a:p>
        </p:txBody>
      </p:sp>
      <p:sp>
        <p:nvSpPr>
          <p:cNvPr id="9" name="TextBox 8"/>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3188802B-1D61-A63D-7320-71253979FE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5" y="2475217"/>
            <a:ext cx="1071092" cy="1071092"/>
          </a:xfrm>
          <a:prstGeom prst="rect">
            <a:avLst/>
          </a:prstGeom>
        </p:spPr>
      </p:pic>
      <p:sp>
        <p:nvSpPr>
          <p:cNvPr id="4" name="TextBox 3">
            <a:extLst>
              <a:ext uri="{FF2B5EF4-FFF2-40B4-BE49-F238E27FC236}">
                <a16:creationId xmlns:a16="http://schemas.microsoft.com/office/drawing/2014/main" id="{92BAA726-7C6B-8A90-68A7-A97674A4B6F6}"/>
              </a:ext>
            </a:extLst>
          </p:cNvPr>
          <p:cNvSpPr txBox="1"/>
          <p:nvPr/>
        </p:nvSpPr>
        <p:spPr>
          <a:xfrm>
            <a:off x="1420121" y="1831085"/>
            <a:ext cx="10282022" cy="4401205"/>
          </a:xfrm>
          <a:prstGeom prst="rect">
            <a:avLst/>
          </a:prstGeom>
          <a:noFill/>
        </p:spPr>
        <p:txBody>
          <a:bodyPr wrap="square" rtlCol="0">
            <a:spAutoFit/>
          </a:bodyPr>
          <a:lstStyle/>
          <a:p>
            <a:pPr marL="914400" indent="-914400">
              <a:buFont typeface="+mj-lt"/>
              <a:buAutoNum type="arabicPeriod"/>
            </a:pPr>
            <a:r>
              <a:rPr lang="en-US" sz="4000" b="1" i="1" u="sng" dirty="0" err="1">
                <a:solidFill>
                  <a:srgbClr val="C00000"/>
                </a:solidFill>
              </a:rPr>
              <a:t>Compararemos</a:t>
            </a:r>
            <a:r>
              <a:rPr lang="en-US" sz="4000" b="1" i="1" dirty="0">
                <a:solidFill>
                  <a:srgbClr val="C00000"/>
                </a:solidFill>
              </a:rPr>
              <a:t> </a:t>
            </a:r>
            <a:r>
              <a:rPr lang="en-US" sz="4000" i="1" dirty="0">
                <a:solidFill>
                  <a:srgbClr val="C00000"/>
                </a:solidFill>
              </a:rPr>
              <a:t>y</a:t>
            </a:r>
            <a:r>
              <a:rPr lang="en-US" sz="4000" b="1" i="1" dirty="0">
                <a:solidFill>
                  <a:srgbClr val="C00000"/>
                </a:solidFill>
              </a:rPr>
              <a:t> </a:t>
            </a:r>
            <a:r>
              <a:rPr lang="en-US" sz="4000" i="1" dirty="0" err="1">
                <a:solidFill>
                  <a:srgbClr val="C00000"/>
                </a:solidFill>
              </a:rPr>
              <a:t>contrastaremos</a:t>
            </a:r>
            <a:r>
              <a:rPr lang="en-US" sz="4000" i="1" dirty="0">
                <a:solidFill>
                  <a:srgbClr val="C00000"/>
                </a:solidFill>
              </a:rPr>
              <a:t> las </a:t>
            </a:r>
            <a:r>
              <a:rPr lang="en-US" sz="4000" i="1" dirty="0" err="1">
                <a:solidFill>
                  <a:srgbClr val="C00000"/>
                </a:solidFill>
              </a:rPr>
              <a:t>caracteristicas</a:t>
            </a:r>
            <a:r>
              <a:rPr lang="en-US" sz="4000" i="1" dirty="0">
                <a:solidFill>
                  <a:srgbClr val="C00000"/>
                </a:solidFill>
              </a:rPr>
              <a:t> de dos regiones.</a:t>
            </a:r>
          </a:p>
          <a:p>
            <a:pPr marL="914400" indent="-914400">
              <a:buFont typeface="+mj-lt"/>
              <a:buAutoNum type="arabicPeriod"/>
            </a:pPr>
            <a:endParaRPr lang="en-US" sz="4000" i="1" dirty="0">
              <a:solidFill>
                <a:srgbClr val="C00000"/>
              </a:solidFill>
            </a:endParaRPr>
          </a:p>
          <a:p>
            <a:pPr marL="914400" indent="-914400">
              <a:buFont typeface="+mj-lt"/>
              <a:buAutoNum type="arabicPeriod"/>
            </a:pPr>
            <a:r>
              <a:rPr lang="en-US" sz="4000" b="1" i="1" u="sng" dirty="0">
                <a:solidFill>
                  <a:srgbClr val="002060"/>
                </a:solidFill>
              </a:rPr>
              <a:t>Hare </a:t>
            </a:r>
            <a:r>
              <a:rPr lang="en-US" sz="4000" i="1" dirty="0" err="1">
                <a:solidFill>
                  <a:srgbClr val="002060"/>
                </a:solidFill>
              </a:rPr>
              <a:t>una</a:t>
            </a:r>
            <a:r>
              <a:rPr lang="en-US" sz="4000" i="1" dirty="0">
                <a:solidFill>
                  <a:srgbClr val="002060"/>
                </a:solidFill>
              </a:rPr>
              <a:t> </a:t>
            </a:r>
            <a:r>
              <a:rPr lang="en-US" sz="4000" i="1" dirty="0" err="1">
                <a:solidFill>
                  <a:srgbClr val="002060"/>
                </a:solidFill>
              </a:rPr>
              <a:t>afirmacion</a:t>
            </a:r>
            <a:r>
              <a:rPr lang="en-US" sz="4000" i="1" dirty="0">
                <a:solidFill>
                  <a:srgbClr val="002060"/>
                </a:solidFill>
              </a:rPr>
              <a:t> </a:t>
            </a:r>
            <a:r>
              <a:rPr lang="en-US" sz="4000" i="1" dirty="0" err="1">
                <a:solidFill>
                  <a:srgbClr val="002060"/>
                </a:solidFill>
              </a:rPr>
              <a:t>sobre</a:t>
            </a:r>
            <a:r>
              <a:rPr lang="en-US" sz="4000" i="1" dirty="0">
                <a:solidFill>
                  <a:srgbClr val="002060"/>
                </a:solidFill>
              </a:rPr>
              <a:t> </a:t>
            </a:r>
            <a:r>
              <a:rPr lang="en-US" sz="4000" i="1" dirty="0" err="1">
                <a:solidFill>
                  <a:srgbClr val="002060"/>
                </a:solidFill>
              </a:rPr>
              <a:t>en</a:t>
            </a:r>
            <a:r>
              <a:rPr lang="en-US" sz="4000" i="1" dirty="0">
                <a:solidFill>
                  <a:srgbClr val="002060"/>
                </a:solidFill>
              </a:rPr>
              <a:t> que region </a:t>
            </a:r>
            <a:r>
              <a:rPr lang="en-US" sz="4000" i="1" dirty="0" err="1">
                <a:solidFill>
                  <a:srgbClr val="002060"/>
                </a:solidFill>
              </a:rPr>
              <a:t>creo</a:t>
            </a:r>
            <a:r>
              <a:rPr lang="en-US" sz="4000" i="1" dirty="0">
                <a:solidFill>
                  <a:srgbClr val="002060"/>
                </a:solidFill>
              </a:rPr>
              <a:t> que </a:t>
            </a:r>
            <a:r>
              <a:rPr lang="en-US" sz="4000" i="1" dirty="0" err="1">
                <a:solidFill>
                  <a:srgbClr val="002060"/>
                </a:solidFill>
              </a:rPr>
              <a:t>los</a:t>
            </a:r>
            <a:r>
              <a:rPr lang="en-US" sz="4000" i="1" dirty="0">
                <a:solidFill>
                  <a:srgbClr val="002060"/>
                </a:solidFill>
              </a:rPr>
              <a:t> </a:t>
            </a:r>
            <a:r>
              <a:rPr lang="en-US" sz="4000" i="1" dirty="0" err="1">
                <a:solidFill>
                  <a:srgbClr val="002060"/>
                </a:solidFill>
              </a:rPr>
              <a:t>primeros</a:t>
            </a:r>
            <a:r>
              <a:rPr lang="en-US" sz="4000" i="1" dirty="0">
                <a:solidFill>
                  <a:srgbClr val="002060"/>
                </a:solidFill>
              </a:rPr>
              <a:t> </a:t>
            </a:r>
            <a:r>
              <a:rPr lang="en-US" sz="4000" i="1" dirty="0" err="1">
                <a:solidFill>
                  <a:srgbClr val="002060"/>
                </a:solidFill>
              </a:rPr>
              <a:t>indigenas</a:t>
            </a:r>
            <a:r>
              <a:rPr lang="en-US" sz="4000" i="1" dirty="0">
                <a:solidFill>
                  <a:srgbClr val="002060"/>
                </a:solidFill>
              </a:rPr>
              <a:t> americanos se </a:t>
            </a:r>
            <a:r>
              <a:rPr lang="en-US" sz="4000" i="1" dirty="0" err="1">
                <a:solidFill>
                  <a:srgbClr val="002060"/>
                </a:solidFill>
              </a:rPr>
              <a:t>habrian</a:t>
            </a:r>
            <a:r>
              <a:rPr lang="en-US" sz="4000" i="1" dirty="0">
                <a:solidFill>
                  <a:srgbClr val="002060"/>
                </a:solidFill>
              </a:rPr>
              <a:t> </a:t>
            </a:r>
            <a:r>
              <a:rPr lang="en-US" sz="4000" i="1" dirty="0" err="1">
                <a:solidFill>
                  <a:srgbClr val="002060"/>
                </a:solidFill>
              </a:rPr>
              <a:t>asentado</a:t>
            </a:r>
            <a:r>
              <a:rPr lang="en-US" sz="4000" i="1" dirty="0">
                <a:solidFill>
                  <a:srgbClr val="002060"/>
                </a:solidFill>
              </a:rPr>
              <a:t> </a:t>
            </a:r>
            <a:r>
              <a:rPr lang="en-US" sz="4000" i="1" dirty="0" err="1">
                <a:solidFill>
                  <a:srgbClr val="002060"/>
                </a:solidFill>
              </a:rPr>
              <a:t>basandome</a:t>
            </a:r>
            <a:r>
              <a:rPr lang="en-US" sz="4000" i="1" dirty="0">
                <a:solidFill>
                  <a:srgbClr val="002060"/>
                </a:solidFill>
              </a:rPr>
              <a:t> </a:t>
            </a:r>
            <a:r>
              <a:rPr lang="en-US" sz="4000" i="1" dirty="0" err="1">
                <a:solidFill>
                  <a:srgbClr val="002060"/>
                </a:solidFill>
              </a:rPr>
              <a:t>en</a:t>
            </a:r>
            <a:r>
              <a:rPr lang="en-US" sz="4000" i="1" dirty="0">
                <a:solidFill>
                  <a:srgbClr val="002060"/>
                </a:solidFill>
              </a:rPr>
              <a:t> las </a:t>
            </a:r>
            <a:r>
              <a:rPr lang="en-US" sz="4000" i="1" dirty="0" err="1">
                <a:solidFill>
                  <a:srgbClr val="002060"/>
                </a:solidFill>
              </a:rPr>
              <a:t>caracteristicas</a:t>
            </a:r>
            <a:r>
              <a:rPr lang="en-US" sz="4000" i="1" dirty="0">
                <a:solidFill>
                  <a:srgbClr val="002060"/>
                </a:solidFill>
              </a:rPr>
              <a:t> de las regiones. </a:t>
            </a:r>
          </a:p>
        </p:txBody>
      </p:sp>
    </p:spTree>
    <p:extLst>
      <p:ext uri="{BB962C8B-B14F-4D97-AF65-F5344CB8AC3E}">
        <p14:creationId xmlns:p14="http://schemas.microsoft.com/office/powerpoint/2010/main" val="41935878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acec14-576f-4745-8bc6-f1209321bcba">
      <Terms xmlns="http://schemas.microsoft.com/office/infopath/2007/PartnerControls"/>
    </lcf76f155ced4ddcb4097134ff3c332f>
    <TaxCatchAll xmlns="545cb1ba-8b8a-41a6-8528-558dc0e9756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0A8DCC8F544446B22E24D6E812C780" ma:contentTypeVersion="15" ma:contentTypeDescription="Create a new document." ma:contentTypeScope="" ma:versionID="a7c63615015382758a6d0a335afa0978">
  <xsd:schema xmlns:xsd="http://www.w3.org/2001/XMLSchema" xmlns:xs="http://www.w3.org/2001/XMLSchema" xmlns:p="http://schemas.microsoft.com/office/2006/metadata/properties" xmlns:ns2="33acec14-576f-4745-8bc6-f1209321bcba" xmlns:ns3="545cb1ba-8b8a-41a6-8528-558dc0e9756b" targetNamespace="http://schemas.microsoft.com/office/2006/metadata/properties" ma:root="true" ma:fieldsID="eed60e9fed7c1dff8be74a8f08c53ae5" ns2:_="" ns3:_="">
    <xsd:import namespace="33acec14-576f-4745-8bc6-f1209321bcba"/>
    <xsd:import namespace="545cb1ba-8b8a-41a6-8528-558dc0e975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cec14-576f-4745-8bc6-f1209321b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cb1ba-8b8a-41a6-8528-558dc0e9756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e693da1-8859-418a-a592-5356612f0256}" ma:internalName="TaxCatchAll" ma:showField="CatchAllData" ma:web="545cb1ba-8b8a-41a6-8528-558dc0e975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2CA1C9-B5D3-4A49-8D8D-4C34B2FB2FEA}">
  <ds:schemaRefs>
    <ds:schemaRef ds:uri="http://schemas.microsoft.com/office/2006/metadata/properties"/>
    <ds:schemaRef ds:uri="http://schemas.microsoft.com/office/infopath/2007/PartnerControls"/>
    <ds:schemaRef ds:uri="33acec14-576f-4745-8bc6-f1209321bcba"/>
    <ds:schemaRef ds:uri="545cb1ba-8b8a-41a6-8528-558dc0e9756b"/>
  </ds:schemaRefs>
</ds:datastoreItem>
</file>

<file path=customXml/itemProps2.xml><?xml version="1.0" encoding="utf-8"?>
<ds:datastoreItem xmlns:ds="http://schemas.openxmlformats.org/officeDocument/2006/customXml" ds:itemID="{922B65DF-FFFE-4064-9B33-4A202B9852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acec14-576f-4745-8bc6-f1209321bcba"/>
    <ds:schemaRef ds:uri="545cb1ba-8b8a-41a6-8528-558dc0e975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FF8F3-2604-4772-8647-E5C927E5AF12}">
  <ds:schemaRefs>
    <ds:schemaRef ds:uri="http://schemas.microsoft.com/sharepoint/v3/contenttype/forms"/>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10610</TotalTime>
  <Words>4828</Words>
  <Application>Microsoft Office PowerPoint</Application>
  <PresentationFormat>Widescreen</PresentationFormat>
  <Paragraphs>241</Paragraphs>
  <Slides>34</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Aptos</vt:lpstr>
      <vt:lpstr>Aptos Display</vt:lpstr>
      <vt:lpstr>Arial</vt:lpstr>
      <vt:lpstr>Calibri</vt:lpstr>
      <vt:lpstr>Calibri Light</vt:lpstr>
      <vt:lpstr>Gotham Book</vt:lpstr>
      <vt:lpstr>Gotham Medium</vt:lpstr>
      <vt:lpstr>Josefin Sans</vt:lpstr>
      <vt:lpstr>Times New Roman</vt:lpstr>
      <vt:lpstr>1_Office Theme</vt:lpstr>
      <vt:lpstr>Office Theme</vt:lpstr>
      <vt:lpstr>Unidad 1:  Texas Natural y su Gente</vt:lpstr>
      <vt:lpstr>Calentamiento: Dia 1 Sigue las instrucciones a continuacion para completer tu calentamiento.</vt:lpstr>
      <vt:lpstr>Compartir con la clase: day 1</vt:lpstr>
      <vt:lpstr>Pregunta Esencial</vt:lpstr>
      <vt:lpstr>En la leccion de hoy</vt:lpstr>
      <vt:lpstr>Calentamiento: Dia 2 Sigue las instrucciones a continuacion para completer tu calentamiento</vt:lpstr>
      <vt:lpstr>Compartir con la clase: day 1</vt:lpstr>
      <vt:lpstr>Pregunta Esencial Dia 2</vt:lpstr>
      <vt:lpstr>En la leccion de hoy Dia 2</vt:lpstr>
      <vt:lpstr>Migrando a Texas</vt:lpstr>
      <vt:lpstr>Las Cuatro Regiones de Texas </vt:lpstr>
      <vt:lpstr>Haz una prediccion</vt:lpstr>
      <vt:lpstr>Las Grandes Llanuras</vt:lpstr>
      <vt:lpstr>Clima Las Grandes Llanuras </vt:lpstr>
      <vt:lpstr>Geografia Las Grandes Llanuras </vt:lpstr>
      <vt:lpstr>Vida Vegetal y Animal Las Grandes Llanuras </vt:lpstr>
      <vt:lpstr>Recursos Naturales Las Grandes Llanuras </vt:lpstr>
      <vt:lpstr>Las Llanuras Centrales del Norte</vt:lpstr>
      <vt:lpstr>Clima Las Llanuras Centrales del Norte </vt:lpstr>
      <vt:lpstr>Geografia Las Llanuras Centrales del Norte</vt:lpstr>
      <vt:lpstr>Vida Vegetal y Animal Las Llanuras Centrales del Norte</vt:lpstr>
      <vt:lpstr>Recursos Naturales Las Llanuras Centrales del Norte</vt:lpstr>
      <vt:lpstr>Las Llanuras Costeras</vt:lpstr>
      <vt:lpstr>Clima Las Llanuras Costeras </vt:lpstr>
      <vt:lpstr>Geografia Las Llanuras Costeras</vt:lpstr>
      <vt:lpstr>Vida Vegetal y Animal Las Llanuras Costeras</vt:lpstr>
      <vt:lpstr>Recursos Naturales Las Llanuras Costeras</vt:lpstr>
      <vt:lpstr>Montanas y Cuencas</vt:lpstr>
      <vt:lpstr>Clima Montañas y Cuencas</vt:lpstr>
      <vt:lpstr>Geografia Montañas y Cuencas</vt:lpstr>
      <vt:lpstr>Vida Vegetal y Animal Montañas y Cuencas</vt:lpstr>
      <vt:lpstr>Recursos Naturales Montañas y Cuencas</vt:lpstr>
      <vt:lpstr>Boleta de Salida – Dia 1</vt:lpstr>
      <vt:lpstr>Boleto de Salida – Dia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Natural Texas and Its People</dc:title>
  <dc:creator>Abubakar, Courtney</dc:creator>
  <cp:lastModifiedBy>Wilkinson, Ulises</cp:lastModifiedBy>
  <cp:revision>10</cp:revision>
  <dcterms:created xsi:type="dcterms:W3CDTF">2024-06-25T15:36:23Z</dcterms:created>
  <dcterms:modified xsi:type="dcterms:W3CDTF">2025-10-28T21:54:19Z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0x010100EB0A8DCC8F544446B22E24D6E812C780</vt:lpwstr>
  </property>
  <property fmtid="{D5CDD505-2E9C-101B-9397-08002B2CF9AE}" pid="3" name="MediaServiceImageTags">
    <vt:lpwstr/>
  </property>
</Properties>
</file>