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739" r:id="rId5"/>
  </p:sldMasterIdLst>
  <p:notesMasterIdLst>
    <p:notesMasterId r:id="rId27"/>
  </p:notesMasterIdLst>
  <p:sldIdLst>
    <p:sldId id="257" r:id="rId6"/>
    <p:sldId id="275" r:id="rId7"/>
    <p:sldId id="291" r:id="rId8"/>
    <p:sldId id="304" r:id="rId9"/>
    <p:sldId id="287" r:id="rId10"/>
    <p:sldId id="286" r:id="rId11"/>
    <p:sldId id="312" r:id="rId12"/>
    <p:sldId id="311" r:id="rId13"/>
    <p:sldId id="310" r:id="rId14"/>
    <p:sldId id="316" r:id="rId15"/>
    <p:sldId id="307" r:id="rId16"/>
    <p:sldId id="309" r:id="rId17"/>
    <p:sldId id="308" r:id="rId18"/>
    <p:sldId id="317" r:id="rId19"/>
    <p:sldId id="313" r:id="rId20"/>
    <p:sldId id="318" r:id="rId21"/>
    <p:sldId id="314" r:id="rId22"/>
    <p:sldId id="315" r:id="rId23"/>
    <p:sldId id="319" r:id="rId24"/>
    <p:sldId id="322" r:id="rId25"/>
    <p:sldId id="32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F6129-CEAF-4FEE-80DE-CB7F7CF973AC}" v="72" dt="2025-11-06T21:51:05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3447" autoAdjust="0"/>
  </p:normalViewPr>
  <p:slideViewPr>
    <p:cSldViewPr snapToGrid="0">
      <p:cViewPr varScale="1">
        <p:scale>
          <a:sx n="99" d="100"/>
          <a:sy n="99" d="100"/>
        </p:scale>
        <p:origin x="108" y="180"/>
      </p:cViewPr>
      <p:guideLst/>
    </p:cSldViewPr>
  </p:slideViewPr>
  <p:outlineViewPr>
    <p:cViewPr>
      <p:scale>
        <a:sx n="33" d="100"/>
        <a:sy n="33" d="100"/>
      </p:scale>
      <p:origin x="0" y="-7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1-06T21:50:41.152" v="201" actId="27636"/>
      <pc:docMkLst>
        <pc:docMk/>
      </pc:docMkLst>
      <pc:sldChg chg="modSp mod">
        <pc:chgData name="Wilkinson, Ulises" userId="aece8d85-eb83-4e23-bf28-c30077cba893" providerId="ADAL" clId="{884F47B1-B553-4192-9126-1C112833296C}" dt="2025-11-06T21:16:28.998" v="52" actId="20577"/>
        <pc:sldMkLst>
          <pc:docMk/>
          <pc:sldMk cId="3688110141" sldId="257"/>
        </pc:sldMkLst>
        <pc:spChg chg="mod">
          <ac:chgData name="Wilkinson, Ulises" userId="aece8d85-eb83-4e23-bf28-c30077cba893" providerId="ADAL" clId="{884F47B1-B553-4192-9126-1C112833296C}" dt="2025-11-06T21:16:14.475" v="37" actId="20577"/>
          <ac:spMkLst>
            <pc:docMk/>
            <pc:sldMk cId="3688110141" sldId="257"/>
            <ac:spMk id="2" creationId="{67C0AF97-B1C7-ACDC-AA84-18DD3E14F324}"/>
          </ac:spMkLst>
        </pc:spChg>
        <pc:spChg chg="mod">
          <ac:chgData name="Wilkinson, Ulises" userId="aece8d85-eb83-4e23-bf28-c30077cba893" providerId="ADAL" clId="{884F47B1-B553-4192-9126-1C112833296C}" dt="2025-11-06T21:16:28.998" v="52" actId="20577"/>
          <ac:spMkLst>
            <pc:docMk/>
            <pc:sldMk cId="3688110141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1-06T21:17:08.439" v="80" actId="255"/>
        <pc:sldMkLst>
          <pc:docMk/>
          <pc:sldMk cId="1630787867" sldId="275"/>
        </pc:sldMkLst>
        <pc:spChg chg="mod">
          <ac:chgData name="Wilkinson, Ulises" userId="aece8d85-eb83-4e23-bf28-c30077cba893" providerId="ADAL" clId="{884F47B1-B553-4192-9126-1C112833296C}" dt="2025-11-06T21:17:08.439" v="80" actId="255"/>
          <ac:spMkLst>
            <pc:docMk/>
            <pc:sldMk cId="1630787867" sldId="275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06T21:23:38.619" v="110" actId="5793"/>
        <pc:sldMkLst>
          <pc:docMk/>
          <pc:sldMk cId="3310576630" sldId="286"/>
        </pc:sldMkLst>
        <pc:spChg chg="mod">
          <ac:chgData name="Wilkinson, Ulises" userId="aece8d85-eb83-4e23-bf28-c30077cba893" providerId="ADAL" clId="{884F47B1-B553-4192-9126-1C112833296C}" dt="2025-11-06T21:23:38.619" v="110" actId="5793"/>
          <ac:spMkLst>
            <pc:docMk/>
            <pc:sldMk cId="3310576630" sldId="286"/>
            <ac:spMk id="2" creationId="{FC58F755-2814-BAC0-DB9A-A059B16CACA3}"/>
          </ac:spMkLst>
        </pc:spChg>
        <pc:spChg chg="mod">
          <ac:chgData name="Wilkinson, Ulises" userId="aece8d85-eb83-4e23-bf28-c30077cba893" providerId="ADAL" clId="{884F47B1-B553-4192-9126-1C112833296C}" dt="2025-11-06T21:22:41.551" v="93" actId="27636"/>
          <ac:spMkLst>
            <pc:docMk/>
            <pc:sldMk cId="3310576630" sldId="286"/>
            <ac:spMk id="6" creationId="{3C6CC9DF-77CB-675E-BB9A-652A235CC727}"/>
          </ac:spMkLst>
        </pc:spChg>
      </pc:sldChg>
      <pc:sldChg chg="modSp mod">
        <pc:chgData name="Wilkinson, Ulises" userId="aece8d85-eb83-4e23-bf28-c30077cba893" providerId="ADAL" clId="{884F47B1-B553-4192-9126-1C112833296C}" dt="2025-11-06T21:24:13.165" v="113" actId="20577"/>
        <pc:sldMkLst>
          <pc:docMk/>
          <pc:sldMk cId="3174107723" sldId="287"/>
        </pc:sldMkLst>
        <pc:spChg chg="mod">
          <ac:chgData name="Wilkinson, Ulises" userId="aece8d85-eb83-4e23-bf28-c30077cba893" providerId="ADAL" clId="{884F47B1-B553-4192-9126-1C112833296C}" dt="2025-11-06T21:24:13.165" v="113" actId="20577"/>
          <ac:spMkLst>
            <pc:docMk/>
            <pc:sldMk cId="3174107723" sldId="287"/>
            <ac:spMk id="2" creationId="{3A5CE043-7D6D-0005-11A2-0CC564E0D17E}"/>
          </ac:spMkLst>
        </pc:spChg>
      </pc:sldChg>
      <pc:sldChg chg="modSp mod">
        <pc:chgData name="Wilkinson, Ulises" userId="aece8d85-eb83-4e23-bf28-c30077cba893" providerId="ADAL" clId="{884F47B1-B553-4192-9126-1C112833296C}" dt="2025-11-06T21:21:45.660" v="89"/>
        <pc:sldMkLst>
          <pc:docMk/>
          <pc:sldMk cId="785130172" sldId="291"/>
        </pc:sldMkLst>
        <pc:spChg chg="mod">
          <ac:chgData name="Wilkinson, Ulises" userId="aece8d85-eb83-4e23-bf28-c30077cba893" providerId="ADAL" clId="{884F47B1-B553-4192-9126-1C112833296C}" dt="2025-11-06T21:18:23.757" v="84" actId="255"/>
          <ac:spMkLst>
            <pc:docMk/>
            <pc:sldMk cId="785130172" sldId="291"/>
            <ac:spMk id="12" creationId="{38EDB2C2-3372-48DF-A685-9A05E9BB395B}"/>
          </ac:spMkLst>
        </pc:spChg>
        <pc:spChg chg="mod">
          <ac:chgData name="Wilkinson, Ulises" userId="aece8d85-eb83-4e23-bf28-c30077cba893" providerId="ADAL" clId="{884F47B1-B553-4192-9126-1C112833296C}" dt="2025-11-06T21:21:45.660" v="89"/>
          <ac:spMkLst>
            <pc:docMk/>
            <pc:sldMk cId="785130172" sldId="291"/>
            <ac:spMk id="14" creationId="{AE2A8A37-D9E0-5A14-43BC-D31AB53A82C4}"/>
          </ac:spMkLst>
        </pc:spChg>
      </pc:sldChg>
      <pc:sldChg chg="modSp mod">
        <pc:chgData name="Wilkinson, Ulises" userId="aece8d85-eb83-4e23-bf28-c30077cba893" providerId="ADAL" clId="{884F47B1-B553-4192-9126-1C112833296C}" dt="2025-11-06T21:22:25.348" v="91" actId="255"/>
        <pc:sldMkLst>
          <pc:docMk/>
          <pc:sldMk cId="3465227157" sldId="304"/>
        </pc:sldMkLst>
        <pc:spChg chg="mod">
          <ac:chgData name="Wilkinson, Ulises" userId="aece8d85-eb83-4e23-bf28-c30077cba893" providerId="ADAL" clId="{884F47B1-B553-4192-9126-1C112833296C}" dt="2025-11-06T21:22:16.060" v="90" actId="27636"/>
          <ac:spMkLst>
            <pc:docMk/>
            <pc:sldMk cId="3465227157" sldId="304"/>
            <ac:spMk id="4" creationId="{43ED4920-A314-C832-2A0D-1BE434B25E38}"/>
          </ac:spMkLst>
        </pc:spChg>
        <pc:spChg chg="mod">
          <ac:chgData name="Wilkinson, Ulises" userId="aece8d85-eb83-4e23-bf28-c30077cba893" providerId="ADAL" clId="{884F47B1-B553-4192-9126-1C112833296C}" dt="2025-11-06T21:22:25.348" v="91" actId="255"/>
          <ac:spMkLst>
            <pc:docMk/>
            <pc:sldMk cId="3465227157" sldId="304"/>
            <ac:spMk id="6" creationId="{C8EE2F8C-2D85-FAC7-AB6D-6DE476A140B6}"/>
          </ac:spMkLst>
        </pc:spChg>
      </pc:sldChg>
      <pc:sldChg chg="modSp mod">
        <pc:chgData name="Wilkinson, Ulises" userId="aece8d85-eb83-4e23-bf28-c30077cba893" providerId="ADAL" clId="{884F47B1-B553-4192-9126-1C112833296C}" dt="2025-11-06T21:30:50.640" v="146" actId="255"/>
        <pc:sldMkLst>
          <pc:docMk/>
          <pc:sldMk cId="3716142017" sldId="307"/>
        </pc:sldMkLst>
        <pc:spChg chg="mod">
          <ac:chgData name="Wilkinson, Ulises" userId="aece8d85-eb83-4e23-bf28-c30077cba893" providerId="ADAL" clId="{884F47B1-B553-4192-9126-1C112833296C}" dt="2025-11-06T21:30:50.640" v="146" actId="255"/>
          <ac:spMkLst>
            <pc:docMk/>
            <pc:sldMk cId="3716142017" sldId="307"/>
            <ac:spMk id="2" creationId="{D074967D-1831-8B3A-D3A6-21E42E006F88}"/>
          </ac:spMkLst>
        </pc:spChg>
        <pc:spChg chg="mod">
          <ac:chgData name="Wilkinson, Ulises" userId="aece8d85-eb83-4e23-bf28-c30077cba893" providerId="ADAL" clId="{884F47B1-B553-4192-9126-1C112833296C}" dt="2025-11-06T21:29:59.902" v="136" actId="255"/>
          <ac:spMkLst>
            <pc:docMk/>
            <pc:sldMk cId="3716142017" sldId="307"/>
            <ac:spMk id="12" creationId="{A1FA434E-E59B-4090-AF99-0D552B1F40A8}"/>
          </ac:spMkLst>
        </pc:spChg>
      </pc:sldChg>
      <pc:sldChg chg="modSp mod">
        <pc:chgData name="Wilkinson, Ulises" userId="aece8d85-eb83-4e23-bf28-c30077cba893" providerId="ADAL" clId="{884F47B1-B553-4192-9126-1C112833296C}" dt="2025-11-06T21:34:52.540" v="164" actId="20577"/>
        <pc:sldMkLst>
          <pc:docMk/>
          <pc:sldMk cId="1548367252" sldId="308"/>
        </pc:sldMkLst>
        <pc:spChg chg="mod">
          <ac:chgData name="Wilkinson, Ulises" userId="aece8d85-eb83-4e23-bf28-c30077cba893" providerId="ADAL" clId="{884F47B1-B553-4192-9126-1C112833296C}" dt="2025-11-06T21:34:52.540" v="164" actId="20577"/>
          <ac:spMkLst>
            <pc:docMk/>
            <pc:sldMk cId="1548367252" sldId="308"/>
            <ac:spMk id="13" creationId="{CAAA28B6-E5A6-4B7D-0095-CD36A6A03B3C}"/>
          </ac:spMkLst>
        </pc:spChg>
      </pc:sldChg>
      <pc:sldChg chg="modSp mod">
        <pc:chgData name="Wilkinson, Ulises" userId="aece8d85-eb83-4e23-bf28-c30077cba893" providerId="ADAL" clId="{884F47B1-B553-4192-9126-1C112833296C}" dt="2025-11-06T21:33:31.884" v="159" actId="20577"/>
        <pc:sldMkLst>
          <pc:docMk/>
          <pc:sldMk cId="1241973157" sldId="309"/>
        </pc:sldMkLst>
        <pc:spChg chg="mod">
          <ac:chgData name="Wilkinson, Ulises" userId="aece8d85-eb83-4e23-bf28-c30077cba893" providerId="ADAL" clId="{884F47B1-B553-4192-9126-1C112833296C}" dt="2025-11-06T21:33:31.884" v="159" actId="20577"/>
          <ac:spMkLst>
            <pc:docMk/>
            <pc:sldMk cId="1241973157" sldId="309"/>
            <ac:spMk id="3" creationId="{AC501475-66BF-F705-3F35-418A229E66D5}"/>
          </ac:spMkLst>
        </pc:spChg>
        <pc:spChg chg="mod">
          <ac:chgData name="Wilkinson, Ulises" userId="aece8d85-eb83-4e23-bf28-c30077cba893" providerId="ADAL" clId="{884F47B1-B553-4192-9126-1C112833296C}" dt="2025-11-06T21:33:18.615" v="157" actId="255"/>
          <ac:spMkLst>
            <pc:docMk/>
            <pc:sldMk cId="1241973157" sldId="309"/>
            <ac:spMk id="9" creationId="{8E8D2CF3-0BC6-26FB-4F84-34FFDD2CB4F9}"/>
          </ac:spMkLst>
        </pc:spChg>
        <pc:spChg chg="mod">
          <ac:chgData name="Wilkinson, Ulises" userId="aece8d85-eb83-4e23-bf28-c30077cba893" providerId="ADAL" clId="{884F47B1-B553-4192-9126-1C112833296C}" dt="2025-11-06T21:32:54.979" v="152" actId="27636"/>
          <ac:spMkLst>
            <pc:docMk/>
            <pc:sldMk cId="1241973157" sldId="309"/>
            <ac:spMk id="12" creationId="{A1FA434E-E59B-4090-AF99-0D552B1F40A8}"/>
          </ac:spMkLst>
        </pc:spChg>
        <pc:spChg chg="mod">
          <ac:chgData name="Wilkinson, Ulises" userId="aece8d85-eb83-4e23-bf28-c30077cba893" providerId="ADAL" clId="{884F47B1-B553-4192-9126-1C112833296C}" dt="2025-11-06T21:33:28.643" v="158" actId="20577"/>
          <ac:spMkLst>
            <pc:docMk/>
            <pc:sldMk cId="1241973157" sldId="309"/>
            <ac:spMk id="13" creationId="{C0277148-BC95-215E-C36A-2FC0DD2BAD1F}"/>
          </ac:spMkLst>
        </pc:spChg>
        <pc:picChg chg="mod">
          <ac:chgData name="Wilkinson, Ulises" userId="aece8d85-eb83-4e23-bf28-c30077cba893" providerId="ADAL" clId="{884F47B1-B553-4192-9126-1C112833296C}" dt="2025-11-06T21:32:50.629" v="150" actId="1076"/>
          <ac:picMkLst>
            <pc:docMk/>
            <pc:sldMk cId="1241973157" sldId="309"/>
            <ac:picMk id="10" creationId="{FC9E3FE9-2CA8-8563-8089-C748CFC8396A}"/>
          </ac:picMkLst>
        </pc:picChg>
      </pc:sldChg>
      <pc:sldChg chg="modSp mod">
        <pc:chgData name="Wilkinson, Ulises" userId="aece8d85-eb83-4e23-bf28-c30077cba893" providerId="ADAL" clId="{884F47B1-B553-4192-9126-1C112833296C}" dt="2025-11-06T21:29:15.769" v="135" actId="255"/>
        <pc:sldMkLst>
          <pc:docMk/>
          <pc:sldMk cId="3897898773" sldId="310"/>
        </pc:sldMkLst>
        <pc:spChg chg="mod">
          <ac:chgData name="Wilkinson, Ulises" userId="aece8d85-eb83-4e23-bf28-c30077cba893" providerId="ADAL" clId="{884F47B1-B553-4192-9126-1C112833296C}" dt="2025-11-06T21:29:15.769" v="135" actId="255"/>
          <ac:spMkLst>
            <pc:docMk/>
            <pc:sldMk cId="3897898773" sldId="310"/>
            <ac:spMk id="2" creationId="{A272B83D-DCF9-D8B3-501B-F0E2A805832C}"/>
          </ac:spMkLst>
        </pc:spChg>
        <pc:spChg chg="mod">
          <ac:chgData name="Wilkinson, Ulises" userId="aece8d85-eb83-4e23-bf28-c30077cba893" providerId="ADAL" clId="{884F47B1-B553-4192-9126-1C112833296C}" dt="2025-11-06T21:28:41.751" v="132"/>
          <ac:spMkLst>
            <pc:docMk/>
            <pc:sldMk cId="3897898773" sldId="310"/>
            <ac:spMk id="3" creationId="{BA672364-3467-6673-BE2A-F3C038D5C671}"/>
          </ac:spMkLst>
        </pc:spChg>
      </pc:sldChg>
      <pc:sldChg chg="modSp mod">
        <pc:chgData name="Wilkinson, Ulises" userId="aece8d85-eb83-4e23-bf28-c30077cba893" providerId="ADAL" clId="{884F47B1-B553-4192-9126-1C112833296C}" dt="2025-11-06T21:28:51.127" v="133" actId="20577"/>
        <pc:sldMkLst>
          <pc:docMk/>
          <pc:sldMk cId="4195432102" sldId="311"/>
        </pc:sldMkLst>
        <pc:spChg chg="mod">
          <ac:chgData name="Wilkinson, Ulises" userId="aece8d85-eb83-4e23-bf28-c30077cba893" providerId="ADAL" clId="{884F47B1-B553-4192-9126-1C112833296C}" dt="2025-11-06T21:28:51.127" v="133" actId="20577"/>
          <ac:spMkLst>
            <pc:docMk/>
            <pc:sldMk cId="4195432102" sldId="311"/>
            <ac:spMk id="2" creationId="{70119CDB-9394-06C0-298A-DAD0C40B2734}"/>
          </ac:spMkLst>
        </pc:spChg>
        <pc:spChg chg="mod">
          <ac:chgData name="Wilkinson, Ulises" userId="aece8d85-eb83-4e23-bf28-c30077cba893" providerId="ADAL" clId="{884F47B1-B553-4192-9126-1C112833296C}" dt="2025-11-06T21:24:05.795" v="111" actId="20577"/>
          <ac:spMkLst>
            <pc:docMk/>
            <pc:sldMk cId="4195432102" sldId="311"/>
            <ac:spMk id="12" creationId="{49B8E334-A4BE-41F5-BA77-3A185BE921E2}"/>
          </ac:spMkLst>
        </pc:spChg>
      </pc:sldChg>
      <pc:sldChg chg="modSp mod">
        <pc:chgData name="Wilkinson, Ulises" userId="aece8d85-eb83-4e23-bf28-c30077cba893" providerId="ADAL" clId="{884F47B1-B553-4192-9126-1C112833296C}" dt="2025-11-06T21:24:08.298" v="112" actId="20577"/>
        <pc:sldMkLst>
          <pc:docMk/>
          <pc:sldMk cId="1536090304" sldId="312"/>
        </pc:sldMkLst>
        <pc:spChg chg="mod">
          <ac:chgData name="Wilkinson, Ulises" userId="aece8d85-eb83-4e23-bf28-c30077cba893" providerId="ADAL" clId="{884F47B1-B553-4192-9126-1C112833296C}" dt="2025-11-06T21:24:08.298" v="112" actId="20577"/>
          <ac:spMkLst>
            <pc:docMk/>
            <pc:sldMk cId="1536090304" sldId="312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06T21:35:52.349" v="173" actId="255"/>
        <pc:sldMkLst>
          <pc:docMk/>
          <pc:sldMk cId="1232716589" sldId="313"/>
        </pc:sldMkLst>
        <pc:spChg chg="mod">
          <ac:chgData name="Wilkinson, Ulises" userId="aece8d85-eb83-4e23-bf28-c30077cba893" providerId="ADAL" clId="{884F47B1-B553-4192-9126-1C112833296C}" dt="2025-11-06T21:35:52.349" v="173" actId="255"/>
          <ac:spMkLst>
            <pc:docMk/>
            <pc:sldMk cId="1232716589" sldId="313"/>
            <ac:spMk id="3" creationId="{878F8261-1135-2BD9-0E98-CC5B1C0AA75F}"/>
          </ac:spMkLst>
        </pc:spChg>
      </pc:sldChg>
      <pc:sldChg chg="modSp mod">
        <pc:chgData name="Wilkinson, Ulises" userId="aece8d85-eb83-4e23-bf28-c30077cba893" providerId="ADAL" clId="{884F47B1-B553-4192-9126-1C112833296C}" dt="2025-11-06T21:40:37.069" v="180" actId="20577"/>
        <pc:sldMkLst>
          <pc:docMk/>
          <pc:sldMk cId="397631706" sldId="314"/>
        </pc:sldMkLst>
        <pc:spChg chg="mod">
          <ac:chgData name="Wilkinson, Ulises" userId="aece8d85-eb83-4e23-bf28-c30077cba893" providerId="ADAL" clId="{884F47B1-B553-4192-9126-1C112833296C}" dt="2025-11-06T21:40:37.069" v="180" actId="20577"/>
          <ac:spMkLst>
            <pc:docMk/>
            <pc:sldMk cId="397631706" sldId="314"/>
            <ac:spMk id="2" creationId="{A272B83D-DCF9-D8B3-501B-F0E2A805832C}"/>
          </ac:spMkLst>
        </pc:spChg>
        <pc:spChg chg="mod">
          <ac:chgData name="Wilkinson, Ulises" userId="aece8d85-eb83-4e23-bf28-c30077cba893" providerId="ADAL" clId="{884F47B1-B553-4192-9126-1C112833296C}" dt="2025-11-06T21:40:08.726" v="176" actId="255"/>
          <ac:spMkLst>
            <pc:docMk/>
            <pc:sldMk cId="397631706" sldId="314"/>
            <ac:spMk id="12" creationId="{A1FA434E-E59B-4090-AF99-0D552B1F40A8}"/>
          </ac:spMkLst>
        </pc:spChg>
      </pc:sldChg>
      <pc:sldChg chg="modSp mod">
        <pc:chgData name="Wilkinson, Ulises" userId="aece8d85-eb83-4e23-bf28-c30077cba893" providerId="ADAL" clId="{884F47B1-B553-4192-9126-1C112833296C}" dt="2025-11-06T21:41:21.342" v="186" actId="20577"/>
        <pc:sldMkLst>
          <pc:docMk/>
          <pc:sldMk cId="3609631920" sldId="315"/>
        </pc:sldMkLst>
        <pc:spChg chg="mod">
          <ac:chgData name="Wilkinson, Ulises" userId="aece8d85-eb83-4e23-bf28-c30077cba893" providerId="ADAL" clId="{884F47B1-B553-4192-9126-1C112833296C}" dt="2025-11-06T21:41:21.342" v="186" actId="20577"/>
          <ac:spMkLst>
            <pc:docMk/>
            <pc:sldMk cId="3609631920" sldId="315"/>
            <ac:spMk id="2" creationId="{A272B83D-DCF9-D8B3-501B-F0E2A805832C}"/>
          </ac:spMkLst>
        </pc:spChg>
        <pc:spChg chg="mod">
          <ac:chgData name="Wilkinson, Ulises" userId="aece8d85-eb83-4e23-bf28-c30077cba893" providerId="ADAL" clId="{884F47B1-B553-4192-9126-1C112833296C}" dt="2025-11-06T21:40:59.066" v="182" actId="27636"/>
          <ac:spMkLst>
            <pc:docMk/>
            <pc:sldMk cId="3609631920" sldId="315"/>
            <ac:spMk id="12" creationId="{A1FA434E-E59B-4090-AF99-0D552B1F40A8}"/>
          </ac:spMkLst>
        </pc:spChg>
      </pc:sldChg>
      <pc:sldChg chg="modSp mod">
        <pc:chgData name="Wilkinson, Ulises" userId="aece8d85-eb83-4e23-bf28-c30077cba893" providerId="ADAL" clId="{884F47B1-B553-4192-9126-1C112833296C}" dt="2025-11-06T21:35:38.785" v="172" actId="255"/>
        <pc:sldMkLst>
          <pc:docMk/>
          <pc:sldMk cId="753030174" sldId="317"/>
        </pc:sldMkLst>
        <pc:spChg chg="mod">
          <ac:chgData name="Wilkinson, Ulises" userId="aece8d85-eb83-4e23-bf28-c30077cba893" providerId="ADAL" clId="{884F47B1-B553-4192-9126-1C112833296C}" dt="2025-11-06T21:35:38.785" v="172" actId="255"/>
          <ac:spMkLst>
            <pc:docMk/>
            <pc:sldMk cId="753030174" sldId="317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06T21:41:42.704" v="188" actId="255"/>
        <pc:sldMkLst>
          <pc:docMk/>
          <pc:sldMk cId="1563164798" sldId="319"/>
        </pc:sldMkLst>
        <pc:spChg chg="mod">
          <ac:chgData name="Wilkinson, Ulises" userId="aece8d85-eb83-4e23-bf28-c30077cba893" providerId="ADAL" clId="{884F47B1-B553-4192-9126-1C112833296C}" dt="2025-11-06T21:41:42.704" v="188" actId="255"/>
          <ac:spMkLst>
            <pc:docMk/>
            <pc:sldMk cId="1563164798" sldId="319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06T21:50:41.152" v="201" actId="27636"/>
        <pc:sldMkLst>
          <pc:docMk/>
          <pc:sldMk cId="67456842" sldId="321"/>
        </pc:sldMkLst>
        <pc:spChg chg="mod">
          <ac:chgData name="Wilkinson, Ulises" userId="aece8d85-eb83-4e23-bf28-c30077cba893" providerId="ADAL" clId="{884F47B1-B553-4192-9126-1C112833296C}" dt="2025-11-06T21:50:41.152" v="201" actId="27636"/>
          <ac:spMkLst>
            <pc:docMk/>
            <pc:sldMk cId="67456842" sldId="321"/>
            <ac:spMk id="4" creationId="{43ED4920-A314-C832-2A0D-1BE434B25E38}"/>
          </ac:spMkLst>
        </pc:spChg>
      </pc:sldChg>
      <pc:sldChg chg="modSp mod">
        <pc:chgData name="Wilkinson, Ulises" userId="aece8d85-eb83-4e23-bf28-c30077cba893" providerId="ADAL" clId="{884F47B1-B553-4192-9126-1C112833296C}" dt="2025-11-06T21:50:12.455" v="200" actId="20577"/>
        <pc:sldMkLst>
          <pc:docMk/>
          <pc:sldMk cId="1297041488" sldId="322"/>
        </pc:sldMkLst>
        <pc:spChg chg="mod">
          <ac:chgData name="Wilkinson, Ulises" userId="aece8d85-eb83-4e23-bf28-c30077cba893" providerId="ADAL" clId="{884F47B1-B553-4192-9126-1C112833296C}" dt="2025-11-06T21:49:51.671" v="195" actId="27636"/>
          <ac:spMkLst>
            <pc:docMk/>
            <pc:sldMk cId="1297041488" sldId="322"/>
            <ac:spMk id="4" creationId="{6E60AB3F-A3B4-3EA6-7FFC-DBA7F77A0245}"/>
          </ac:spMkLst>
        </pc:spChg>
        <pc:spChg chg="mod">
          <ac:chgData name="Wilkinson, Ulises" userId="aece8d85-eb83-4e23-bf28-c30077cba893" providerId="ADAL" clId="{884F47B1-B553-4192-9126-1C112833296C}" dt="2025-11-06T21:50:12.455" v="200" actId="20577"/>
          <ac:spMkLst>
            <pc:docMk/>
            <pc:sldMk cId="1297041488" sldId="322"/>
            <ac:spMk id="9" creationId="{9852D649-7250-D3A4-A761-F4BBE291B5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8D1B-85F8-4A0E-9686-A2D292EF929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94CB-BF2E-4C3F-B36C-9A74D63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2043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61169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uth_Plains_Texas_Wind_Turbines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Topographic_maps_of_Texas#/media/File:Relief_map_of_Texas.p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Compass_rose_simple.sv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xas_population_map.png#filelink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map-of-texas-849fe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0629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227701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Curtis, Edward S, photographer. A Wichita. , ca. 1927. Photograph. https://www.loc.gov/item/2006684278/.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80DF-FBC2-44B2-B7B0-5E8793897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Texas American Indian Heritage Society Dancers.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1997. Photograph, 35 mm.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https://texashistory.unt.edu/ark:/67531/metapth302043/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WBAP-TV (Television station : Fort Worth, Tex.). [Houston skyline], photograph, 197X;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https://texashistory.unt.edu/ark:/67531/metadc1611690/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13,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--South Plains Texas wind turbines. Wikimedia Images. 2016. </a:t>
            </a:r>
            <a:r>
              <a:rPr lang="en-US" dirty="0">
                <a:hlinkClick r:id="rId3"/>
              </a:rPr>
              <a:t>File:South Plains Texas Wind Turbines.jpg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--Texas Geographic Map. Wikimedia Commons. </a:t>
            </a:r>
            <a:r>
              <a:rPr lang="en-US" dirty="0">
                <a:hlinkClick r:id="rId3"/>
              </a:rPr>
              <a:t>Relief map of Texas - </a:t>
            </a:r>
            <a:r>
              <a:rPr lang="en-US" dirty="0" err="1">
                <a:hlinkClick r:id="rId3"/>
              </a:rPr>
              <a:t>Category:Topographic</a:t>
            </a:r>
            <a:r>
              <a:rPr lang="en-US" dirty="0">
                <a:hlinkClick r:id="rId3"/>
              </a:rPr>
              <a:t> maps of Texas - Wikimedia Commons</a:t>
            </a:r>
            <a:endParaRPr lang="en-US" dirty="0"/>
          </a:p>
          <a:p>
            <a:r>
              <a:rPr lang="en-US" dirty="0"/>
              <a:t>-- Compass Rose. Wikimedia Commons. </a:t>
            </a:r>
            <a:r>
              <a:rPr lang="en-US" dirty="0">
                <a:hlinkClick r:id="rId4"/>
              </a:rPr>
              <a:t>File:Compass rose </a:t>
            </a:r>
            <a:r>
              <a:rPr lang="en-US" dirty="0" err="1">
                <a:hlinkClick r:id="rId4"/>
              </a:rPr>
              <a:t>simple.svg</a:t>
            </a:r>
            <a:r>
              <a:rPr lang="en-US" dirty="0">
                <a:hlinkClick r:id="rId4"/>
              </a:rPr>
              <a:t>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--Texas Population Map. 2010 Census data. Background removed.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</a:t>
            </a:r>
            <a:r>
              <a:rPr lang="en-US" dirty="0">
                <a:hlinkClick r:id="rId3"/>
              </a:rPr>
              <a:t>File:Texas population map.png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Map of Texas. Public Domain Copyright Free Geographic Map. Picryl. </a:t>
            </a:r>
            <a:r>
              <a:rPr lang="en-US" dirty="0">
                <a:hlinkClick r:id="rId3"/>
              </a:rPr>
              <a:t>Map of Texas - Public domain copyright free geographic map - PICRYL - Public Domain Media Search Engine Public Domain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3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Alabama-Coushatta Indian Dancer.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1990. Photograph, 35 mm.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https://texashistory.unt.edu/ark:/67531/metapth300629/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Apache and Alabama-Coushatta Members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1974. Photograph, 35 mm.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Portal to Texas History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https://texashistory.unt.edu/ark:/67531/metapth227701/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0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1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4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0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3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3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emf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em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10.sv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11" Type="http://schemas.openxmlformats.org/officeDocument/2006/relationships/image" Target="../media/image25.jpe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texas with cities and names">
            <a:extLst>
              <a:ext uri="{FF2B5EF4-FFF2-40B4-BE49-F238E27FC236}">
                <a16:creationId xmlns:a16="http://schemas.microsoft.com/office/drawing/2014/main" id="{BBB1143E-89E1-E05C-CCFB-4CB032298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377048" cy="3204134"/>
          </a:xfrm>
        </p:spPr>
        <p:txBody>
          <a:bodyPr anchor="b">
            <a:normAutofit/>
          </a:bodyPr>
          <a:lstStyle/>
          <a:p>
            <a:r>
              <a:rPr lang="en-US" sz="4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Unidad 1: </a:t>
            </a:r>
            <a:br>
              <a:rPr lang="en-US" sz="4800" b="1" i="1" dirty="0">
                <a:latin typeface="Gotham Book"/>
              </a:rPr>
            </a:br>
            <a:r>
              <a:rPr lang="en-US" sz="5400" b="1" dirty="0">
                <a:latin typeface="Gotham Book"/>
              </a:rPr>
              <a:t>Texas Natural y </a:t>
            </a:r>
            <a:r>
              <a:rPr lang="en-US" sz="5400" b="1" dirty="0" err="1">
                <a:latin typeface="Gotham Book"/>
              </a:rPr>
              <a:t>su</a:t>
            </a:r>
            <a:r>
              <a:rPr lang="en-US" sz="5400" b="1" dirty="0">
                <a:latin typeface="Gotham Book"/>
              </a:rPr>
              <a:t> </a:t>
            </a:r>
            <a:r>
              <a:rPr lang="en-US" sz="5400" b="1" dirty="0" err="1">
                <a:latin typeface="Gotham Book"/>
              </a:rPr>
              <a:t>Gente</a:t>
            </a:r>
            <a:endParaRPr lang="en-US" sz="4800" b="1" dirty="0"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170220" cy="1509590"/>
          </a:xfrm>
        </p:spPr>
        <p:txBody>
          <a:bodyPr>
            <a:normAutofit/>
          </a:bodyPr>
          <a:lstStyle/>
          <a:p>
            <a:r>
              <a:rPr lang="en-US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Leccion</a:t>
            </a:r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 7: </a:t>
            </a:r>
          </a:p>
          <a:p>
            <a:r>
              <a:rPr lang="en-US" sz="4000" b="1" i="1" dirty="0">
                <a:latin typeface="Gotham Book"/>
              </a:rPr>
              <a:t>Texas Hoy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1F151-B7B1-0EE5-46A7-EB692247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177" y="557349"/>
            <a:ext cx="940526" cy="344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11829" y="1993899"/>
            <a:ext cx="8303621" cy="2272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solidFill>
                  <a:schemeClr val="bg1">
                    <a:lumMod val="95000"/>
                  </a:schemeClr>
                </a:solidFill>
                <a:latin typeface="Gotham Medium"/>
              </a:rPr>
              <a:t>Geografía</a:t>
            </a:r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 natural y humana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7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Gotham Medium"/>
              </a:rPr>
              <a:t>Hacer </a:t>
            </a:r>
            <a:r>
              <a:rPr lang="en-US" dirty="0" err="1">
                <a:latin typeface="Gotham Medium"/>
              </a:rPr>
              <a:t>una</a:t>
            </a:r>
            <a:r>
              <a:rPr lang="en-US" dirty="0">
                <a:latin typeface="Gotham Medium"/>
              </a:rPr>
              <a:t> </a:t>
            </a:r>
            <a:r>
              <a:rPr lang="en-US" dirty="0" err="1">
                <a:latin typeface="Gotham Medium"/>
              </a:rPr>
              <a:t>predicción</a:t>
            </a:r>
            <a:endParaRPr lang="en-US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4967D-1831-8B3A-D3A6-21E42E006F88}"/>
              </a:ext>
            </a:extLst>
          </p:cNvPr>
          <p:cNvSpPr txBox="1"/>
          <p:nvPr/>
        </p:nvSpPr>
        <p:spPr>
          <a:xfrm>
            <a:off x="1777015" y="1092825"/>
            <a:ext cx="50890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</a:rPr>
              <a:t>Dónde cree que vive la mayoría de los tejanos hoy en día según su conocimiento previo de la geografía de Texas y el mapa de la derecha?</a:t>
            </a:r>
          </a:p>
          <a:p>
            <a:endParaRPr lang="en-US" sz="3200" dirty="0"/>
          </a:p>
          <a:p>
            <a:r>
              <a:rPr lang="es-ES" sz="3200" dirty="0">
                <a:solidFill>
                  <a:srgbClr val="002060"/>
                </a:solidFill>
              </a:rPr>
              <a:t>Dónde crees que es menos probable que vivan?</a:t>
            </a:r>
          </a:p>
          <a:p>
            <a:endParaRPr lang="en-US" sz="3200" dirty="0"/>
          </a:p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Explica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respuesta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FCDAB7-39F1-AAB3-BA44-FC197BA8D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4806" y="15580"/>
            <a:ext cx="1071092" cy="1071092"/>
          </a:xfrm>
          <a:prstGeom prst="rect">
            <a:avLst/>
          </a:prstGeom>
        </p:spPr>
      </p:pic>
      <p:pic>
        <p:nvPicPr>
          <p:cNvPr id="2050" name="Picture 2" descr="A topographic map of Texas&#10;">
            <a:extLst>
              <a:ext uri="{FF2B5EF4-FFF2-40B4-BE49-F238E27FC236}">
                <a16:creationId xmlns:a16="http://schemas.microsoft.com/office/drawing/2014/main" id="{7D5F0E24-5DB5-9F90-1FFA-0AD35E1A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8" y="1140566"/>
            <a:ext cx="5150733" cy="5092966"/>
          </a:xfrm>
          <a:prstGeom prst="rect">
            <a:avLst/>
          </a:prstGeom>
          <a:noFill/>
          <a:effectLst>
            <a:outerShdw blurRad="50800" dist="50800" dir="87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019AB6B-091B-663F-1708-33B8D14F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41" y="4767943"/>
            <a:ext cx="1465589" cy="14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4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dirty="0">
                <a:latin typeface="Gotham Medium"/>
              </a:rPr>
              <a:t>Población de Texas </a:t>
            </a:r>
            <a:r>
              <a:rPr lang="en-US" sz="5500" b="1" i="1" dirty="0" err="1">
                <a:latin typeface="Gotham Medium"/>
              </a:rPr>
              <a:t>Densidad</a:t>
            </a:r>
            <a:r>
              <a:rPr lang="en-US" sz="5500" b="1" i="1" dirty="0">
                <a:latin typeface="Gotham Medium"/>
              </a:rPr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01475-66BF-F705-3F35-418A229E66D5}"/>
              </a:ext>
            </a:extLst>
          </p:cNvPr>
          <p:cNvSpPr txBox="1"/>
          <p:nvPr/>
        </p:nvSpPr>
        <p:spPr>
          <a:xfrm>
            <a:off x="1641549" y="1038822"/>
            <a:ext cx="5924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C00000"/>
                </a:solidFill>
              </a:rPr>
              <a:t>Fue correcta su predicción de la diapositiva anterior? Comparta con la clase. Utilice la tecla de mapa para respaldar su respuesta.</a:t>
            </a:r>
            <a:endParaRPr lang="en-US" sz="30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814B3D-B4A6-C227-D9E5-C5CF23003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689280" y="2220398"/>
            <a:ext cx="1071092" cy="1071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8D2CF3-0BC6-26FB-4F84-34FFDD2CB4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77015" y="3428998"/>
            <a:ext cx="3378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Clave: Población por milla cuadrada</a:t>
            </a:r>
            <a:endParaRPr lang="en-US" sz="1200" b="1" i="1" dirty="0"/>
          </a:p>
          <a:p>
            <a:pPr algn="ctr"/>
            <a:r>
              <a:rPr lang="es-ES" sz="2700" i="1" dirty="0">
                <a:solidFill>
                  <a:schemeClr val="accent1">
                    <a:lumMod val="75000"/>
                  </a:schemeClr>
                </a:solidFill>
              </a:rPr>
              <a:t>Este mapa muestra cuántas personas viven en un área de una milla.</a:t>
            </a:r>
            <a:endParaRPr lang="en-US" sz="27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77148-BC95-215E-C36A-2FC0DD2BAD1F}"/>
              </a:ext>
            </a:extLst>
          </p:cNvPr>
          <p:cNvSpPr txBox="1"/>
          <p:nvPr/>
        </p:nvSpPr>
        <p:spPr>
          <a:xfrm>
            <a:off x="1629151" y="6021537"/>
            <a:ext cx="351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</a:rPr>
              <a:t>Densidad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s-ES" sz="2400" i="1" dirty="0">
                <a:solidFill>
                  <a:schemeClr val="bg2">
                    <a:lumMod val="25000"/>
                  </a:schemeClr>
                </a:solidFill>
              </a:rPr>
              <a:t>Cuántos hay en un área?</a:t>
            </a:r>
            <a:endParaRPr lang="en-US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77" name="Picture 1076" descr="A map demonstrating the population density of Texas, with the majority of the most dense locations being located in the Coastal Plains region. ">
            <a:extLst>
              <a:ext uri="{FF2B5EF4-FFF2-40B4-BE49-F238E27FC236}">
                <a16:creationId xmlns:a16="http://schemas.microsoft.com/office/drawing/2014/main" id="{4FB87809-F169-68C2-AE04-8AED2AD868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883" r="4029" b="17337"/>
          <a:stretch/>
        </p:blipFill>
        <p:spPr>
          <a:xfrm>
            <a:off x="6096000" y="779937"/>
            <a:ext cx="6128009" cy="5534458"/>
          </a:xfrm>
          <a:prstGeom prst="rect">
            <a:avLst/>
          </a:prstGeom>
        </p:spPr>
      </p:pic>
      <p:pic>
        <p:nvPicPr>
          <p:cNvPr id="1075" name="Picture 6" descr="Key to view the map demonstrating which locations on the map are more densely populated than others.">
            <a:extLst>
              <a:ext uri="{FF2B5EF4-FFF2-40B4-BE49-F238E27FC236}">
                <a16:creationId xmlns:a16="http://schemas.microsoft.com/office/drawing/2014/main" id="{A0D3AF50-7394-39F8-3826-5E3242C23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66129" r="79064" b="1730"/>
          <a:stretch/>
        </p:blipFill>
        <p:spPr bwMode="auto">
          <a:xfrm>
            <a:off x="5264561" y="3649785"/>
            <a:ext cx="1771538" cy="30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9E3FE9-2CA8-8563-8089-C748CFC8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45119" y="268495"/>
            <a:ext cx="1205898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latin typeface="Gotham Medium"/>
              </a:rPr>
              <a:t>Áreas</a:t>
            </a:r>
            <a:r>
              <a:rPr lang="en-US" sz="6600" dirty="0">
                <a:latin typeface="Gotham Medium"/>
              </a:rPr>
              <a:t> </a:t>
            </a:r>
            <a:r>
              <a:rPr lang="en-US" sz="6600" dirty="0" err="1">
                <a:latin typeface="Gotham Medium"/>
              </a:rPr>
              <a:t>urbanas</a:t>
            </a:r>
            <a:r>
              <a:rPr lang="en-US" sz="6600" dirty="0">
                <a:latin typeface="Gotham Medium"/>
              </a:rPr>
              <a:t> de Texas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261EF8-EC91-4740-9541-521733F38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8872" r="80779" b="72774"/>
          <a:stretch/>
        </p:blipFill>
        <p:spPr>
          <a:xfrm>
            <a:off x="2087184" y="3772078"/>
            <a:ext cx="2728388" cy="2269493"/>
          </a:xfrm>
          <a:prstGeom prst="rect">
            <a:avLst/>
          </a:prstGeom>
          <a:effectLst>
            <a:outerShdw blurRad="50800" dist="50800" dir="84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148C30B-6644-F06F-FA87-3059BF52A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6102" y="148793"/>
            <a:ext cx="1205898" cy="12058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59B062-8D90-EF25-AAA3-D53F53CB6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09993" y="128768"/>
            <a:ext cx="1205897" cy="1205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AA28B6-E5A6-4B7D-0095-CD36A6A03B3C}"/>
              </a:ext>
            </a:extLst>
          </p:cNvPr>
          <p:cNvSpPr txBox="1"/>
          <p:nvPr/>
        </p:nvSpPr>
        <p:spPr>
          <a:xfrm>
            <a:off x="1594206" y="1197428"/>
            <a:ext cx="4032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</a:rPr>
              <a:t>Cuál es el propósito de este mapa?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pt-BR" sz="3200" dirty="0">
                <a:solidFill>
                  <a:srgbClr val="002060"/>
                </a:solidFill>
              </a:rPr>
              <a:t>Qué crees que significa "áreas urbanas"?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A map showing Texas cities borders">
            <a:extLst>
              <a:ext uri="{FF2B5EF4-FFF2-40B4-BE49-F238E27FC236}">
                <a16:creationId xmlns:a16="http://schemas.microsoft.com/office/drawing/2014/main" id="{E53AB792-F887-B027-6C10-FE4A9F9335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2592" r="4311" b="4415"/>
          <a:stretch/>
        </p:blipFill>
        <p:spPr>
          <a:xfrm>
            <a:off x="5697392" y="1543389"/>
            <a:ext cx="6033322" cy="4610880"/>
          </a:xfrm>
          <a:prstGeom prst="rect">
            <a:avLst/>
          </a:prstGeom>
          <a:effectLst>
            <a:outerShdw blurRad="50800" dist="50800" dir="84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36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11829" y="1993899"/>
            <a:ext cx="8303621" cy="2272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3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Use el mapa ampliado de la siguiente diapositiva para etiquetar el mapa en la hoja de cálculo.</a:t>
            </a:r>
            <a:endParaRPr lang="en-US" sz="4300" dirty="0">
              <a:solidFill>
                <a:schemeClr val="accent4">
                  <a:lumMod val="20000"/>
                  <a:lumOff val="80000"/>
                </a:schemeClr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3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F8261-1135-2BD9-0E98-CC5B1C0AA7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4000" dirty="0"/>
              <a:t>Mapa ampliado de ciudades y fronteras de Texas</a:t>
            </a:r>
            <a:endParaRPr lang="en-US" sz="4000" dirty="0"/>
          </a:p>
        </p:txBody>
      </p:sp>
      <p:pic>
        <p:nvPicPr>
          <p:cNvPr id="2" name="Picture 1" descr="A map showing Texas cities borders">
            <a:extLst>
              <a:ext uri="{FF2B5EF4-FFF2-40B4-BE49-F238E27FC236}">
                <a16:creationId xmlns:a16="http://schemas.microsoft.com/office/drawing/2014/main" id="{BC3C9D4F-5063-DE97-9B2C-A3DF87BB7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7787" r="4425" b="10896"/>
          <a:stretch/>
        </p:blipFill>
        <p:spPr>
          <a:xfrm>
            <a:off x="87086" y="0"/>
            <a:ext cx="10058400" cy="6729984"/>
          </a:xfrm>
          <a:prstGeom prst="rect">
            <a:avLst/>
          </a:prstGeom>
          <a:effectLst>
            <a:outerShdw blurRad="50800" dist="50800" dir="84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146" name="Picture 2" descr="A map showing the borders of the 4 Texas regions&#10;">
            <a:extLst>
              <a:ext uri="{FF2B5EF4-FFF2-40B4-BE49-F238E27FC236}">
                <a16:creationId xmlns:a16="http://schemas.microsoft.com/office/drawing/2014/main" id="{4F719FFA-BDE1-7EAD-403A-1DF6D58A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86" y="0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1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 American Indian man performing a traditional dance in 1990.">
            <a:extLst>
              <a:ext uri="{FF2B5EF4-FFF2-40B4-BE49-F238E27FC236}">
                <a16:creationId xmlns:a16="http://schemas.microsoft.com/office/drawing/2014/main" id="{20DB75F7-9BBF-F4DF-DA47-55429DF8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-37534"/>
            <a:ext cx="12192004" cy="728784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" y="3459366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8634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425" y="3988794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44187" y="3466588"/>
            <a:ext cx="8303621" cy="2272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Indios americanos en Texas hoy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7203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8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849338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200" dirty="0">
                <a:latin typeface="Gotham Medium"/>
              </a:rPr>
              <a:t>Indios americanos en Texas hoy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2B83D-DCF9-D8B3-501B-F0E2A805832C}"/>
              </a:ext>
            </a:extLst>
          </p:cNvPr>
          <p:cNvSpPr txBox="1"/>
          <p:nvPr/>
        </p:nvSpPr>
        <p:spPr>
          <a:xfrm>
            <a:off x="1641557" y="1113065"/>
            <a:ext cx="5160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</a:rPr>
              <a:t>Hoy en día, hay tres tribus indígenas americanas reconocidas a nivel federal en Texas: Alabama-</a:t>
            </a:r>
            <a:r>
              <a:rPr lang="es-ES" sz="2800" dirty="0" err="1">
                <a:solidFill>
                  <a:srgbClr val="C00000"/>
                </a:solidFill>
              </a:rPr>
              <a:t>Coushatta</a:t>
            </a:r>
            <a:r>
              <a:rPr lang="es-ES" sz="2800" dirty="0">
                <a:solidFill>
                  <a:srgbClr val="C00000"/>
                </a:solidFill>
              </a:rPr>
              <a:t> en el este de Texas, </a:t>
            </a:r>
            <a:r>
              <a:rPr lang="es-ES" sz="2800" dirty="0" err="1">
                <a:solidFill>
                  <a:srgbClr val="C00000"/>
                </a:solidFill>
              </a:rPr>
              <a:t>Kickapoo</a:t>
            </a:r>
            <a:r>
              <a:rPr lang="es-ES" sz="2800" dirty="0">
                <a:solidFill>
                  <a:srgbClr val="C00000"/>
                </a:solidFill>
              </a:rPr>
              <a:t> </a:t>
            </a:r>
            <a:r>
              <a:rPr lang="es-ES" sz="2800" dirty="0" err="1">
                <a:solidFill>
                  <a:srgbClr val="C00000"/>
                </a:solidFill>
              </a:rPr>
              <a:t>Traditional</a:t>
            </a:r>
            <a:r>
              <a:rPr lang="es-ES" sz="2800" dirty="0">
                <a:solidFill>
                  <a:srgbClr val="C00000"/>
                </a:solidFill>
              </a:rPr>
              <a:t> en el sur de Texas y </a:t>
            </a:r>
            <a:r>
              <a:rPr lang="es-ES" sz="2800" dirty="0" err="1">
                <a:solidFill>
                  <a:srgbClr val="C00000"/>
                </a:solidFill>
              </a:rPr>
              <a:t>Ysleta</a:t>
            </a:r>
            <a:r>
              <a:rPr lang="es-ES" sz="2800" dirty="0">
                <a:solidFill>
                  <a:srgbClr val="C00000"/>
                </a:solidFill>
              </a:rPr>
              <a:t> Del Sur Pueblo en el oeste de Texas.</a:t>
            </a:r>
          </a:p>
          <a:p>
            <a:endParaRPr lang="en-US" sz="2800" dirty="0"/>
          </a:p>
          <a:p>
            <a:r>
              <a:rPr lang="es-ES" sz="2800" dirty="0">
                <a:solidFill>
                  <a:srgbClr val="002060"/>
                </a:solidFill>
              </a:rPr>
              <a:t>También hay más de 30 tribus que no están reconocidas a nivel federal, como la tribu </a:t>
            </a:r>
            <a:r>
              <a:rPr lang="es-ES" sz="2800" dirty="0" err="1">
                <a:solidFill>
                  <a:srgbClr val="002060"/>
                </a:solidFill>
              </a:rPr>
              <a:t>Lipan</a:t>
            </a:r>
            <a:r>
              <a:rPr lang="es-ES" sz="2800" dirty="0">
                <a:solidFill>
                  <a:srgbClr val="002060"/>
                </a:solidFill>
              </a:rPr>
              <a:t>-Apache del sur de Texas.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Members of the Alabama-Coushatta and Apache tribes at a tribal gathering in 1974. They are dressed in traditional clothing for their tribes.">
            <a:extLst>
              <a:ext uri="{FF2B5EF4-FFF2-40B4-BE49-F238E27FC236}">
                <a16:creationId xmlns:a16="http://schemas.microsoft.com/office/drawing/2014/main" id="{E1BF738F-4D50-F9CD-1451-9B3C78918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1" b="1108"/>
          <a:stretch/>
        </p:blipFill>
        <p:spPr bwMode="auto">
          <a:xfrm>
            <a:off x="6890656" y="1113065"/>
            <a:ext cx="4888033" cy="4642757"/>
          </a:xfrm>
          <a:prstGeom prst="rect">
            <a:avLst/>
          </a:prstGeom>
          <a:noFill/>
          <a:effectLst>
            <a:outerShdw blurRad="50800" dist="50800" dir="91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652AA-5E80-01A3-2198-65CE32EBDE86}"/>
              </a:ext>
            </a:extLst>
          </p:cNvPr>
          <p:cNvSpPr txBox="1"/>
          <p:nvPr/>
        </p:nvSpPr>
        <p:spPr>
          <a:xfrm>
            <a:off x="6686135" y="5785626"/>
            <a:ext cx="516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Miembros de las tribus Alabama-</a:t>
            </a:r>
            <a:r>
              <a:rPr lang="es-ES" i="1" dirty="0" err="1"/>
              <a:t>Coushatta</a:t>
            </a:r>
            <a:r>
              <a:rPr lang="es-ES" i="1" dirty="0"/>
              <a:t> y Apache en una reunión tribal en 1974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63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5639293" cy="18662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>
                <a:latin typeface="Gotham Medium"/>
              </a:rPr>
              <a:t>La cultura indígena americana hoy</a:t>
            </a:r>
            <a:endParaRPr lang="en-US" sz="5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2B83D-DCF9-D8B3-501B-F0E2A805832C}"/>
              </a:ext>
            </a:extLst>
          </p:cNvPr>
          <p:cNvSpPr txBox="1"/>
          <p:nvPr/>
        </p:nvSpPr>
        <p:spPr>
          <a:xfrm>
            <a:off x="1641548" y="1698171"/>
            <a:ext cx="60655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s-ES" sz="3000" dirty="0">
                <a:solidFill>
                  <a:srgbClr val="002060"/>
                </a:solidFill>
              </a:rPr>
              <a:t>Muchos miembros de las tribus indígenas americanas en Texas hoy mantienen viva su cultura y herencia tribal en una variedad de formas diferentes.</a:t>
            </a:r>
          </a:p>
          <a:p>
            <a:endParaRPr lang="en-US" sz="3000" dirty="0">
              <a:solidFill>
                <a:srgbClr val="002060"/>
              </a:solidFill>
            </a:endParaRPr>
          </a:p>
          <a:p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Gotham Book"/>
              </a:rPr>
              <a:t>En la foto se muestran bailarines de la Sociedad de la Herencia Indígena Americana de Texas preparándose para realizar una danza tradicional en 1997.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Gotham Book"/>
            </a:endParaRPr>
          </a:p>
        </p:txBody>
      </p:sp>
      <p:pic>
        <p:nvPicPr>
          <p:cNvPr id="4098" name="Picture 2" descr="Members of the Texas American Indian Heritage Society prepare to perform a traditional dance in traditional clothing. ">
            <a:extLst>
              <a:ext uri="{FF2B5EF4-FFF2-40B4-BE49-F238E27FC236}">
                <a16:creationId xmlns:a16="http://schemas.microsoft.com/office/drawing/2014/main" id="{5C325A57-168A-AB47-7D8C-1A9CB6C95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" b="10794"/>
          <a:stretch/>
        </p:blipFill>
        <p:spPr bwMode="auto">
          <a:xfrm>
            <a:off x="7831630" y="216833"/>
            <a:ext cx="4257998" cy="6117771"/>
          </a:xfrm>
          <a:prstGeom prst="rect">
            <a:avLst/>
          </a:prstGeom>
          <a:noFill/>
          <a:effectLst>
            <a:outerShdw blurRad="50800" dist="50800" dir="97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3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Texas hoy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00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Boleto</a:t>
            </a:r>
            <a:r>
              <a:rPr lang="en-US" sz="100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 de </a:t>
            </a:r>
            <a:r>
              <a:rPr lang="en-US" sz="100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salida</a:t>
            </a:r>
            <a:endParaRPr lang="en-US" sz="10000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6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Texas Hoy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11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Calentamiento</a:t>
            </a:r>
            <a:endParaRPr lang="en-US" sz="11100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E60AB3F-A3B4-3EA6-7FFC-DBA7F77A02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Boleto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600" dirty="0">
                <a:latin typeface="Gotham Medium"/>
              </a:rPr>
              <a:t>Sigue las instrucciones para completar tu boleto de salida</a:t>
            </a:r>
            <a:endParaRPr lang="en-US" sz="3600" dirty="0">
              <a:latin typeface="Gotham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2D649-7250-D3A4-A761-F4BBE291B5CE}"/>
              </a:ext>
            </a:extLst>
          </p:cNvPr>
          <p:cNvSpPr txBox="1"/>
          <p:nvPr/>
        </p:nvSpPr>
        <p:spPr>
          <a:xfrm>
            <a:off x="2847627" y="1719106"/>
            <a:ext cx="5060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>
                <a:solidFill>
                  <a:srgbClr val="002060"/>
                </a:solidFill>
              </a:rPr>
              <a:t>Responda la pregunta de opción múltiple en su boleto de salida según el mapa disponible.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Escribe </a:t>
            </a:r>
            <a:r>
              <a:rPr lang="en-US" sz="4000" dirty="0" err="1">
                <a:solidFill>
                  <a:srgbClr val="C00000"/>
                </a:solidFill>
              </a:rPr>
              <a:t>tu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respuesta</a:t>
            </a:r>
            <a:endParaRPr lang="en-US" sz="4000" dirty="0">
              <a:solidFill>
                <a:srgbClr val="C00000"/>
              </a:solidFill>
            </a:endParaRP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Hable con un </a:t>
            </a:r>
            <a:r>
              <a:rPr lang="en-US" sz="4000" dirty="0" err="1">
                <a:solidFill>
                  <a:srgbClr val="00B050"/>
                </a:solidFill>
              </a:rPr>
              <a:t>compañero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A01E00-8435-B2AE-8577-D1A9D0DA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6527" y="5053391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DA18D6-6986-77BC-EE32-C7ACABB82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5950" y="3858106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ABB942-E595-E627-C45F-B0BB4E0F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5" name="Picture 14" descr="A map of Texas showing the triangle of the most populated area between Dallas, San Antonio, and Houston.">
            <a:extLst>
              <a:ext uri="{FF2B5EF4-FFF2-40B4-BE49-F238E27FC236}">
                <a16:creationId xmlns:a16="http://schemas.microsoft.com/office/drawing/2014/main" id="{E49D85A9-DE92-257B-7639-F2B473094F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670" y="1931807"/>
            <a:ext cx="4085537" cy="408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04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Compartir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clase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7077" y="2191692"/>
            <a:ext cx="1524003" cy="1524003"/>
          </a:xfrm>
          <a:prstGeom prst="rect">
            <a:avLst/>
          </a:prstGeom>
        </p:spPr>
      </p:pic>
      <p:pic>
        <p:nvPicPr>
          <p:cNvPr id="2" name="Picture 1" descr="A map of Texas showing the triangle of the most populated area between Dallas, San Antonio, and Houston.">
            <a:extLst>
              <a:ext uri="{FF2B5EF4-FFF2-40B4-BE49-F238E27FC236}">
                <a16:creationId xmlns:a16="http://schemas.microsoft.com/office/drawing/2014/main" id="{A59B5FDE-833E-BABE-EC15-D7C74BDC33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995" y="1959430"/>
            <a:ext cx="4085537" cy="408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6710578" y="1937657"/>
            <a:ext cx="5083629" cy="2982685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4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importancia del mapa es que _________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7" y="1719106"/>
            <a:ext cx="50602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002060"/>
                </a:solidFill>
              </a:rPr>
              <a:t>Qué pondrías en una cápsula del tiempo para que las personas dentro de 500 años aprendan sobre la vida en Texas hoy?</a:t>
            </a:r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s-ES" sz="4000" dirty="0">
                <a:solidFill>
                  <a:srgbClr val="C00000"/>
                </a:solidFill>
              </a:rPr>
              <a:t>Escribe tu respuesta en tu calentamiento.</a:t>
            </a:r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Hable con un </a:t>
            </a:r>
            <a:r>
              <a:rPr lang="en-US" sz="4000" dirty="0" err="1">
                <a:solidFill>
                  <a:srgbClr val="00B050"/>
                </a:solidFill>
              </a:rPr>
              <a:t>compañero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85247DD4-135A-C3E1-6645-712F0D8A45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350942" y="2155371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F161DEC-99B7-1032-5315-5126007E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3897" y="521932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46546" y="398126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Compartir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156859" y="1959430"/>
            <a:ext cx="8523513" cy="326571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000" dirty="0">
                <a:solidFill>
                  <a:srgbClr val="C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Pondría _________ en una cápsula del tiempo para que las personas futuras aprendan sobre Texas hoy porque ________________.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347" y="3177103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6000" dirty="0">
                <a:solidFill>
                  <a:srgbClr val="002060"/>
                </a:solidFill>
              </a:rPr>
              <a:t>Cuáles son las características definitorias de Texas hoy en día y cómo se comparan con la historia temprana de Texas?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dirty="0">
                <a:solidFill>
                  <a:schemeClr val="bg1"/>
                </a:solidFill>
                <a:latin typeface="Gotham Medium"/>
              </a:rPr>
              <a:t>En la lección de hoy...</a:t>
            </a:r>
            <a:br>
              <a:rPr lang="en-US" sz="8800" dirty="0">
                <a:solidFill>
                  <a:schemeClr val="bg1"/>
                </a:solidFill>
                <a:latin typeface="Gotham Medium"/>
              </a:rPr>
            </a:br>
            <a:r>
              <a:rPr lang="en-US" sz="1800" dirty="0">
                <a:solidFill>
                  <a:schemeClr val="bg1"/>
                </a:solidFill>
                <a:latin typeface="Gotham Medium"/>
              </a:rPr>
              <a:t>Día 1</a:t>
            </a:r>
            <a:endParaRPr lang="en-US" sz="8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n-US" sz="4000" b="1" i="1" u="sng" dirty="0">
                <a:solidFill>
                  <a:srgbClr val="4472C4">
                    <a:lumMod val="50000"/>
                  </a:srgbClr>
                </a:solidFill>
              </a:rPr>
              <a:t>Lo </a:t>
            </a:r>
            <a:r>
              <a:rPr lang="en-US" sz="4000" b="1" i="1" u="sng" dirty="0" err="1">
                <a:solidFill>
                  <a:srgbClr val="4472C4">
                    <a:lumMod val="50000"/>
                  </a:srgbClr>
                </a:solidFill>
              </a:rPr>
              <a:t>haremos</a:t>
            </a:r>
            <a:r>
              <a:rPr lang="en-US" sz="4000" b="1" i="1" u="sng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ES" sz="4000" dirty="0">
                <a:solidFill>
                  <a:srgbClr val="4472C4">
                    <a:lumMod val="50000"/>
                  </a:srgbClr>
                </a:solidFill>
              </a:rPr>
              <a:t>examinar la geografía, la población, la cultura y la economía de Texas en la actualidad.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000" b="1" i="1" u="sng" dirty="0">
                <a:solidFill>
                  <a:srgbClr val="C00000"/>
                </a:solidFill>
              </a:rPr>
              <a:t>Lo hare </a:t>
            </a:r>
            <a:r>
              <a:rPr lang="es-ES" sz="4000" dirty="0">
                <a:solidFill>
                  <a:srgbClr val="C00000"/>
                </a:solidFill>
              </a:rPr>
              <a:t>crear un mapa de Texas que incluya las principales ciudades y lugares limítrofes. Responderé preguntas de comprensión sobre el Texas moderno.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Bienvenido a Texas hoy!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 err="1">
                <a:solidFill>
                  <a:schemeClr val="bg1">
                    <a:lumMod val="95000"/>
                  </a:schemeClr>
                </a:solidFill>
                <a:latin typeface="Gotham Book"/>
              </a:rPr>
              <a:t>Lección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9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31995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9B8E334-A4BE-41F5-BA77-3A185BE92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0343" y="-291668"/>
            <a:ext cx="10184524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solidFill>
                  <a:schemeClr val="bg1"/>
                </a:solidFill>
                <a:latin typeface="Gotham Medium"/>
              </a:rPr>
              <a:t>Bienvenido a Texas hoy!</a:t>
            </a:r>
            <a:endParaRPr lang="en-US" sz="5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19CDB-9394-06C0-298A-DAD0C40B2734}"/>
              </a:ext>
            </a:extLst>
          </p:cNvPr>
          <p:cNvSpPr txBox="1"/>
          <p:nvPr/>
        </p:nvSpPr>
        <p:spPr>
          <a:xfrm>
            <a:off x="206829" y="1600200"/>
            <a:ext cx="66838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Hoy, con 268,596 millas cuadradas y 30.3 millones de personas, Texas es el segundo estado más grande de la nación tanto en términos de masa terrestre como de población.</a:t>
            </a:r>
          </a:p>
          <a:p>
            <a:endParaRPr lang="en-US" sz="2400" dirty="0"/>
          </a:p>
          <a:p>
            <a:r>
              <a:rPr lang="es-ES" sz="2400" dirty="0">
                <a:solidFill>
                  <a:srgbClr val="C00000"/>
                </a:solidFill>
              </a:rPr>
              <a:t>Tres de las diez ciudades más grandes de los EE. UU. se encuentran en Texas: Austin, Dallas y Houston. De hecho, Houston es la cuarta ciudad más grande del país con más de 2,3 millones de personas.</a:t>
            </a:r>
          </a:p>
          <a:p>
            <a:endParaRPr lang="en-US" sz="2400" dirty="0"/>
          </a:p>
          <a:p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Las industrias de Texas como la agricultura, la energía y el petróleo y el gas tienen tanto éxito que la economía de Texas es la octava más grande del mundo!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A view of the Houston Texas skyline">
            <a:extLst>
              <a:ext uri="{FF2B5EF4-FFF2-40B4-BE49-F238E27FC236}">
                <a16:creationId xmlns:a16="http://schemas.microsoft.com/office/drawing/2014/main" id="{281AFF39-33AF-585B-D00B-124F475DD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" r="3143"/>
          <a:stretch/>
        </p:blipFill>
        <p:spPr bwMode="auto">
          <a:xfrm>
            <a:off x="6984196" y="1795151"/>
            <a:ext cx="5148942" cy="3452984"/>
          </a:xfrm>
          <a:prstGeom prst="rect">
            <a:avLst/>
          </a:prstGeom>
          <a:noFill/>
          <a:effectLst>
            <a:outerShdw blurRad="50800" dist="50800" dir="115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047A6-180F-0612-D324-81E34FE52A9C}"/>
              </a:ext>
            </a:extLst>
          </p:cNvPr>
          <p:cNvSpPr txBox="1"/>
          <p:nvPr/>
        </p:nvSpPr>
        <p:spPr>
          <a:xfrm>
            <a:off x="6737243" y="5279348"/>
            <a:ext cx="549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Una vista del horizonte de Houston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Gotham Medium"/>
              </a:rPr>
              <a:t>Economía de Texas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2B83D-DCF9-D8B3-501B-F0E2A805832C}"/>
              </a:ext>
            </a:extLst>
          </p:cNvPr>
          <p:cNvSpPr txBox="1"/>
          <p:nvPr/>
        </p:nvSpPr>
        <p:spPr>
          <a:xfrm>
            <a:off x="1666126" y="1150394"/>
            <a:ext cx="51918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C00000"/>
                </a:solidFill>
              </a:rPr>
              <a:t>La mayoría de la gente sabe que Texas produce una gran cantidad de petróleo y gas natural. Texas produce el 42% del petróleo de la nación, en otras palabras, casi la mitad de todo el petróleo en los EE. UU. proviene de Texas!</a:t>
            </a:r>
          </a:p>
          <a:p>
            <a:endParaRPr lang="en-US" sz="2600" dirty="0"/>
          </a:p>
          <a:p>
            <a:r>
              <a:rPr lang="es-ES" sz="2600" dirty="0">
                <a:solidFill>
                  <a:srgbClr val="002060"/>
                </a:solidFill>
              </a:rPr>
              <a:t>Sabías que Texas también es el productor número uno de energía eólica en la nación? De hecho, la energía eólica de Texas representa casi el 25% de la energía eólica total generada en los EE. UU.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032" name="Picture 8" descr="A field of wind turbines in the South Texas Plains">
            <a:extLst>
              <a:ext uri="{FF2B5EF4-FFF2-40B4-BE49-F238E27FC236}">
                <a16:creationId xmlns:a16="http://schemas.microsoft.com/office/drawing/2014/main" id="{C000FEFC-8E3C-21D7-3BEC-FEECE1625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b="329"/>
          <a:stretch/>
        </p:blipFill>
        <p:spPr bwMode="auto">
          <a:xfrm>
            <a:off x="6779940" y="1150393"/>
            <a:ext cx="5305260" cy="4124134"/>
          </a:xfrm>
          <a:prstGeom prst="rect">
            <a:avLst/>
          </a:prstGeom>
          <a:noFill/>
          <a:effectLst>
            <a:outerShdw blurRad="50800" dist="50800" dir="8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72364-3467-6673-BE2A-F3C038D5C671}"/>
              </a:ext>
            </a:extLst>
          </p:cNvPr>
          <p:cNvSpPr txBox="1"/>
          <p:nvPr/>
        </p:nvSpPr>
        <p:spPr>
          <a:xfrm>
            <a:off x="6779940" y="5274527"/>
            <a:ext cx="539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/>
              <a:t>Turbinas eólicas en funcionamiento en las llanuras del sur de Texas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9789877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6FED35-B517-4517-83E4-3E5071A73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D10C4C-7888-4D3D-B4AE-34BFF47501E1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3.xml><?xml version="1.0" encoding="utf-8"?>
<ds:datastoreItem xmlns:ds="http://schemas.openxmlformats.org/officeDocument/2006/customXml" ds:itemID="{C8D5F27B-D2F5-47E1-B982-98EDC05096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1236</Words>
  <Application>Microsoft Office PowerPoint</Application>
  <PresentationFormat>Widescreen</PresentationFormat>
  <Paragraphs>105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Arial</vt:lpstr>
      <vt:lpstr>Avenir Next LT Pro</vt:lpstr>
      <vt:lpstr>Calibri</vt:lpstr>
      <vt:lpstr>Calibri Light</vt:lpstr>
      <vt:lpstr>Gotham Book</vt:lpstr>
      <vt:lpstr>Gotham Medium</vt:lpstr>
      <vt:lpstr>Josefin Sans</vt:lpstr>
      <vt:lpstr>Times New Roman</vt:lpstr>
      <vt:lpstr>AccentBoxVTI</vt:lpstr>
      <vt:lpstr>Office Theme</vt:lpstr>
      <vt:lpstr>Unidad 1:  Texas Natural y su Gente</vt:lpstr>
      <vt:lpstr> Texas Hoy  Calentamiento</vt:lpstr>
      <vt:lpstr>Calentamiento Sigue las instrucciones para completar tu calentamiento</vt:lpstr>
      <vt:lpstr>Compartir con la clase</vt:lpstr>
      <vt:lpstr>Pregunta esencial</vt:lpstr>
      <vt:lpstr>En la lección de hoy... Día 1</vt:lpstr>
      <vt:lpstr> Bienvenido a Texas hoy! Lección</vt:lpstr>
      <vt:lpstr>Bienvenido a Texas hoy!</vt:lpstr>
      <vt:lpstr>Economía de Texas</vt:lpstr>
      <vt:lpstr>Geografía natural y humana</vt:lpstr>
      <vt:lpstr>Hacer una predicción</vt:lpstr>
      <vt:lpstr>Población de Texas Densidad*</vt:lpstr>
      <vt:lpstr>Áreas urbanas de Texas</vt:lpstr>
      <vt:lpstr>Use el mapa ampliado de la siguiente diapositiva para etiquetar el mapa en la hoja de cálculo.</vt:lpstr>
      <vt:lpstr>Mapa ampliado de ciudades y fronteras de Texas</vt:lpstr>
      <vt:lpstr>Indios americanos en Texas hoy</vt:lpstr>
      <vt:lpstr>Indios americanos en Texas hoy2</vt:lpstr>
      <vt:lpstr>La cultura indígena americana hoy</vt:lpstr>
      <vt:lpstr> Texas hoy Boleto de salida</vt:lpstr>
      <vt:lpstr>Boleto de salida Sigue las instrucciones para completar tu boleto de salida</vt:lpstr>
      <vt:lpstr>Compartir con la clase2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6</cp:revision>
  <dcterms:created xsi:type="dcterms:W3CDTF">2024-07-13T22:25:02Z</dcterms:created>
  <dcterms:modified xsi:type="dcterms:W3CDTF">2025-11-06T21:51:16Z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