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256" r:id="rId6"/>
    <p:sldId id="303" r:id="rId7"/>
    <p:sldId id="275" r:id="rId8"/>
    <p:sldId id="284" r:id="rId9"/>
    <p:sldId id="309" r:id="rId10"/>
    <p:sldId id="316" r:id="rId11"/>
    <p:sldId id="317" r:id="rId12"/>
    <p:sldId id="305" r:id="rId13"/>
    <p:sldId id="259" r:id="rId14"/>
    <p:sldId id="318" r:id="rId15"/>
    <p:sldId id="319" r:id="rId16"/>
    <p:sldId id="265" r:id="rId17"/>
    <p:sldId id="314" r:id="rId18"/>
    <p:sldId id="313" r:id="rId19"/>
    <p:sldId id="315" r:id="rId20"/>
    <p:sldId id="306" r:id="rId21"/>
    <p:sldId id="297" r:id="rId22"/>
    <p:sldId id="29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5DB41-21AD-C84B-E1F2-87B3ABEA1B16}" name="Abubakar, Courtney" initials="CA" userId="S::Courtney.Abubakar@unt.edu::572c6853-bb71-45ed-bdc4-0b549993b5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3809"/>
    <a:srgbClr val="156082"/>
    <a:srgbClr val="56901C"/>
    <a:srgbClr val="FBE3D6"/>
    <a:srgbClr val="FBAF97"/>
    <a:srgbClr val="993366"/>
    <a:srgbClr val="C00000"/>
    <a:srgbClr val="D28D32"/>
    <a:srgbClr val="B6CCFC"/>
    <a:srgbClr val="DAF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D2DF0-C752-4425-A565-4E956C936801}" v="110" dt="2025-11-06T22:45:09.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autoAdjust="0"/>
    <p:restoredTop sz="94660" autoAdjust="0"/>
  </p:normalViewPr>
  <p:slideViewPr>
    <p:cSldViewPr snapToGrid="0">
      <p:cViewPr varScale="1">
        <p:scale>
          <a:sx n="89" d="100"/>
          <a:sy n="89" d="100"/>
        </p:scale>
        <p:origin x="126" y="1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188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06T22:45:20.221" v="126" actId="255"/>
      <pc:docMkLst>
        <pc:docMk/>
      </pc:docMkLst>
      <pc:sldChg chg="modSp mod">
        <pc:chgData name="Wilkinson, Ulises" userId="aece8d85-eb83-4e23-bf28-c30077cba893" providerId="ADAL" clId="{884F47B1-B553-4192-9126-1C112833296C}" dt="2025-11-06T21:54:49.453" v="15" actId="27636"/>
        <pc:sldMkLst>
          <pc:docMk/>
          <pc:sldMk cId="3688110141" sldId="256"/>
        </pc:sldMkLst>
        <pc:spChg chg="mod">
          <ac:chgData name="Wilkinson, Ulises" userId="aece8d85-eb83-4e23-bf28-c30077cba893" providerId="ADAL" clId="{884F47B1-B553-4192-9126-1C112833296C}" dt="2025-11-06T21:54:35.087" v="12" actId="20577"/>
          <ac:spMkLst>
            <pc:docMk/>
            <pc:sldMk cId="3688110141" sldId="256"/>
            <ac:spMk id="2" creationId="{67C0AF97-B1C7-ACDC-AA84-18DD3E14F324}"/>
          </ac:spMkLst>
        </pc:spChg>
        <pc:spChg chg="mod">
          <ac:chgData name="Wilkinson, Ulises" userId="aece8d85-eb83-4e23-bf28-c30077cba893" providerId="ADAL" clId="{884F47B1-B553-4192-9126-1C112833296C}" dt="2025-11-06T21:54:49.453" v="15" actId="27636"/>
          <ac:spMkLst>
            <pc:docMk/>
            <pc:sldMk cId="3688110141" sldId="256"/>
            <ac:spMk id="3" creationId="{DE5E7D88-B411-0667-9CA2-7DAF8B9F01D0}"/>
          </ac:spMkLst>
        </pc:spChg>
      </pc:sldChg>
      <pc:sldChg chg="modSp mod">
        <pc:chgData name="Wilkinson, Ulises" userId="aece8d85-eb83-4e23-bf28-c30077cba893" providerId="ADAL" clId="{884F47B1-B553-4192-9126-1C112833296C}" dt="2025-11-06T22:34:54.265" v="62" actId="20577"/>
        <pc:sldMkLst>
          <pc:docMk/>
          <pc:sldMk cId="3405640079" sldId="259"/>
        </pc:sldMkLst>
        <pc:spChg chg="mod">
          <ac:chgData name="Wilkinson, Ulises" userId="aece8d85-eb83-4e23-bf28-c30077cba893" providerId="ADAL" clId="{884F47B1-B553-4192-9126-1C112833296C}" dt="2025-11-06T22:34:54.265" v="62" actId="20577"/>
          <ac:spMkLst>
            <pc:docMk/>
            <pc:sldMk cId="3405640079" sldId="259"/>
            <ac:spMk id="3" creationId="{2D3E0B3B-DE9D-ACB2-C3E7-77CD6A9D81A5}"/>
          </ac:spMkLst>
        </pc:spChg>
      </pc:sldChg>
      <pc:sldChg chg="modSp mod">
        <pc:chgData name="Wilkinson, Ulises" userId="aece8d85-eb83-4e23-bf28-c30077cba893" providerId="ADAL" clId="{884F47B1-B553-4192-9126-1C112833296C}" dt="2025-11-06T22:37:19.920" v="78" actId="255"/>
        <pc:sldMkLst>
          <pc:docMk/>
          <pc:sldMk cId="4038311949" sldId="265"/>
        </pc:sldMkLst>
        <pc:spChg chg="mod">
          <ac:chgData name="Wilkinson, Ulises" userId="aece8d85-eb83-4e23-bf28-c30077cba893" providerId="ADAL" clId="{884F47B1-B553-4192-9126-1C112833296C}" dt="2025-11-06T22:36:19.812" v="74" actId="20577"/>
          <ac:spMkLst>
            <pc:docMk/>
            <pc:sldMk cId="4038311949" sldId="265"/>
            <ac:spMk id="2" creationId="{B723F322-D965-8534-845A-8F31C4353B6A}"/>
          </ac:spMkLst>
        </pc:spChg>
        <pc:spChg chg="mod">
          <ac:chgData name="Wilkinson, Ulises" userId="aece8d85-eb83-4e23-bf28-c30077cba893" providerId="ADAL" clId="{884F47B1-B553-4192-9126-1C112833296C}" dt="2025-11-06T22:37:19.920" v="78" actId="255"/>
          <ac:spMkLst>
            <pc:docMk/>
            <pc:sldMk cId="4038311949" sldId="265"/>
            <ac:spMk id="4" creationId="{96DB991C-F6CA-158D-9F6C-55F1718EC434}"/>
          </ac:spMkLst>
        </pc:spChg>
      </pc:sldChg>
      <pc:sldChg chg="modSp mod">
        <pc:chgData name="Wilkinson, Ulises" userId="aece8d85-eb83-4e23-bf28-c30077cba893" providerId="ADAL" clId="{884F47B1-B553-4192-9126-1C112833296C}" dt="2025-11-06T21:56:47.253" v="23" actId="27636"/>
        <pc:sldMkLst>
          <pc:docMk/>
          <pc:sldMk cId="1630787867" sldId="275"/>
        </pc:sldMkLst>
        <pc:spChg chg="mod">
          <ac:chgData name="Wilkinson, Ulises" userId="aece8d85-eb83-4e23-bf28-c30077cba893" providerId="ADAL" clId="{884F47B1-B553-4192-9126-1C112833296C}" dt="2025-11-06T21:56:47.253" v="23" actId="27636"/>
          <ac:spMkLst>
            <pc:docMk/>
            <pc:sldMk cId="1630787867" sldId="275"/>
            <ac:spMk id="10" creationId="{00000000-0000-0000-0000-000000000000}"/>
          </ac:spMkLst>
        </pc:spChg>
      </pc:sldChg>
      <pc:sldChg chg="modSp mod">
        <pc:chgData name="Wilkinson, Ulises" userId="aece8d85-eb83-4e23-bf28-c30077cba893" providerId="ADAL" clId="{884F47B1-B553-4192-9126-1C112833296C}" dt="2025-11-06T21:58:29.941" v="40" actId="113"/>
        <pc:sldMkLst>
          <pc:docMk/>
          <pc:sldMk cId="2850630895" sldId="284"/>
        </pc:sldMkLst>
        <pc:spChg chg="mod">
          <ac:chgData name="Wilkinson, Ulises" userId="aece8d85-eb83-4e23-bf28-c30077cba893" providerId="ADAL" clId="{884F47B1-B553-4192-9126-1C112833296C}" dt="2025-11-06T21:57:10.103" v="24" actId="27636"/>
          <ac:spMkLst>
            <pc:docMk/>
            <pc:sldMk cId="2850630895" sldId="284"/>
            <ac:spMk id="10" creationId="{00000000-0000-0000-0000-000000000000}"/>
          </ac:spMkLst>
        </pc:spChg>
        <pc:spChg chg="mod">
          <ac:chgData name="Wilkinson, Ulises" userId="aece8d85-eb83-4e23-bf28-c30077cba893" providerId="ADAL" clId="{884F47B1-B553-4192-9126-1C112833296C}" dt="2025-11-06T21:58:29.941" v="40" actId="113"/>
          <ac:spMkLst>
            <pc:docMk/>
            <pc:sldMk cId="2850630895" sldId="284"/>
            <ac:spMk id="21" creationId="{7B39A07B-7B86-0FA4-AE4B-CEF7B101C547}"/>
          </ac:spMkLst>
        </pc:spChg>
      </pc:sldChg>
      <pc:sldChg chg="modSp mod">
        <pc:chgData name="Wilkinson, Ulises" userId="aece8d85-eb83-4e23-bf28-c30077cba893" providerId="ADAL" clId="{884F47B1-B553-4192-9126-1C112833296C}" dt="2025-11-06T22:45:20.221" v="126" actId="255"/>
        <pc:sldMkLst>
          <pc:docMk/>
          <pc:sldMk cId="699537045" sldId="296"/>
        </pc:sldMkLst>
        <pc:spChg chg="mod">
          <ac:chgData name="Wilkinson, Ulises" userId="aece8d85-eb83-4e23-bf28-c30077cba893" providerId="ADAL" clId="{884F47B1-B553-4192-9126-1C112833296C}" dt="2025-11-06T22:44:30.050" v="123" actId="115"/>
          <ac:spMkLst>
            <pc:docMk/>
            <pc:sldMk cId="699537045" sldId="296"/>
            <ac:spMk id="10" creationId="{00000000-0000-0000-0000-000000000000}"/>
          </ac:spMkLst>
        </pc:spChg>
        <pc:spChg chg="mod">
          <ac:chgData name="Wilkinson, Ulises" userId="aece8d85-eb83-4e23-bf28-c30077cba893" providerId="ADAL" clId="{884F47B1-B553-4192-9126-1C112833296C}" dt="2025-11-06T22:44:43.584" v="124"/>
          <ac:spMkLst>
            <pc:docMk/>
            <pc:sldMk cId="699537045" sldId="296"/>
            <ac:spMk id="16" creationId="{419EE3B0-BFEC-5F96-5E31-4EC9903E4D90}"/>
          </ac:spMkLst>
        </pc:spChg>
        <pc:spChg chg="mod">
          <ac:chgData name="Wilkinson, Ulises" userId="aece8d85-eb83-4e23-bf28-c30077cba893" providerId="ADAL" clId="{884F47B1-B553-4192-9126-1C112833296C}" dt="2025-11-06T22:45:20.221" v="126" actId="255"/>
          <ac:spMkLst>
            <pc:docMk/>
            <pc:sldMk cId="699537045" sldId="296"/>
            <ac:spMk id="17" creationId="{FD4963F0-49E4-88E0-1EDD-63DFC51BE13D}"/>
          </ac:spMkLst>
        </pc:spChg>
      </pc:sldChg>
      <pc:sldChg chg="modSp mod">
        <pc:chgData name="Wilkinson, Ulises" userId="aece8d85-eb83-4e23-bf28-c30077cba893" providerId="ADAL" clId="{884F47B1-B553-4192-9126-1C112833296C}" dt="2025-11-06T22:44:11.478" v="121" actId="20577"/>
        <pc:sldMkLst>
          <pc:docMk/>
          <pc:sldMk cId="15724625" sldId="297"/>
        </pc:sldMkLst>
        <pc:spChg chg="mod">
          <ac:chgData name="Wilkinson, Ulises" userId="aece8d85-eb83-4e23-bf28-c30077cba893" providerId="ADAL" clId="{884F47B1-B553-4192-9126-1C112833296C}" dt="2025-11-06T22:44:11.478" v="121" actId="20577"/>
          <ac:spMkLst>
            <pc:docMk/>
            <pc:sldMk cId="15724625" sldId="297"/>
            <ac:spMk id="10" creationId="{00000000-0000-0000-0000-000000000000}"/>
          </ac:spMkLst>
        </pc:spChg>
      </pc:sldChg>
      <pc:sldChg chg="modSp mod">
        <pc:chgData name="Wilkinson, Ulises" userId="aece8d85-eb83-4e23-bf28-c30077cba893" providerId="ADAL" clId="{884F47B1-B553-4192-9126-1C112833296C}" dt="2025-11-06T21:56:27.754" v="22" actId="20577"/>
        <pc:sldMkLst>
          <pc:docMk/>
          <pc:sldMk cId="1994055012" sldId="303"/>
        </pc:sldMkLst>
        <pc:spChg chg="mod">
          <ac:chgData name="Wilkinson, Ulises" userId="aece8d85-eb83-4e23-bf28-c30077cba893" providerId="ADAL" clId="{884F47B1-B553-4192-9126-1C112833296C}" dt="2025-11-06T21:55:34.519" v="16"/>
          <ac:spMkLst>
            <pc:docMk/>
            <pc:sldMk cId="1994055012" sldId="303"/>
            <ac:spMk id="2" creationId="{DA3AFE18-F6DB-43DB-539E-5B3641626C84}"/>
          </ac:spMkLst>
        </pc:spChg>
        <pc:spChg chg="mod">
          <ac:chgData name="Wilkinson, Ulises" userId="aece8d85-eb83-4e23-bf28-c30077cba893" providerId="ADAL" clId="{884F47B1-B553-4192-9126-1C112833296C}" dt="2025-11-06T21:56:06.351" v="18" actId="20577"/>
          <ac:spMkLst>
            <pc:docMk/>
            <pc:sldMk cId="1994055012" sldId="303"/>
            <ac:spMk id="15" creationId="{05D4030B-5BF9-1437-F4A8-9477835E6C20}"/>
          </ac:spMkLst>
        </pc:spChg>
        <pc:spChg chg="mod">
          <ac:chgData name="Wilkinson, Ulises" userId="aece8d85-eb83-4e23-bf28-c30077cba893" providerId="ADAL" clId="{884F47B1-B553-4192-9126-1C112833296C}" dt="2025-11-06T21:56:12.367" v="20" actId="20577"/>
          <ac:spMkLst>
            <pc:docMk/>
            <pc:sldMk cId="1994055012" sldId="303"/>
            <ac:spMk id="16" creationId="{7E919D59-5DFC-920D-D5EE-8B8824064FDB}"/>
          </ac:spMkLst>
        </pc:spChg>
        <pc:spChg chg="mod">
          <ac:chgData name="Wilkinson, Ulises" userId="aece8d85-eb83-4e23-bf28-c30077cba893" providerId="ADAL" clId="{884F47B1-B553-4192-9126-1C112833296C}" dt="2025-11-06T21:56:19.229" v="21" actId="20577"/>
          <ac:spMkLst>
            <pc:docMk/>
            <pc:sldMk cId="1994055012" sldId="303"/>
            <ac:spMk id="18" creationId="{8FB4A5A8-7556-B999-01AF-BF2171850D71}"/>
          </ac:spMkLst>
        </pc:spChg>
        <pc:spChg chg="mod">
          <ac:chgData name="Wilkinson, Ulises" userId="aece8d85-eb83-4e23-bf28-c30077cba893" providerId="ADAL" clId="{884F47B1-B553-4192-9126-1C112833296C}" dt="2025-11-06T21:56:27.754" v="22" actId="20577"/>
          <ac:spMkLst>
            <pc:docMk/>
            <pc:sldMk cId="1994055012" sldId="303"/>
            <ac:spMk id="20" creationId="{88E9D9A0-1C82-1C24-5B9E-C071EB5170C3}"/>
          </ac:spMkLst>
        </pc:spChg>
      </pc:sldChg>
      <pc:sldChg chg="modSp mod">
        <pc:chgData name="Wilkinson, Ulises" userId="aece8d85-eb83-4e23-bf28-c30077cba893" providerId="ADAL" clId="{884F47B1-B553-4192-9126-1C112833296C}" dt="2025-11-06T22:42:55.424" v="120" actId="255"/>
        <pc:sldMkLst>
          <pc:docMk/>
          <pc:sldMk cId="381703666" sldId="306"/>
        </pc:sldMkLst>
        <pc:spChg chg="mod">
          <ac:chgData name="Wilkinson, Ulises" userId="aece8d85-eb83-4e23-bf28-c30077cba893" providerId="ADAL" clId="{884F47B1-B553-4192-9126-1C112833296C}" dt="2025-11-06T22:42:55.424" v="120" actId="255"/>
          <ac:spMkLst>
            <pc:docMk/>
            <pc:sldMk cId="381703666" sldId="306"/>
            <ac:spMk id="10" creationId="{00000000-0000-0000-0000-000000000000}"/>
          </ac:spMkLst>
        </pc:spChg>
      </pc:sldChg>
      <pc:sldChg chg="modSp mod">
        <pc:chgData name="Wilkinson, Ulises" userId="aece8d85-eb83-4e23-bf28-c30077cba893" providerId="ADAL" clId="{884F47B1-B553-4192-9126-1C112833296C}" dt="2025-11-06T22:11:43.797" v="44" actId="115"/>
        <pc:sldMkLst>
          <pc:docMk/>
          <pc:sldMk cId="3200719166" sldId="309"/>
        </pc:sldMkLst>
        <pc:spChg chg="mod">
          <ac:chgData name="Wilkinson, Ulises" userId="aece8d85-eb83-4e23-bf28-c30077cba893" providerId="ADAL" clId="{884F47B1-B553-4192-9126-1C112833296C}" dt="2025-11-06T22:11:10.588" v="43" actId="255"/>
          <ac:spMkLst>
            <pc:docMk/>
            <pc:sldMk cId="3200719166" sldId="309"/>
            <ac:spMk id="3" creationId="{D9A63979-5283-DCA8-0C9B-DA2133A30A37}"/>
          </ac:spMkLst>
        </pc:spChg>
        <pc:spChg chg="mod">
          <ac:chgData name="Wilkinson, Ulises" userId="aece8d85-eb83-4e23-bf28-c30077cba893" providerId="ADAL" clId="{884F47B1-B553-4192-9126-1C112833296C}" dt="2025-11-06T22:11:43.797" v="44" actId="115"/>
          <ac:spMkLst>
            <pc:docMk/>
            <pc:sldMk cId="3200719166" sldId="309"/>
            <ac:spMk id="11" creationId="{8736CC7E-51EA-7D19-44C6-44332C2FEF2C}"/>
          </ac:spMkLst>
        </pc:spChg>
      </pc:sldChg>
      <pc:sldChg chg="modSp mod">
        <pc:chgData name="Wilkinson, Ulises" userId="aece8d85-eb83-4e23-bf28-c30077cba893" providerId="ADAL" clId="{884F47B1-B553-4192-9126-1C112833296C}" dt="2025-11-06T22:41:42.983" v="113" actId="255"/>
        <pc:sldMkLst>
          <pc:docMk/>
          <pc:sldMk cId="2480857718" sldId="313"/>
        </pc:sldMkLst>
        <pc:spChg chg="mod">
          <ac:chgData name="Wilkinson, Ulises" userId="aece8d85-eb83-4e23-bf28-c30077cba893" providerId="ADAL" clId="{884F47B1-B553-4192-9126-1C112833296C}" dt="2025-11-06T22:41:10.252" v="107" actId="27636"/>
          <ac:spMkLst>
            <pc:docMk/>
            <pc:sldMk cId="2480857718" sldId="313"/>
            <ac:spMk id="4" creationId="{567C8E53-5779-8E21-B311-4BAAC82ECAF2}"/>
          </ac:spMkLst>
        </pc:spChg>
        <pc:spChg chg="mod">
          <ac:chgData name="Wilkinson, Ulises" userId="aece8d85-eb83-4e23-bf28-c30077cba893" providerId="ADAL" clId="{884F47B1-B553-4192-9126-1C112833296C}" dt="2025-11-06T22:41:42.983" v="113" actId="255"/>
          <ac:spMkLst>
            <pc:docMk/>
            <pc:sldMk cId="2480857718" sldId="313"/>
            <ac:spMk id="12" creationId="{7C6C204A-284B-CCE5-14DD-0ED22915B962}"/>
          </ac:spMkLst>
        </pc:spChg>
      </pc:sldChg>
      <pc:sldChg chg="modSp mod">
        <pc:chgData name="Wilkinson, Ulises" userId="aece8d85-eb83-4e23-bf28-c30077cba893" providerId="ADAL" clId="{884F47B1-B553-4192-9126-1C112833296C}" dt="2025-11-06T22:40:58.453" v="106" actId="255"/>
        <pc:sldMkLst>
          <pc:docMk/>
          <pc:sldMk cId="2146349692" sldId="314"/>
        </pc:sldMkLst>
        <pc:spChg chg="mod">
          <ac:chgData name="Wilkinson, Ulises" userId="aece8d85-eb83-4e23-bf28-c30077cba893" providerId="ADAL" clId="{884F47B1-B553-4192-9126-1C112833296C}" dt="2025-11-06T22:39:47.067" v="79" actId="27636"/>
          <ac:spMkLst>
            <pc:docMk/>
            <pc:sldMk cId="2146349692" sldId="314"/>
            <ac:spMk id="4" creationId="{567C8E53-5779-8E21-B311-4BAAC82ECAF2}"/>
          </ac:spMkLst>
        </pc:spChg>
        <pc:spChg chg="mod">
          <ac:chgData name="Wilkinson, Ulises" userId="aece8d85-eb83-4e23-bf28-c30077cba893" providerId="ADAL" clId="{884F47B1-B553-4192-9126-1C112833296C}" dt="2025-11-06T22:40:58.453" v="106" actId="255"/>
          <ac:spMkLst>
            <pc:docMk/>
            <pc:sldMk cId="2146349692" sldId="314"/>
            <ac:spMk id="12" creationId="{7C6C204A-284B-CCE5-14DD-0ED22915B962}"/>
          </ac:spMkLst>
        </pc:spChg>
      </pc:sldChg>
      <pc:sldChg chg="modSp mod">
        <pc:chgData name="Wilkinson, Ulises" userId="aece8d85-eb83-4e23-bf28-c30077cba893" providerId="ADAL" clId="{884F47B1-B553-4192-9126-1C112833296C}" dt="2025-11-06T22:42:38.186" v="118" actId="255"/>
        <pc:sldMkLst>
          <pc:docMk/>
          <pc:sldMk cId="13685491" sldId="315"/>
        </pc:sldMkLst>
        <pc:spChg chg="mod">
          <ac:chgData name="Wilkinson, Ulises" userId="aece8d85-eb83-4e23-bf28-c30077cba893" providerId="ADAL" clId="{884F47B1-B553-4192-9126-1C112833296C}" dt="2025-11-06T22:42:04.535" v="114" actId="27636"/>
          <ac:spMkLst>
            <pc:docMk/>
            <pc:sldMk cId="13685491" sldId="315"/>
            <ac:spMk id="4" creationId="{567C8E53-5779-8E21-B311-4BAAC82ECAF2}"/>
          </ac:spMkLst>
        </pc:spChg>
        <pc:spChg chg="mod">
          <ac:chgData name="Wilkinson, Ulises" userId="aece8d85-eb83-4e23-bf28-c30077cba893" providerId="ADAL" clId="{884F47B1-B553-4192-9126-1C112833296C}" dt="2025-11-06T22:42:38.186" v="118" actId="255"/>
          <ac:spMkLst>
            <pc:docMk/>
            <pc:sldMk cId="13685491" sldId="315"/>
            <ac:spMk id="12" creationId="{7C6C204A-284B-CCE5-14DD-0ED22915B962}"/>
          </ac:spMkLst>
        </pc:spChg>
      </pc:sldChg>
      <pc:sldChg chg="modSp mod">
        <pc:chgData name="Wilkinson, Ulises" userId="aece8d85-eb83-4e23-bf28-c30077cba893" providerId="ADAL" clId="{884F47B1-B553-4192-9126-1C112833296C}" dt="2025-11-06T22:12:30.995" v="48" actId="20577"/>
        <pc:sldMkLst>
          <pc:docMk/>
          <pc:sldMk cId="2524267246" sldId="316"/>
        </pc:sldMkLst>
        <pc:spChg chg="mod">
          <ac:chgData name="Wilkinson, Ulises" userId="aece8d85-eb83-4e23-bf28-c30077cba893" providerId="ADAL" clId="{884F47B1-B553-4192-9126-1C112833296C}" dt="2025-11-06T22:12:30.995" v="48" actId="20577"/>
          <ac:spMkLst>
            <pc:docMk/>
            <pc:sldMk cId="2524267246" sldId="316"/>
            <ac:spMk id="2" creationId="{A1ACA8B1-1101-481F-FFFE-3F561BDF40A2}"/>
          </ac:spMkLst>
        </pc:spChg>
      </pc:sldChg>
      <pc:sldChg chg="modSp mod">
        <pc:chgData name="Wilkinson, Ulises" userId="aece8d85-eb83-4e23-bf28-c30077cba893" providerId="ADAL" clId="{884F47B1-B553-4192-9126-1C112833296C}" dt="2025-11-06T22:33:11.078" v="52" actId="5793"/>
        <pc:sldMkLst>
          <pc:docMk/>
          <pc:sldMk cId="97794169" sldId="317"/>
        </pc:sldMkLst>
        <pc:spChg chg="mod">
          <ac:chgData name="Wilkinson, Ulises" userId="aece8d85-eb83-4e23-bf28-c30077cba893" providerId="ADAL" clId="{884F47B1-B553-4192-9126-1C112833296C}" dt="2025-11-06T22:33:11.078" v="52" actId="5793"/>
          <ac:spMkLst>
            <pc:docMk/>
            <pc:sldMk cId="97794169" sldId="317"/>
            <ac:spMk id="2" creationId="{A1ACA8B1-1101-481F-FFFE-3F561BDF40A2}"/>
          </ac:spMkLst>
        </pc:spChg>
        <pc:spChg chg="mod">
          <ac:chgData name="Wilkinson, Ulises" userId="aece8d85-eb83-4e23-bf28-c30077cba893" providerId="ADAL" clId="{884F47B1-B553-4192-9126-1C112833296C}" dt="2025-11-06T22:12:48.903" v="49" actId="27636"/>
          <ac:spMkLst>
            <pc:docMk/>
            <pc:sldMk cId="97794169" sldId="317"/>
            <ac:spMk id="8" creationId="{00000000-0000-0000-0000-000000000000}"/>
          </ac:spMkLst>
        </pc:spChg>
      </pc:sldChg>
      <pc:sldChg chg="modSp mod">
        <pc:chgData name="Wilkinson, Ulises" userId="aece8d85-eb83-4e23-bf28-c30077cba893" providerId="ADAL" clId="{884F47B1-B553-4192-9126-1C112833296C}" dt="2025-11-06T22:35:31.739" v="67" actId="255"/>
        <pc:sldMkLst>
          <pc:docMk/>
          <pc:sldMk cId="3826140629" sldId="318"/>
        </pc:sldMkLst>
        <pc:spChg chg="mod">
          <ac:chgData name="Wilkinson, Ulises" userId="aece8d85-eb83-4e23-bf28-c30077cba893" providerId="ADAL" clId="{884F47B1-B553-4192-9126-1C112833296C}" dt="2025-11-06T22:35:31.739" v="67" actId="255"/>
          <ac:spMkLst>
            <pc:docMk/>
            <pc:sldMk cId="3826140629" sldId="318"/>
            <ac:spMk id="3" creationId="{20A7C3E8-5C09-1A8D-535C-2AF9A9E36414}"/>
          </ac:spMkLst>
        </pc:spChg>
        <pc:spChg chg="mod">
          <ac:chgData name="Wilkinson, Ulises" userId="aece8d85-eb83-4e23-bf28-c30077cba893" providerId="ADAL" clId="{884F47B1-B553-4192-9126-1C112833296C}" dt="2025-11-06T22:35:09.454" v="64" actId="255"/>
          <ac:spMkLst>
            <pc:docMk/>
            <pc:sldMk cId="3826140629" sldId="318"/>
            <ac:spMk id="4" creationId="{567C8E53-5779-8E21-B311-4BAAC82ECAF2}"/>
          </ac:spMkLst>
        </pc:spChg>
      </pc:sldChg>
      <pc:sldChg chg="modSp mod">
        <pc:chgData name="Wilkinson, Ulises" userId="aece8d85-eb83-4e23-bf28-c30077cba893" providerId="ADAL" clId="{884F47B1-B553-4192-9126-1C112833296C}" dt="2025-11-06T22:36:02.253" v="71" actId="255"/>
        <pc:sldMkLst>
          <pc:docMk/>
          <pc:sldMk cId="3821512615" sldId="319"/>
        </pc:sldMkLst>
        <pc:spChg chg="mod">
          <ac:chgData name="Wilkinson, Ulises" userId="aece8d85-eb83-4e23-bf28-c30077cba893" providerId="ADAL" clId="{884F47B1-B553-4192-9126-1C112833296C}" dt="2025-11-06T22:36:02.253" v="71" actId="255"/>
          <ac:spMkLst>
            <pc:docMk/>
            <pc:sldMk cId="3821512615" sldId="319"/>
            <ac:spMk id="3" creationId="{20A7C3E8-5C09-1A8D-535C-2AF9A9E36414}"/>
          </ac:spMkLst>
        </pc:spChg>
        <pc:spChg chg="mod">
          <ac:chgData name="Wilkinson, Ulises" userId="aece8d85-eb83-4e23-bf28-c30077cba893" providerId="ADAL" clId="{884F47B1-B553-4192-9126-1C112833296C}" dt="2025-11-06T22:35:45.870" v="68" actId="255"/>
          <ac:spMkLst>
            <pc:docMk/>
            <pc:sldMk cId="3821512615" sldId="319"/>
            <ac:spMk id="4" creationId="{567C8E53-5779-8E21-B311-4BAAC82ECA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C94FB-994F-4C22-8A50-A9D9CE9D9977}"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680DF-FBC2-44B2-B7B0-5E8793897DE1}" type="slidenum">
              <a:rPr lang="en-US" smtClean="0"/>
              <a:t>‹#›</a:t>
            </a:fld>
            <a:endParaRPr lang="en-US"/>
          </a:p>
        </p:txBody>
      </p:sp>
    </p:spTree>
    <p:extLst>
      <p:ext uri="{BB962C8B-B14F-4D97-AF65-F5344CB8AC3E}">
        <p14:creationId xmlns:p14="http://schemas.microsoft.com/office/powerpoint/2010/main" val="311779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edu/object/indian-encampment-comanche-or-kiowa-dressing-skins-red-river:saam_1985.66.59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5029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5029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333333"/>
                </a:solidFill>
                <a:effectLst/>
                <a:highlight>
                  <a:srgbClr val="FFFFFF"/>
                </a:highlight>
                <a:latin typeface="Times New Roman" panose="02020603050405020304" pitchFamily="18" charset="0"/>
              </a:rPr>
              <a:t>Catlin, George. </a:t>
            </a:r>
            <a:r>
              <a:rPr lang="en-US" sz="1800" b="0" i="1" u="none" strike="noStrike" dirty="0">
                <a:solidFill>
                  <a:srgbClr val="333333"/>
                </a:solidFill>
                <a:effectLst/>
                <a:highlight>
                  <a:srgbClr val="FFFFFF"/>
                </a:highlight>
                <a:latin typeface="Times New Roman" panose="02020603050405020304" pitchFamily="18" charset="0"/>
              </a:rPr>
              <a:t>Indian Encampment, Comanche (or Kiowa) Dressing Skins, Red River</a:t>
            </a:r>
            <a:r>
              <a:rPr lang="en-US" sz="1800" b="0" i="0" u="none" strike="noStrike" dirty="0">
                <a:solidFill>
                  <a:srgbClr val="333333"/>
                </a:solidFill>
                <a:effectLst/>
                <a:highlight>
                  <a:srgbClr val="FFFFFF"/>
                </a:highlight>
                <a:latin typeface="Times New Roman" panose="02020603050405020304" pitchFamily="18" charset="0"/>
              </a:rPr>
              <a:t>, 1846-48. Oil on canvas, Smithsonian American Art Museum and its Renwick Gallery. </a:t>
            </a:r>
            <a:r>
              <a:rPr lang="en-US" sz="1800" b="0" i="0" u="sng" strike="noStrike" dirty="0">
                <a:solidFill>
                  <a:srgbClr val="1155CC"/>
                </a:solidFill>
                <a:effectLst/>
                <a:highlight>
                  <a:srgbClr val="FFFFFF"/>
                </a:highlight>
                <a:latin typeface="Times New Roman" panose="02020603050405020304" pitchFamily="18" charset="0"/>
                <a:hlinkClick r:id="rId3"/>
              </a:rPr>
              <a:t>https://www.si.edu/object/indian-encampment-comanche-or-kiowa-dressing-skins-red-river:saam_1985.66.597</a:t>
            </a:r>
            <a:r>
              <a:rPr lang="en-US" sz="1800" b="0" i="0" u="none" strike="noStrike" dirty="0">
                <a:solidFill>
                  <a:srgbClr val="333333"/>
                </a:solidFill>
                <a:effectLst/>
                <a:highlight>
                  <a:srgbClr val="FFFFFF"/>
                </a:highligh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a:t>
            </a:fld>
            <a:endParaRPr lang="en-US"/>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9</a:t>
            </a:fld>
            <a:endParaRPr lang="en-US"/>
          </a:p>
        </p:txBody>
      </p:sp>
    </p:spTree>
    <p:extLst>
      <p:ext uri="{BB962C8B-B14F-4D97-AF65-F5344CB8AC3E}">
        <p14:creationId xmlns:p14="http://schemas.microsoft.com/office/powerpoint/2010/main" val="308331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err="1">
                <a:solidFill>
                  <a:srgbClr val="000000"/>
                </a:solidFill>
                <a:effectLst/>
                <a:latin typeface="Times New Roman" panose="02020603050405020304" pitchFamily="18" charset="0"/>
              </a:rPr>
              <a:t>Brion</a:t>
            </a:r>
            <a:r>
              <a:rPr lang="en-US" sz="1800" b="0" i="0" u="none" strike="noStrike" dirty="0">
                <a:solidFill>
                  <a:srgbClr val="000000"/>
                </a:solidFill>
                <a:effectLst/>
                <a:latin typeface="Times New Roman" panose="02020603050405020304" pitchFamily="18" charset="0"/>
              </a:rPr>
              <a:t>, Henry F. and Edmond McClure. </a:t>
            </a:r>
            <a:r>
              <a:rPr lang="en-US" sz="1800" b="0" i="1" u="none" strike="noStrike" dirty="0">
                <a:solidFill>
                  <a:srgbClr val="000000"/>
                </a:solidFill>
                <a:effectLst/>
                <a:latin typeface="Times New Roman" panose="02020603050405020304" pitchFamily="18" charset="0"/>
              </a:rPr>
              <a:t>Photo Relief Map of North America. </a:t>
            </a:r>
            <a:r>
              <a:rPr lang="en-US" sz="1800" b="0" i="0" u="none" strike="noStrike" dirty="0">
                <a:solidFill>
                  <a:srgbClr val="000000"/>
                </a:solidFill>
                <a:effectLst/>
                <a:latin typeface="Times New Roman" panose="02020603050405020304" pitchFamily="18" charset="0"/>
              </a:rPr>
              <a:t>1885.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https://texashistory.unt.edu/ark:/67531/metapth50293</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10</a:t>
            </a:fld>
            <a:endParaRPr lang="en-US"/>
          </a:p>
        </p:txBody>
      </p:sp>
    </p:spTree>
    <p:extLst>
      <p:ext uri="{BB962C8B-B14F-4D97-AF65-F5344CB8AC3E}">
        <p14:creationId xmlns:p14="http://schemas.microsoft.com/office/powerpoint/2010/main" val="312718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err="1">
                <a:solidFill>
                  <a:srgbClr val="000000"/>
                </a:solidFill>
                <a:effectLst/>
                <a:latin typeface="Times New Roman" panose="02020603050405020304" pitchFamily="18" charset="0"/>
              </a:rPr>
              <a:t>Brion</a:t>
            </a:r>
            <a:r>
              <a:rPr lang="en-US" sz="1800" b="0" i="0" u="none" strike="noStrike" dirty="0">
                <a:solidFill>
                  <a:srgbClr val="000000"/>
                </a:solidFill>
                <a:effectLst/>
                <a:latin typeface="Times New Roman" panose="02020603050405020304" pitchFamily="18" charset="0"/>
              </a:rPr>
              <a:t>, Henry F. and Edmond McClure. </a:t>
            </a:r>
            <a:r>
              <a:rPr lang="en-US" sz="1800" b="0" i="1" u="none" strike="noStrike" dirty="0">
                <a:solidFill>
                  <a:srgbClr val="000000"/>
                </a:solidFill>
                <a:effectLst/>
                <a:latin typeface="Times New Roman" panose="02020603050405020304" pitchFamily="18" charset="0"/>
              </a:rPr>
              <a:t>Photo Relief Map of North America. </a:t>
            </a:r>
            <a:r>
              <a:rPr lang="en-US" sz="1800" b="0" i="0" u="none" strike="noStrike" dirty="0">
                <a:solidFill>
                  <a:srgbClr val="000000"/>
                </a:solidFill>
                <a:effectLst/>
                <a:latin typeface="Times New Roman" panose="02020603050405020304" pitchFamily="18" charset="0"/>
              </a:rPr>
              <a:t>1885.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https://texashistory.unt.edu/ark:/67531/metapth50293</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11</a:t>
            </a:fld>
            <a:endParaRPr lang="en-US"/>
          </a:p>
        </p:txBody>
      </p:sp>
    </p:spTree>
    <p:extLst>
      <p:ext uri="{BB962C8B-B14F-4D97-AF65-F5344CB8AC3E}">
        <p14:creationId xmlns:p14="http://schemas.microsoft.com/office/powerpoint/2010/main" val="282572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Microsoft Office Stock Image</a:t>
            </a:r>
          </a:p>
        </p:txBody>
      </p:sp>
      <p:sp>
        <p:nvSpPr>
          <p:cNvPr id="4" name="Slide Number Placeholder 3"/>
          <p:cNvSpPr>
            <a:spLocks noGrp="1"/>
          </p:cNvSpPr>
          <p:nvPr>
            <p:ph type="sldNum" sz="quarter" idx="5"/>
          </p:nvPr>
        </p:nvSpPr>
        <p:spPr/>
        <p:txBody>
          <a:bodyPr/>
          <a:lstStyle/>
          <a:p>
            <a:fld id="{C06680DF-FBC2-44B2-B7B0-5E8793897DE1}" type="slidenum">
              <a:rPr lang="en-US" smtClean="0"/>
              <a:t>12</a:t>
            </a:fld>
            <a:endParaRPr lang="en-US"/>
          </a:p>
        </p:txBody>
      </p:sp>
    </p:spTree>
    <p:extLst>
      <p:ext uri="{BB962C8B-B14F-4D97-AF65-F5344CB8AC3E}">
        <p14:creationId xmlns:p14="http://schemas.microsoft.com/office/powerpoint/2010/main" val="76985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13</a:t>
            </a:fld>
            <a:endParaRPr lang="en-US"/>
          </a:p>
        </p:txBody>
      </p:sp>
    </p:spTree>
    <p:extLst>
      <p:ext uri="{BB962C8B-B14F-4D97-AF65-F5344CB8AC3E}">
        <p14:creationId xmlns:p14="http://schemas.microsoft.com/office/powerpoint/2010/main" val="41844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14</a:t>
            </a:fld>
            <a:endParaRPr lang="en-US"/>
          </a:p>
        </p:txBody>
      </p:sp>
    </p:spTree>
    <p:extLst>
      <p:ext uri="{BB962C8B-B14F-4D97-AF65-F5344CB8AC3E}">
        <p14:creationId xmlns:p14="http://schemas.microsoft.com/office/powerpoint/2010/main" val="291158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15</a:t>
            </a:fld>
            <a:endParaRPr lang="en-US"/>
          </a:p>
        </p:txBody>
      </p:sp>
    </p:spTree>
    <p:extLst>
      <p:ext uri="{BB962C8B-B14F-4D97-AF65-F5344CB8AC3E}">
        <p14:creationId xmlns:p14="http://schemas.microsoft.com/office/powerpoint/2010/main" val="185770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Microsoft Office Stock Image</a:t>
            </a:r>
          </a:p>
        </p:txBody>
      </p:sp>
      <p:sp>
        <p:nvSpPr>
          <p:cNvPr id="4" name="Slide Number Placeholder 3"/>
          <p:cNvSpPr>
            <a:spLocks noGrp="1"/>
          </p:cNvSpPr>
          <p:nvPr>
            <p:ph type="sldNum" sz="quarter" idx="5"/>
          </p:nvPr>
        </p:nvSpPr>
        <p:spPr/>
        <p:txBody>
          <a:bodyPr/>
          <a:lstStyle/>
          <a:p>
            <a:fld id="{C06680DF-FBC2-44B2-B7B0-5E8793897DE1}" type="slidenum">
              <a:rPr lang="en-US" smtClean="0"/>
              <a:t>18</a:t>
            </a:fld>
            <a:endParaRPr lang="en-US"/>
          </a:p>
        </p:txBody>
      </p:sp>
    </p:spTree>
    <p:extLst>
      <p:ext uri="{BB962C8B-B14F-4D97-AF65-F5344CB8AC3E}">
        <p14:creationId xmlns:p14="http://schemas.microsoft.com/office/powerpoint/2010/main" val="374428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6310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115505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399444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2186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9312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400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67520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1664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39863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70780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3389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109261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6966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3887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8197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254C2-8FE9-4351-BEE5-47FB6DDF39A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374392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F254C2-8FE9-4351-BEE5-47FB6DDF39A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419254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F254C2-8FE9-4351-BEE5-47FB6DDF39A5}"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358807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F254C2-8FE9-4351-BEE5-47FB6DDF39A5}"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236453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254C2-8FE9-4351-BEE5-47FB6DDF39A5}"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268041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254C2-8FE9-4351-BEE5-47FB6DDF39A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23464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254C2-8FE9-4351-BEE5-47FB6DDF39A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137984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F254C2-8FE9-4351-BEE5-47FB6DDF39A5}"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26CFC-39EF-4F40-A1E1-DF2218A9AEFE}" type="slidenum">
              <a:rPr lang="en-US" smtClean="0"/>
              <a:t>‹#›</a:t>
            </a:fld>
            <a:endParaRPr lang="en-US"/>
          </a:p>
        </p:txBody>
      </p:sp>
    </p:spTree>
    <p:extLst>
      <p:ext uri="{BB962C8B-B14F-4D97-AF65-F5344CB8AC3E}">
        <p14:creationId xmlns:p14="http://schemas.microsoft.com/office/powerpoint/2010/main" val="2035376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466643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18.jp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3.emf"/><Relationship Id="rId15" Type="http://schemas.openxmlformats.org/officeDocument/2006/relationships/image" Target="../media/image20.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18.jp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3.emf"/><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svg"/><Relationship Id="rId3" Type="http://schemas.openxmlformats.org/officeDocument/2006/relationships/image" Target="../media/image18.jpg"/><Relationship Id="rId7" Type="http://schemas.openxmlformats.org/officeDocument/2006/relationships/image" Target="../media/image25.svg"/><Relationship Id="rId12"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5.svg"/><Relationship Id="rId5" Type="http://schemas.openxmlformats.org/officeDocument/2006/relationships/image" Target="../media/image3.emf"/><Relationship Id="rId1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18.jpg"/><Relationship Id="rId7" Type="http://schemas.openxmlformats.org/officeDocument/2006/relationships/image" Target="../media/image7.sv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sv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18.jpg"/><Relationship Id="rId7" Type="http://schemas.openxmlformats.org/officeDocument/2006/relationships/image" Target="../media/image7.sv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sv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emf"/><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3.emf"/><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8" y="640080"/>
            <a:ext cx="3734014" cy="3566160"/>
          </a:xfrm>
        </p:spPr>
        <p:txBody>
          <a:bodyPr anchor="b">
            <a:normAutofit/>
          </a:bodyPr>
          <a:lstStyle/>
          <a:p>
            <a:pPr algn="l"/>
            <a:r>
              <a:rPr lang="en-US" sz="5400" b="1" i="1" dirty="0">
                <a:solidFill>
                  <a:schemeClr val="tx1">
                    <a:lumMod val="50000"/>
                    <a:lumOff val="50000"/>
                  </a:schemeClr>
                </a:solidFill>
                <a:latin typeface="Gotham Book "/>
              </a:rPr>
              <a:t>Unidad 1:</a:t>
            </a:r>
            <a:br>
              <a:rPr lang="en-US" sz="5400" b="1" i="1" dirty="0">
                <a:solidFill>
                  <a:schemeClr val="tx1">
                    <a:lumMod val="50000"/>
                    <a:lumOff val="50000"/>
                  </a:schemeClr>
                </a:solidFill>
                <a:latin typeface="Gotham Book "/>
              </a:rPr>
            </a:br>
            <a:r>
              <a:rPr lang="es-ES" sz="6600" b="1" dirty="0">
                <a:solidFill>
                  <a:srgbClr val="CE0215"/>
                </a:solidFill>
                <a:latin typeface="Gotham Book "/>
              </a:rPr>
              <a:t>Texas natural y su gente</a:t>
            </a:r>
            <a:endParaRPr lang="en-US" sz="6600" b="1" dirty="0">
              <a:solidFill>
                <a:srgbClr val="C00000"/>
              </a:solidFill>
              <a:latin typeface="Gotham Book "/>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90339" y="4636008"/>
            <a:ext cx="3734014" cy="1572768"/>
          </a:xfrm>
        </p:spPr>
        <p:txBody>
          <a:bodyPr>
            <a:normAutofit fontScale="92500" lnSpcReduction="10000"/>
          </a:bodyPr>
          <a:lstStyle/>
          <a:p>
            <a:pPr algn="l"/>
            <a:r>
              <a:rPr lang="en-US" sz="3600" b="1" i="1" dirty="0" err="1">
                <a:solidFill>
                  <a:schemeClr val="tx1">
                    <a:lumMod val="65000"/>
                    <a:lumOff val="35000"/>
                  </a:schemeClr>
                </a:solidFill>
                <a:latin typeface="Gotham Book "/>
              </a:rPr>
              <a:t>Lección</a:t>
            </a:r>
            <a:r>
              <a:rPr lang="en-US" sz="3600" b="1" i="1" dirty="0">
                <a:solidFill>
                  <a:schemeClr val="tx1">
                    <a:lumMod val="65000"/>
                    <a:lumOff val="35000"/>
                  </a:schemeClr>
                </a:solidFill>
                <a:latin typeface="Gotham Book "/>
              </a:rPr>
              <a:t> 1:</a:t>
            </a:r>
          </a:p>
          <a:p>
            <a:pPr algn="l"/>
            <a:r>
              <a:rPr lang="en-US" sz="4000" b="1" i="1" dirty="0">
                <a:solidFill>
                  <a:srgbClr val="CE0215"/>
                </a:solidFill>
                <a:latin typeface="Gotham Book "/>
              </a:rPr>
              <a:t>El panorama general</a:t>
            </a:r>
          </a:p>
        </p:txBody>
      </p:sp>
      <p:pic>
        <p:nvPicPr>
          <p:cNvPr id="1028" name="Picture 4" descr="A painting of several Native American teepees with Indigenous people working on animal skins outside.">
            <a:extLst>
              <a:ext uri="{FF2B5EF4-FFF2-40B4-BE49-F238E27FC236}">
                <a16:creationId xmlns:a16="http://schemas.microsoft.com/office/drawing/2014/main" id="{8FF134C8-7AB6-9BBC-9D1C-9DF248F383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03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4612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75757" y="220479"/>
            <a:ext cx="8240486" cy="12670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600" dirty="0">
                <a:solidFill>
                  <a:schemeClr val="bg1"/>
                </a:solidFill>
                <a:latin typeface="Gotham Medium"/>
              </a:rPr>
              <a:t>Las primeras personas en Texas</a:t>
            </a:r>
            <a:br>
              <a:rPr lang="en-US" sz="6600" dirty="0">
                <a:solidFill>
                  <a:schemeClr val="bg1"/>
                </a:solidFill>
                <a:latin typeface="Gotham Medium"/>
              </a:rPr>
            </a:br>
            <a:r>
              <a:rPr lang="en-US" sz="4900" dirty="0">
                <a:solidFill>
                  <a:schemeClr val="bg1"/>
                </a:solidFill>
                <a:latin typeface="Gotham Medium"/>
              </a:rPr>
              <a:t>Fondo</a:t>
            </a:r>
            <a:endParaRPr lang="en-US" sz="6600" dirty="0">
              <a:solidFill>
                <a:schemeClr val="bg1"/>
              </a:solidFill>
              <a:latin typeface="Gotham Medium"/>
            </a:endParaRPr>
          </a:p>
        </p:txBody>
      </p:sp>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3156" y="1574845"/>
            <a:ext cx="1208326" cy="1208326"/>
          </a:xfrm>
          <a:prstGeom prst="rect">
            <a:avLst/>
          </a:prstGeom>
        </p:spPr>
      </p:pic>
      <p:sp>
        <p:nvSpPr>
          <p:cNvPr id="3" name="TextBox 2">
            <a:extLst>
              <a:ext uri="{FF2B5EF4-FFF2-40B4-BE49-F238E27FC236}">
                <a16:creationId xmlns:a16="http://schemas.microsoft.com/office/drawing/2014/main" id="{20A7C3E8-5C09-1A8D-535C-2AF9A9E36414}"/>
              </a:ext>
            </a:extLst>
          </p:cNvPr>
          <p:cNvSpPr txBox="1"/>
          <p:nvPr/>
        </p:nvSpPr>
        <p:spPr>
          <a:xfrm>
            <a:off x="137161" y="1574845"/>
            <a:ext cx="6017590" cy="5201424"/>
          </a:xfrm>
          <a:prstGeom prst="rect">
            <a:avLst/>
          </a:prstGeom>
          <a:noFill/>
        </p:spPr>
        <p:txBody>
          <a:bodyPr wrap="square" rtlCol="0">
            <a:spAutoFit/>
          </a:bodyPr>
          <a:lstStyle/>
          <a:p>
            <a:r>
              <a:rPr lang="en-US" sz="3200" dirty="0">
                <a:solidFill>
                  <a:srgbClr val="56901C"/>
                </a:solidFill>
              </a:rPr>
              <a:t>	</a:t>
            </a:r>
            <a:r>
              <a:rPr lang="es-ES" sz="3000" dirty="0">
                <a:solidFill>
                  <a:srgbClr val="56901C"/>
                </a:solidFill>
                <a:latin typeface="Gotham Book "/>
              </a:rPr>
              <a:t>La primera evidencia de vida humana en Texas se remonta a hace aproximadamente 12,000 años. Estas primeras personas emigraron a Texas desde las Grandes Llanuras, muy probablemente siguiendo manadas de animales de los que dependían para alimentarse. A medida que emigraron a Texas, se dispersaron en busca de recursos y buenos lugares para vivir.</a:t>
            </a:r>
            <a:endParaRPr lang="en-US" sz="3000" dirty="0">
              <a:solidFill>
                <a:srgbClr val="56901C"/>
              </a:solidFill>
              <a:latin typeface="Gotham Book "/>
            </a:endParaRPr>
          </a:p>
        </p:txBody>
      </p:sp>
      <p:pic>
        <p:nvPicPr>
          <p:cNvPr id="11" name="Graphic 10">
            <a:extLst>
              <a:ext uri="{FF2B5EF4-FFF2-40B4-BE49-F238E27FC236}">
                <a16:creationId xmlns:a16="http://schemas.microsoft.com/office/drawing/2014/main" id="{D3E66E3E-72B3-F7D5-3B2C-224F8C7AC65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9777463">
            <a:off x="7619987" y="1546865"/>
            <a:ext cx="914400" cy="3175781"/>
          </a:xfrm>
          <a:prstGeom prst="rect">
            <a:avLst/>
          </a:prstGeom>
        </p:spPr>
      </p:pic>
      <p:pic>
        <p:nvPicPr>
          <p:cNvPr id="2" name="Picture 2" descr="A map of North America with an arrow showing the route the earliest people took from present-day Alaska south toward Texas">
            <a:extLst>
              <a:ext uri="{FF2B5EF4-FFF2-40B4-BE49-F238E27FC236}">
                <a16:creationId xmlns:a16="http://schemas.microsoft.com/office/drawing/2014/main" id="{4040C2EF-A34A-72DC-92A5-881712745A6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7413" y="972900"/>
            <a:ext cx="4311108" cy="5373036"/>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4612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75757" y="220479"/>
            <a:ext cx="8240486" cy="12670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600" dirty="0">
                <a:solidFill>
                  <a:schemeClr val="bg1"/>
                </a:solidFill>
                <a:latin typeface="Gotham Medium"/>
              </a:rPr>
              <a:t>Las primeras personas en Texas</a:t>
            </a:r>
            <a:br>
              <a:rPr lang="en-US" sz="6600" dirty="0">
                <a:solidFill>
                  <a:schemeClr val="bg1"/>
                </a:solidFill>
                <a:latin typeface="Gotham Medium"/>
              </a:rPr>
            </a:br>
            <a:r>
              <a:rPr lang="en-US" sz="4900" dirty="0">
                <a:solidFill>
                  <a:schemeClr val="bg1"/>
                </a:solidFill>
                <a:latin typeface="Gotham Medium"/>
              </a:rPr>
              <a:t>Fondo </a:t>
            </a:r>
            <a:r>
              <a:rPr lang="en-US" sz="4900" dirty="0">
                <a:solidFill>
                  <a:srgbClr val="CD3809"/>
                </a:solidFill>
                <a:latin typeface="Gotham Medium"/>
              </a:rPr>
              <a:t>2</a:t>
            </a:r>
            <a:endParaRPr lang="en-US" sz="6600" dirty="0">
              <a:solidFill>
                <a:srgbClr val="CD3809"/>
              </a:solidFill>
              <a:latin typeface="Gotham Medium"/>
            </a:endParaRPr>
          </a:p>
        </p:txBody>
      </p:sp>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3156" y="1574845"/>
            <a:ext cx="1208326" cy="1208326"/>
          </a:xfrm>
          <a:prstGeom prst="rect">
            <a:avLst/>
          </a:prstGeom>
        </p:spPr>
      </p:pic>
      <p:sp>
        <p:nvSpPr>
          <p:cNvPr id="3" name="TextBox 2">
            <a:extLst>
              <a:ext uri="{FF2B5EF4-FFF2-40B4-BE49-F238E27FC236}">
                <a16:creationId xmlns:a16="http://schemas.microsoft.com/office/drawing/2014/main" id="{20A7C3E8-5C09-1A8D-535C-2AF9A9E36414}"/>
              </a:ext>
            </a:extLst>
          </p:cNvPr>
          <p:cNvSpPr txBox="1"/>
          <p:nvPr/>
        </p:nvSpPr>
        <p:spPr>
          <a:xfrm>
            <a:off x="137161" y="1574845"/>
            <a:ext cx="6705762" cy="4955203"/>
          </a:xfrm>
          <a:prstGeom prst="rect">
            <a:avLst/>
          </a:prstGeom>
          <a:noFill/>
        </p:spPr>
        <p:txBody>
          <a:bodyPr wrap="square" rtlCol="0">
            <a:spAutoFit/>
          </a:bodyPr>
          <a:lstStyle/>
          <a:p>
            <a:r>
              <a:rPr lang="en-US" sz="3000" dirty="0">
                <a:solidFill>
                  <a:srgbClr val="156082"/>
                </a:solidFill>
              </a:rPr>
              <a:t>	 </a:t>
            </a:r>
            <a:r>
              <a:rPr lang="es-ES" sz="2600" dirty="0">
                <a:solidFill>
                  <a:srgbClr val="156082"/>
                </a:solidFill>
              </a:rPr>
              <a:t>Es importante tener en cuenta que "Texas" tal como lo conocemos ahora no existía en ese entonces. La tierra estaba allí, por supuesto, pero no había fronteras que la distinguieran de cualquier otra tierra alrededor. Lo más probable es que estas primeras personas no lo llamaran Texas. De hecho, el estado que conocemos ahora con sus fronteras únicas no existiría hasta miles de años después de estas primeras personas. En esta unidad, lo llamaremos Texas porque así es como entendemos la ubicación de la tierra.</a:t>
            </a:r>
            <a:endParaRPr lang="en-US" sz="2600" dirty="0">
              <a:solidFill>
                <a:srgbClr val="156082"/>
              </a:solidFill>
            </a:endParaRPr>
          </a:p>
        </p:txBody>
      </p:sp>
      <p:pic>
        <p:nvPicPr>
          <p:cNvPr id="2" name="Picture 2" descr="A close-up shot of the previous map of North America. This map is focused on Texas.">
            <a:extLst>
              <a:ext uri="{FF2B5EF4-FFF2-40B4-BE49-F238E27FC236}">
                <a16:creationId xmlns:a16="http://schemas.microsoft.com/office/drawing/2014/main" id="{D654AFCC-378D-D5CC-C4E3-553FFD2962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9807" y="1718317"/>
            <a:ext cx="4724400" cy="4429125"/>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1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B8DB80-97D1-EA50-CAF2-2FC1FD38447E}"/>
              </a:ext>
              <a:ext uri="{C183D7F6-B498-43B3-948B-1728B52AA6E4}">
                <adec:decorative xmlns:adec="http://schemas.microsoft.com/office/drawing/2017/decorative" val="1"/>
              </a:ext>
            </a:extLst>
          </p:cNvPr>
          <p:cNvSpPr/>
          <p:nvPr/>
        </p:nvSpPr>
        <p:spPr>
          <a:xfrm>
            <a:off x="-222070" y="1012011"/>
            <a:ext cx="6794320" cy="988239"/>
          </a:xfrm>
          <a:prstGeom prst="rect">
            <a:avLst/>
          </a:prstGeom>
          <a:solidFill>
            <a:srgbClr val="C93741"/>
          </a:solidFill>
          <a:ln>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762BC5-5FEA-955E-D89C-8DB67FA61250}"/>
              </a:ext>
              <a:ext uri="{C183D7F6-B498-43B3-948B-1728B52AA6E4}">
                <adec:decorative xmlns:adec="http://schemas.microsoft.com/office/drawing/2017/decorative" val="1"/>
              </a:ext>
            </a:extLst>
          </p:cNvPr>
          <p:cNvSpPr/>
          <p:nvPr/>
        </p:nvSpPr>
        <p:spPr>
          <a:xfrm>
            <a:off x="190041" y="4270937"/>
            <a:ext cx="6027879" cy="1661233"/>
          </a:xfrm>
          <a:prstGeom prst="rect">
            <a:avLst/>
          </a:prstGeom>
          <a:solidFill>
            <a:srgbClr val="FBE3D6"/>
          </a:solidFill>
          <a:ln>
            <a:solidFill>
              <a:schemeClr val="accent2">
                <a:lumMod val="60000"/>
                <a:lumOff val="40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3F322-D965-8534-845A-8F31C4353B6A}"/>
              </a:ext>
            </a:extLst>
          </p:cNvPr>
          <p:cNvSpPr>
            <a:spLocks noGrp="1"/>
          </p:cNvSpPr>
          <p:nvPr>
            <p:ph type="title"/>
          </p:nvPr>
        </p:nvSpPr>
        <p:spPr>
          <a:xfrm>
            <a:off x="511777" y="141988"/>
            <a:ext cx="5582699" cy="870023"/>
          </a:xfrm>
        </p:spPr>
        <p:txBody>
          <a:bodyPr vert="horz" lIns="91440" tIns="45720" rIns="91440" bIns="45720" rtlCol="0" anchor="b">
            <a:noAutofit/>
          </a:bodyPr>
          <a:lstStyle/>
          <a:p>
            <a:r>
              <a:rPr lang="en-US" sz="4500" b="1" dirty="0" err="1">
                <a:latin typeface="Gotham Book "/>
              </a:rPr>
              <a:t>Profundicemos</a:t>
            </a:r>
            <a:r>
              <a:rPr lang="en-US" sz="4500" b="1" dirty="0">
                <a:latin typeface="Gotham Book "/>
              </a:rPr>
              <a:t> </a:t>
            </a:r>
            <a:r>
              <a:rPr lang="en-US" sz="4500" b="1" dirty="0" err="1">
                <a:latin typeface="Gotham Book "/>
              </a:rPr>
              <a:t>más</a:t>
            </a:r>
            <a:r>
              <a:rPr lang="en-US" sz="4500" b="1" dirty="0">
                <a:latin typeface="Gotham Book "/>
              </a:rPr>
              <a:t>!</a:t>
            </a:r>
          </a:p>
        </p:txBody>
      </p:sp>
      <p:sp>
        <p:nvSpPr>
          <p:cNvPr id="4" name="Text Placeholder 3">
            <a:extLst>
              <a:ext uri="{FF2B5EF4-FFF2-40B4-BE49-F238E27FC236}">
                <a16:creationId xmlns:a16="http://schemas.microsoft.com/office/drawing/2014/main" id="{96DB991C-F6CA-158D-9F6C-55F1718EC434}"/>
              </a:ext>
            </a:extLst>
          </p:cNvPr>
          <p:cNvSpPr>
            <a:spLocks noGrp="1"/>
          </p:cNvSpPr>
          <p:nvPr>
            <p:ph type="body" sz="half" idx="2"/>
          </p:nvPr>
        </p:nvSpPr>
        <p:spPr>
          <a:xfrm>
            <a:off x="235856" y="1012011"/>
            <a:ext cx="6210664" cy="5987977"/>
          </a:xfrm>
        </p:spPr>
        <p:txBody>
          <a:bodyPr vert="horz" lIns="91440" tIns="45720" rIns="91440" bIns="45720" rtlCol="0">
            <a:noAutofit/>
          </a:bodyPr>
          <a:lstStyle/>
          <a:p>
            <a:r>
              <a:rPr lang="es-ES" sz="3200" b="1" dirty="0">
                <a:solidFill>
                  <a:schemeClr val="bg1"/>
                </a:solidFill>
                <a:latin typeface="Gotham Book "/>
              </a:rPr>
              <a:t>Considera toda la información que conoces hasta ahora...</a:t>
            </a:r>
          </a:p>
          <a:p>
            <a:endParaRPr lang="en-US" sz="1100" b="1" dirty="0">
              <a:solidFill>
                <a:schemeClr val="bg1"/>
              </a:solidFill>
              <a:latin typeface="Gotham Book "/>
            </a:endParaRPr>
          </a:p>
          <a:p>
            <a:pPr marL="342900" indent="-342900">
              <a:buFont typeface="Arial" panose="020B0604020202020204" pitchFamily="34" charset="0"/>
              <a:buChar char="•"/>
            </a:pPr>
            <a:r>
              <a:rPr lang="es-ES" sz="3200" i="1" dirty="0">
                <a:latin typeface="Gotham Book "/>
              </a:rPr>
              <a:t>La imagen
La información de la clase
Lo que ya sabes</a:t>
            </a:r>
          </a:p>
          <a:p>
            <a:pPr marL="342900" indent="-342900">
              <a:buFont typeface="Arial" panose="020B0604020202020204" pitchFamily="34" charset="0"/>
              <a:buChar char="•"/>
            </a:pPr>
            <a:endParaRPr lang="en-US" dirty="0">
              <a:latin typeface="Gotham Book "/>
            </a:endParaRPr>
          </a:p>
          <a:p>
            <a:r>
              <a:rPr lang="es-ES" sz="3000" dirty="0">
                <a:latin typeface="Gotham Book "/>
              </a:rPr>
              <a:t>Responda las preguntas 1 a 4, haciendo </a:t>
            </a:r>
            <a:r>
              <a:rPr lang="en-US" sz="3000" b="1" i="1" dirty="0" err="1">
                <a:solidFill>
                  <a:srgbClr val="C00000"/>
                </a:solidFill>
                <a:latin typeface="Gotham Book "/>
              </a:rPr>
              <a:t>Inferencias</a:t>
            </a:r>
            <a:r>
              <a:rPr lang="en-US" sz="3000" b="1" i="1" dirty="0">
                <a:latin typeface="Gotham Book "/>
              </a:rPr>
              <a:t>* </a:t>
            </a:r>
            <a:r>
              <a:rPr lang="es-ES" sz="3000" dirty="0">
                <a:latin typeface="Gotham Book "/>
              </a:rPr>
              <a:t>sobre la imagen en función de sus conocimientos.</a:t>
            </a:r>
            <a:endParaRPr lang="en-US" sz="3000" dirty="0">
              <a:latin typeface="Gotham Book "/>
            </a:endParaRPr>
          </a:p>
          <a:p>
            <a:endParaRPr lang="en-US" sz="800" dirty="0">
              <a:latin typeface="Gotham Book "/>
            </a:endParaRPr>
          </a:p>
          <a:p>
            <a:r>
              <a:rPr lang="en-US" sz="2400" b="1" i="1" dirty="0">
                <a:solidFill>
                  <a:schemeClr val="tx1">
                    <a:lumMod val="65000"/>
                    <a:lumOff val="35000"/>
                  </a:schemeClr>
                </a:solidFill>
                <a:latin typeface="Gotham Book "/>
              </a:rPr>
              <a:t>*</a:t>
            </a:r>
            <a:r>
              <a:rPr lang="en-US" sz="2400" b="1" i="1" dirty="0" err="1">
                <a:solidFill>
                  <a:srgbClr val="C00000"/>
                </a:solidFill>
                <a:latin typeface="Gotham Book "/>
              </a:rPr>
              <a:t>Inferencias</a:t>
            </a:r>
            <a:r>
              <a:rPr lang="en-US" sz="2400" i="1" dirty="0">
                <a:solidFill>
                  <a:schemeClr val="tx1">
                    <a:lumMod val="65000"/>
                    <a:lumOff val="35000"/>
                  </a:schemeClr>
                </a:solidFill>
                <a:latin typeface="Gotham Book "/>
              </a:rPr>
              <a:t>: </a:t>
            </a:r>
            <a:r>
              <a:rPr lang="en-US" sz="2400" i="1" dirty="0" err="1">
                <a:solidFill>
                  <a:schemeClr val="tx1">
                    <a:lumMod val="65000"/>
                    <a:lumOff val="35000"/>
                  </a:schemeClr>
                </a:solidFill>
                <a:latin typeface="Gotham Book "/>
              </a:rPr>
              <a:t>Conjeturas</a:t>
            </a:r>
            <a:r>
              <a:rPr lang="en-US" sz="2400" i="1" dirty="0">
                <a:solidFill>
                  <a:schemeClr val="tx1">
                    <a:lumMod val="65000"/>
                    <a:lumOff val="35000"/>
                  </a:schemeClr>
                </a:solidFill>
                <a:latin typeface="Gotham Book "/>
              </a:rPr>
              <a:t> </a:t>
            </a:r>
            <a:r>
              <a:rPr lang="en-US" sz="2400" i="1" dirty="0" err="1">
                <a:solidFill>
                  <a:schemeClr val="tx1">
                    <a:lumMod val="65000"/>
                    <a:lumOff val="35000"/>
                  </a:schemeClr>
                </a:solidFill>
                <a:latin typeface="Gotham Book "/>
              </a:rPr>
              <a:t>educadas</a:t>
            </a:r>
            <a:r>
              <a:rPr lang="en-US" sz="3200" dirty="0"/>
              <a:t>  </a:t>
            </a:r>
          </a:p>
        </p:txBody>
      </p:sp>
      <p:pic>
        <p:nvPicPr>
          <p:cNvPr id="6" name="Picture 5" descr="Person outdoors wearing waterproof garden boots, with one foot on shovel, digging soil">
            <a:extLst>
              <a:ext uri="{FF2B5EF4-FFF2-40B4-BE49-F238E27FC236}">
                <a16:creationId xmlns:a16="http://schemas.microsoft.com/office/drawing/2014/main" id="{3975888E-8702-9064-553D-23D03FC7755E}"/>
              </a:ext>
            </a:extLst>
          </p:cNvPr>
          <p:cNvPicPr>
            <a:picLocks noChangeAspect="1"/>
          </p:cNvPicPr>
          <p:nvPr/>
        </p:nvPicPr>
        <p:blipFill rotWithShape="1">
          <a:blip r:embed="rId3">
            <a:extLst>
              <a:ext uri="{28A0092B-C50C-407E-A947-70E740481C1C}">
                <a14:useLocalDpi xmlns:a14="http://schemas.microsoft.com/office/drawing/2010/main" val="0"/>
              </a:ext>
            </a:extLst>
          </a:blip>
          <a:srcRect l="12745" t="-1" r="34199" b="-1"/>
          <a:stretch/>
        </p:blipFill>
        <p:spPr>
          <a:xfrm>
            <a:off x="6712211" y="10"/>
            <a:ext cx="545100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8" name="Graphic 7">
            <a:extLst>
              <a:ext uri="{FF2B5EF4-FFF2-40B4-BE49-F238E27FC236}">
                <a16:creationId xmlns:a16="http://schemas.microsoft.com/office/drawing/2014/main" id="{F6091906-B66C-065D-895E-63975C6991D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8432" y="5358856"/>
            <a:ext cx="1357156" cy="1357156"/>
          </a:xfrm>
          <a:prstGeom prst="rect">
            <a:avLst/>
          </a:prstGeom>
        </p:spPr>
      </p:pic>
    </p:spTree>
    <p:extLst>
      <p:ext uri="{BB962C8B-B14F-4D97-AF65-F5344CB8AC3E}">
        <p14:creationId xmlns:p14="http://schemas.microsoft.com/office/powerpoint/2010/main" val="40383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500" dirty="0">
                <a:solidFill>
                  <a:schemeClr val="bg1"/>
                </a:solidFill>
                <a:latin typeface="Gotham Medium"/>
              </a:rPr>
              <a:t>Pasaje de lectura de ideas esenciales</a:t>
            </a:r>
            <a:br>
              <a:rPr lang="en-US" sz="4400" dirty="0">
                <a:solidFill>
                  <a:schemeClr val="bg1"/>
                </a:solidFill>
                <a:latin typeface="Gotham Medium"/>
              </a:rPr>
            </a:br>
            <a:r>
              <a:rPr lang="en-US" sz="3200" dirty="0">
                <a:solidFill>
                  <a:schemeClr val="bg1"/>
                </a:solidFill>
                <a:latin typeface="Gotham Medium"/>
              </a:rPr>
              <a:t>Primera </a:t>
            </a:r>
            <a:r>
              <a:rPr lang="en-US" sz="3200" dirty="0" err="1">
                <a:solidFill>
                  <a:schemeClr val="bg1"/>
                </a:solidFill>
                <a:latin typeface="Gotham Medium"/>
              </a:rPr>
              <a:t>lectura</a:t>
            </a:r>
            <a:br>
              <a:rPr lang="en-US" sz="4400" dirty="0">
                <a:latin typeface="Gotham Medium"/>
              </a:rPr>
            </a:br>
            <a:endParaRPr lang="en-US" sz="4400" dirty="0">
              <a:latin typeface="Gotham Medium"/>
            </a:endParaRPr>
          </a:p>
        </p:txBody>
      </p:sp>
      <p:sp>
        <p:nvSpPr>
          <p:cNvPr id="12" name="TextBox 11">
            <a:extLst>
              <a:ext uri="{FF2B5EF4-FFF2-40B4-BE49-F238E27FC236}">
                <a16:creationId xmlns:a16="http://schemas.microsoft.com/office/drawing/2014/main" id="{7C6C204A-284B-CCE5-14DD-0ED22915B962}"/>
              </a:ext>
            </a:extLst>
          </p:cNvPr>
          <p:cNvSpPr txBox="1"/>
          <p:nvPr/>
        </p:nvSpPr>
        <p:spPr>
          <a:xfrm>
            <a:off x="1294805" y="1902123"/>
            <a:ext cx="5644625" cy="5016758"/>
          </a:xfrm>
          <a:prstGeom prst="rect">
            <a:avLst/>
          </a:prstGeom>
          <a:noFill/>
        </p:spPr>
        <p:txBody>
          <a:bodyPr wrap="square" rtlCol="0">
            <a:spAutoFit/>
          </a:bodyPr>
          <a:lstStyle/>
          <a:p>
            <a:pPr marL="342900" indent="-342900">
              <a:buAutoNum type="arabicPeriod"/>
            </a:pPr>
            <a:r>
              <a:rPr lang="es-ES" sz="3200" dirty="0">
                <a:solidFill>
                  <a:srgbClr val="C00000"/>
                </a:solidFill>
                <a:latin typeface="Gotham Book "/>
              </a:rPr>
              <a:t>Sigue la lectura en silencio mientras tu maestro lee el pasaje.</a:t>
            </a:r>
          </a:p>
          <a:p>
            <a:pPr marL="342900" indent="-342900">
              <a:buAutoNum type="arabicPeriod"/>
            </a:pPr>
            <a:r>
              <a:rPr lang="en-US" sz="3200" dirty="0" err="1">
                <a:solidFill>
                  <a:srgbClr val="156082"/>
                </a:solidFill>
                <a:highlight>
                  <a:srgbClr val="FFFF00"/>
                </a:highlight>
                <a:latin typeface="Gotham Book "/>
              </a:rPr>
              <a:t>Destacar</a:t>
            </a:r>
            <a:r>
              <a:rPr lang="en-US" sz="3200" dirty="0">
                <a:solidFill>
                  <a:srgbClr val="156082"/>
                </a:solidFill>
                <a:latin typeface="Gotham Book "/>
              </a:rPr>
              <a:t> o </a:t>
            </a:r>
            <a:r>
              <a:rPr lang="en-US" sz="3200" u="sng" dirty="0" err="1">
                <a:solidFill>
                  <a:srgbClr val="156082"/>
                </a:solidFill>
                <a:latin typeface="Gotham Book "/>
              </a:rPr>
              <a:t>dibujar</a:t>
            </a:r>
            <a:r>
              <a:rPr lang="en-US" sz="3200" u="sng" dirty="0">
                <a:solidFill>
                  <a:srgbClr val="156082"/>
                </a:solidFill>
                <a:latin typeface="Gotham Book "/>
              </a:rPr>
              <a:t> </a:t>
            </a:r>
            <a:r>
              <a:rPr lang="en-US" sz="3200" u="sng" dirty="0" err="1">
                <a:solidFill>
                  <a:srgbClr val="156082"/>
                </a:solidFill>
                <a:latin typeface="Gotham Book "/>
              </a:rPr>
              <a:t>una</a:t>
            </a:r>
            <a:r>
              <a:rPr lang="en-US" sz="3200" u="sng" dirty="0">
                <a:solidFill>
                  <a:srgbClr val="156082"/>
                </a:solidFill>
                <a:latin typeface="Gotham Book "/>
              </a:rPr>
              <a:t> estrella</a:t>
            </a:r>
            <a:r>
              <a:rPr lang="en-US" sz="3200" dirty="0">
                <a:solidFill>
                  <a:srgbClr val="156082"/>
                </a:solidFill>
                <a:latin typeface="Gotham Book "/>
              </a:rPr>
              <a:t> </a:t>
            </a:r>
            <a:r>
              <a:rPr lang="es-ES" sz="3200" dirty="0">
                <a:solidFill>
                  <a:srgbClr val="156082"/>
                </a:solidFill>
                <a:latin typeface="Gotham Book "/>
              </a:rPr>
              <a:t>junto a la información que cree que es importante.</a:t>
            </a:r>
          </a:p>
          <a:p>
            <a:pPr marL="342900" indent="-342900">
              <a:buAutoNum type="arabicPeriod"/>
            </a:pPr>
            <a:r>
              <a:rPr lang="es-ES" sz="3200" dirty="0">
                <a:solidFill>
                  <a:srgbClr val="993366"/>
                </a:solidFill>
                <a:latin typeface="Gotham Book "/>
              </a:rPr>
              <a:t>Escriba un signo de interrogación junto a cualquier cosa sobre la que tenga preguntas</a:t>
            </a:r>
            <a:r>
              <a:rPr lang="en-US" sz="3200" dirty="0">
                <a:solidFill>
                  <a:srgbClr val="993366"/>
                </a:solidFill>
              </a:rPr>
              <a:t>. </a:t>
            </a:r>
          </a:p>
        </p:txBody>
      </p:sp>
      <p:pic>
        <p:nvPicPr>
          <p:cNvPr id="14" name="Graphic 13">
            <a:extLst>
              <a:ext uri="{FF2B5EF4-FFF2-40B4-BE49-F238E27FC236}">
                <a16:creationId xmlns:a16="http://schemas.microsoft.com/office/drawing/2014/main" id="{F200A2CE-8775-2612-BDF3-9A989F7C2A9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5722" y="3036043"/>
            <a:ext cx="675757" cy="675757"/>
          </a:xfrm>
          <a:prstGeom prst="rect">
            <a:avLst/>
          </a:prstGeom>
        </p:spPr>
      </p:pic>
      <p:pic>
        <p:nvPicPr>
          <p:cNvPr id="15" name="Graphic 14">
            <a:extLst>
              <a:ext uri="{FF2B5EF4-FFF2-40B4-BE49-F238E27FC236}">
                <a16:creationId xmlns:a16="http://schemas.microsoft.com/office/drawing/2014/main" id="{F5EF75CB-C8D6-5B24-12CF-22CC489C105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4571" y="1796639"/>
            <a:ext cx="925793" cy="925793"/>
          </a:xfrm>
          <a:prstGeom prst="rect">
            <a:avLst/>
          </a:prstGeom>
        </p:spPr>
      </p:pic>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13156" y="1574845"/>
            <a:ext cx="1208326" cy="1208326"/>
          </a:xfrm>
          <a:prstGeom prst="rect">
            <a:avLst/>
          </a:prstGeom>
        </p:spPr>
      </p:pic>
      <p:pic>
        <p:nvPicPr>
          <p:cNvPr id="20" name="Graphic 19">
            <a:extLst>
              <a:ext uri="{FF2B5EF4-FFF2-40B4-BE49-F238E27FC236}">
                <a16:creationId xmlns:a16="http://schemas.microsoft.com/office/drawing/2014/main" id="{90B78580-EDE0-E5A0-8790-6467BBD660F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5197" y="3326231"/>
            <a:ext cx="659197" cy="659197"/>
          </a:xfrm>
          <a:prstGeom prst="rect">
            <a:avLst/>
          </a:prstGeom>
        </p:spPr>
      </p:pic>
      <p:pic>
        <p:nvPicPr>
          <p:cNvPr id="21" name="Graphic 20">
            <a:extLst>
              <a:ext uri="{FF2B5EF4-FFF2-40B4-BE49-F238E27FC236}">
                <a16:creationId xmlns:a16="http://schemas.microsoft.com/office/drawing/2014/main" id="{BFA74577-BFCF-311D-98B6-3D8D21D06A2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5838" y="4817453"/>
            <a:ext cx="659197" cy="659197"/>
          </a:xfrm>
          <a:prstGeom prst="rect">
            <a:avLst/>
          </a:prstGeom>
        </p:spPr>
      </p:pic>
      <p:pic>
        <p:nvPicPr>
          <p:cNvPr id="2" name="Picture 1" descr="A painting of a group of Native Americans picking wild berries in a field near a forested area.">
            <a:extLst>
              <a:ext uri="{FF2B5EF4-FFF2-40B4-BE49-F238E27FC236}">
                <a16:creationId xmlns:a16="http://schemas.microsoft.com/office/drawing/2014/main" id="{03AAA646-C920-99F6-7985-C1567121A2E3}"/>
              </a:ext>
            </a:extLst>
          </p:cNvPr>
          <p:cNvPicPr>
            <a:picLocks noChangeAspect="1"/>
          </p:cNvPicPr>
          <p:nvPr/>
        </p:nvPicPr>
        <p:blipFill>
          <a:blip r:embed="rId16"/>
          <a:stretch>
            <a:fillRect/>
          </a:stretch>
        </p:blipFill>
        <p:spPr>
          <a:xfrm>
            <a:off x="6847523" y="2494181"/>
            <a:ext cx="5164731" cy="347353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4634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35479" y="13061"/>
            <a:ext cx="8240486" cy="190276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500" dirty="0">
                <a:solidFill>
                  <a:schemeClr val="bg1"/>
                </a:solidFill>
                <a:latin typeface="Gotham Medium"/>
              </a:rPr>
              <a:t>Pasaje de lectura de ideas esenciales</a:t>
            </a:r>
            <a:br>
              <a:rPr lang="en-US" sz="4400" dirty="0">
                <a:solidFill>
                  <a:schemeClr val="bg1"/>
                </a:solidFill>
                <a:latin typeface="Gotham Medium"/>
              </a:rPr>
            </a:br>
            <a:r>
              <a:rPr lang="en-US" sz="3200" dirty="0">
                <a:solidFill>
                  <a:schemeClr val="bg1"/>
                </a:solidFill>
                <a:latin typeface="Gotham Medium"/>
              </a:rPr>
              <a:t>Segunda </a:t>
            </a:r>
            <a:r>
              <a:rPr lang="en-US" sz="3200" dirty="0" err="1">
                <a:solidFill>
                  <a:schemeClr val="bg1"/>
                </a:solidFill>
                <a:latin typeface="Gotham Medium"/>
              </a:rPr>
              <a:t>lectura</a:t>
            </a:r>
            <a:br>
              <a:rPr lang="en-US" sz="4400" dirty="0">
                <a:latin typeface="Gotham Medium"/>
              </a:rPr>
            </a:br>
            <a:endParaRPr lang="en-US" sz="4400" dirty="0">
              <a:latin typeface="Gotham Medium"/>
            </a:endParaRPr>
          </a:p>
        </p:txBody>
      </p:sp>
      <p:sp>
        <p:nvSpPr>
          <p:cNvPr id="12" name="TextBox 11">
            <a:extLst>
              <a:ext uri="{FF2B5EF4-FFF2-40B4-BE49-F238E27FC236}">
                <a16:creationId xmlns:a16="http://schemas.microsoft.com/office/drawing/2014/main" id="{7C6C204A-284B-CCE5-14DD-0ED22915B962}"/>
              </a:ext>
            </a:extLst>
          </p:cNvPr>
          <p:cNvSpPr txBox="1"/>
          <p:nvPr/>
        </p:nvSpPr>
        <p:spPr>
          <a:xfrm>
            <a:off x="1104285" y="1915830"/>
            <a:ext cx="5494436" cy="5170646"/>
          </a:xfrm>
          <a:prstGeom prst="rect">
            <a:avLst/>
          </a:prstGeom>
          <a:noFill/>
        </p:spPr>
        <p:txBody>
          <a:bodyPr wrap="square" rtlCol="0">
            <a:spAutoFit/>
          </a:bodyPr>
          <a:lstStyle/>
          <a:p>
            <a:pPr marL="342900" indent="-342900">
              <a:buAutoNum type="arabicPeriod"/>
            </a:pPr>
            <a:r>
              <a:rPr lang="es-ES" sz="2900" dirty="0">
                <a:solidFill>
                  <a:srgbClr val="C00000"/>
                </a:solidFill>
                <a:latin typeface="Gotham Book "/>
              </a:rPr>
              <a:t>Siga la lectura de los pasos mientras sus compañeros de clase leen el pasaje.</a:t>
            </a:r>
          </a:p>
          <a:p>
            <a:pPr marL="342900" indent="-342900">
              <a:buAutoNum type="arabicPeriod"/>
            </a:pPr>
            <a:r>
              <a:rPr lang="es-ES" sz="2900" dirty="0">
                <a:solidFill>
                  <a:srgbClr val="156082"/>
                </a:solidFill>
                <a:latin typeface="Gotham Book "/>
              </a:rPr>
              <a:t>Después de cada párrafo, escriba un resumen de tres a cinco palabras del párrafo con sus propias palabras</a:t>
            </a:r>
          </a:p>
          <a:p>
            <a:pPr marL="342900" indent="-342900">
              <a:buAutoNum type="arabicPeriod"/>
            </a:pPr>
            <a:r>
              <a:rPr lang="es-ES" sz="2900" dirty="0">
                <a:solidFill>
                  <a:srgbClr val="993366"/>
                </a:solidFill>
                <a:latin typeface="Gotham Book "/>
              </a:rPr>
              <a:t>Después de los tres párrafos, trata de determinar qué ideas o temas son comunes en todos ellos. Discuta con la clase.</a:t>
            </a:r>
            <a:endParaRPr lang="en-US" sz="2900" dirty="0">
              <a:solidFill>
                <a:srgbClr val="993366"/>
              </a:solidFill>
              <a:latin typeface="Gotham Book "/>
            </a:endParaRPr>
          </a:p>
        </p:txBody>
      </p:sp>
      <p:pic>
        <p:nvPicPr>
          <p:cNvPr id="15" name="Graphic 14">
            <a:extLst>
              <a:ext uri="{FF2B5EF4-FFF2-40B4-BE49-F238E27FC236}">
                <a16:creationId xmlns:a16="http://schemas.microsoft.com/office/drawing/2014/main" id="{F5EF75CB-C8D6-5B24-12CF-22CC489C105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281" y="1796639"/>
            <a:ext cx="925793" cy="925793"/>
          </a:xfrm>
          <a:prstGeom prst="rect">
            <a:avLst/>
          </a:prstGeom>
        </p:spPr>
      </p:pic>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2950" y="5659222"/>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156" y="1574845"/>
            <a:ext cx="1208326" cy="1208326"/>
          </a:xfrm>
          <a:prstGeom prst="rect">
            <a:avLst/>
          </a:prstGeom>
        </p:spPr>
      </p:pic>
      <p:pic>
        <p:nvPicPr>
          <p:cNvPr id="20" name="Graphic 19">
            <a:extLst>
              <a:ext uri="{FF2B5EF4-FFF2-40B4-BE49-F238E27FC236}">
                <a16:creationId xmlns:a16="http://schemas.microsoft.com/office/drawing/2014/main" id="{90B78580-EDE0-E5A0-8790-6467BBD660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6337" y="3326231"/>
            <a:ext cx="659197" cy="659197"/>
          </a:xfrm>
          <a:prstGeom prst="rect">
            <a:avLst/>
          </a:prstGeom>
        </p:spPr>
      </p:pic>
      <p:pic>
        <p:nvPicPr>
          <p:cNvPr id="21" name="Graphic 20">
            <a:extLst>
              <a:ext uri="{FF2B5EF4-FFF2-40B4-BE49-F238E27FC236}">
                <a16:creationId xmlns:a16="http://schemas.microsoft.com/office/drawing/2014/main" id="{BFA74577-BFCF-311D-98B6-3D8D21D06A2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5206" y="4817453"/>
            <a:ext cx="659197" cy="659197"/>
          </a:xfrm>
          <a:prstGeom prst="rect">
            <a:avLst/>
          </a:prstGeom>
        </p:spPr>
      </p:pic>
      <p:pic>
        <p:nvPicPr>
          <p:cNvPr id="2" name="Picture 1" descr="A painting of a group of Native Americans picking wild berries in a field near a forested area.">
            <a:extLst>
              <a:ext uri="{FF2B5EF4-FFF2-40B4-BE49-F238E27FC236}">
                <a16:creationId xmlns:a16="http://schemas.microsoft.com/office/drawing/2014/main" id="{03AAA646-C920-99F6-7985-C1567121A2E3}"/>
              </a:ext>
            </a:extLst>
          </p:cNvPr>
          <p:cNvPicPr>
            <a:picLocks noChangeAspect="1"/>
          </p:cNvPicPr>
          <p:nvPr/>
        </p:nvPicPr>
        <p:blipFill>
          <a:blip r:embed="rId14"/>
          <a:stretch>
            <a:fillRect/>
          </a:stretch>
        </p:blipFill>
        <p:spPr>
          <a:xfrm>
            <a:off x="6847523" y="2494181"/>
            <a:ext cx="5164731" cy="3473535"/>
          </a:xfrm>
          <a:prstGeom prst="rect">
            <a:avLst/>
          </a:prstGeom>
          <a:effectLst>
            <a:outerShdw blurRad="50800" dist="38100" dir="8100000" algn="tr" rotWithShape="0">
              <a:prstClr val="black">
                <a:alpha val="40000"/>
              </a:prstClr>
            </a:outerShdw>
          </a:effectLst>
        </p:spPr>
      </p:pic>
      <p:pic>
        <p:nvPicPr>
          <p:cNvPr id="3" name="Graphic 2">
            <a:extLst>
              <a:ext uri="{FF2B5EF4-FFF2-40B4-BE49-F238E27FC236}">
                <a16:creationId xmlns:a16="http://schemas.microsoft.com/office/drawing/2014/main" id="{D1E4F122-6CD0-7BE3-E60C-B2130F1A9E6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5883" y="5299451"/>
            <a:ext cx="842453" cy="842453"/>
          </a:xfrm>
          <a:prstGeom prst="rect">
            <a:avLst/>
          </a:prstGeom>
        </p:spPr>
      </p:pic>
    </p:spTree>
    <p:extLst>
      <p:ext uri="{BB962C8B-B14F-4D97-AF65-F5344CB8AC3E}">
        <p14:creationId xmlns:p14="http://schemas.microsoft.com/office/powerpoint/2010/main" val="248085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500" dirty="0">
                <a:solidFill>
                  <a:schemeClr val="bg1"/>
                </a:solidFill>
                <a:latin typeface="Gotham Medium"/>
              </a:rPr>
              <a:t>Pasaje de lectura de ideas esenciales</a:t>
            </a:r>
            <a:br>
              <a:rPr lang="en-US" sz="4400" dirty="0">
                <a:solidFill>
                  <a:schemeClr val="bg1"/>
                </a:solidFill>
                <a:latin typeface="Gotham Medium"/>
              </a:rPr>
            </a:br>
            <a:r>
              <a:rPr lang="en-US" sz="3200" dirty="0">
                <a:solidFill>
                  <a:schemeClr val="bg1"/>
                </a:solidFill>
                <a:latin typeface="Gotham Medium"/>
              </a:rPr>
              <a:t>Lectura final</a:t>
            </a:r>
            <a:br>
              <a:rPr lang="en-US" sz="4400" dirty="0">
                <a:latin typeface="Gotham Medium"/>
              </a:rPr>
            </a:br>
            <a:endParaRPr lang="en-US" sz="4400" dirty="0">
              <a:latin typeface="Gotham Medium"/>
            </a:endParaRPr>
          </a:p>
        </p:txBody>
      </p:sp>
      <p:sp>
        <p:nvSpPr>
          <p:cNvPr id="12" name="TextBox 11">
            <a:extLst>
              <a:ext uri="{FF2B5EF4-FFF2-40B4-BE49-F238E27FC236}">
                <a16:creationId xmlns:a16="http://schemas.microsoft.com/office/drawing/2014/main" id="{7C6C204A-284B-CCE5-14DD-0ED22915B962}"/>
              </a:ext>
            </a:extLst>
          </p:cNvPr>
          <p:cNvSpPr txBox="1"/>
          <p:nvPr/>
        </p:nvSpPr>
        <p:spPr>
          <a:xfrm>
            <a:off x="1294805" y="1815035"/>
            <a:ext cx="5644625" cy="4662815"/>
          </a:xfrm>
          <a:prstGeom prst="rect">
            <a:avLst/>
          </a:prstGeom>
          <a:noFill/>
        </p:spPr>
        <p:txBody>
          <a:bodyPr wrap="square" rtlCol="0">
            <a:spAutoFit/>
          </a:bodyPr>
          <a:lstStyle/>
          <a:p>
            <a:pPr marL="342900" indent="-342900">
              <a:buAutoNum type="arabicPeriod"/>
            </a:pPr>
            <a:r>
              <a:rPr lang="es-ES" sz="3300" dirty="0">
                <a:solidFill>
                  <a:srgbClr val="C00000"/>
                </a:solidFill>
                <a:latin typeface="Gotham Book "/>
              </a:rPr>
              <a:t>Lee el pasaje por última vez para ti mismo</a:t>
            </a:r>
            <a:r>
              <a:rPr lang="en-US" sz="3300" dirty="0">
                <a:solidFill>
                  <a:srgbClr val="C00000"/>
                </a:solidFill>
                <a:latin typeface="Gotham Book "/>
              </a:rPr>
              <a:t>.</a:t>
            </a:r>
          </a:p>
          <a:p>
            <a:pPr marL="342900" indent="-342900">
              <a:buAutoNum type="arabicPeriod"/>
            </a:pPr>
            <a:r>
              <a:rPr lang="es-ES" sz="3300" dirty="0">
                <a:solidFill>
                  <a:srgbClr val="156082"/>
                </a:solidFill>
                <a:latin typeface="Gotham Book "/>
              </a:rPr>
              <a:t>Responda las preguntas que siguen usando pistas de contexto del pasaje</a:t>
            </a:r>
            <a:r>
              <a:rPr lang="en-US" sz="3300" dirty="0">
                <a:solidFill>
                  <a:srgbClr val="156082"/>
                </a:solidFill>
                <a:latin typeface="Gotham Book "/>
              </a:rPr>
              <a:t>.</a:t>
            </a:r>
          </a:p>
          <a:p>
            <a:pPr marL="342900" indent="-342900">
              <a:buAutoNum type="arabicPeriod"/>
            </a:pPr>
            <a:r>
              <a:rPr lang="es-ES" sz="3300" dirty="0">
                <a:solidFill>
                  <a:srgbClr val="993366"/>
                </a:solidFill>
                <a:latin typeface="Gotham Book "/>
              </a:rPr>
              <a:t>Use sus breves resúmenes en los márgenes para escribir su propio resumen de todo el pasaje. Discuta con la clase</a:t>
            </a:r>
            <a:r>
              <a:rPr lang="en-US" sz="3300" dirty="0">
                <a:solidFill>
                  <a:srgbClr val="993366"/>
                </a:solidFill>
                <a:latin typeface="Gotham Book "/>
              </a:rPr>
              <a:t>.</a:t>
            </a:r>
          </a:p>
        </p:txBody>
      </p:sp>
      <p:pic>
        <p:nvPicPr>
          <p:cNvPr id="15" name="Graphic 14">
            <a:extLst>
              <a:ext uri="{FF2B5EF4-FFF2-40B4-BE49-F238E27FC236}">
                <a16:creationId xmlns:a16="http://schemas.microsoft.com/office/drawing/2014/main" id="{F5EF75CB-C8D6-5B24-12CF-22CC489C105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571" y="1796639"/>
            <a:ext cx="925793" cy="925793"/>
          </a:xfrm>
          <a:prstGeom prst="rect">
            <a:avLst/>
          </a:prstGeom>
        </p:spPr>
      </p:pic>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156" y="1574845"/>
            <a:ext cx="1208326" cy="1208326"/>
          </a:xfrm>
          <a:prstGeom prst="rect">
            <a:avLst/>
          </a:prstGeom>
        </p:spPr>
      </p:pic>
      <p:pic>
        <p:nvPicPr>
          <p:cNvPr id="20" name="Graphic 19">
            <a:extLst>
              <a:ext uri="{FF2B5EF4-FFF2-40B4-BE49-F238E27FC236}">
                <a16:creationId xmlns:a16="http://schemas.microsoft.com/office/drawing/2014/main" id="{90B78580-EDE0-E5A0-8790-6467BBD660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194" y="3148536"/>
            <a:ext cx="659197" cy="659197"/>
          </a:xfrm>
          <a:prstGeom prst="rect">
            <a:avLst/>
          </a:prstGeom>
        </p:spPr>
      </p:pic>
      <p:pic>
        <p:nvPicPr>
          <p:cNvPr id="21" name="Graphic 20">
            <a:extLst>
              <a:ext uri="{FF2B5EF4-FFF2-40B4-BE49-F238E27FC236}">
                <a16:creationId xmlns:a16="http://schemas.microsoft.com/office/drawing/2014/main" id="{BFA74577-BFCF-311D-98B6-3D8D21D06A2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5838" y="4686824"/>
            <a:ext cx="659197" cy="659197"/>
          </a:xfrm>
          <a:prstGeom prst="rect">
            <a:avLst/>
          </a:prstGeom>
        </p:spPr>
      </p:pic>
      <p:pic>
        <p:nvPicPr>
          <p:cNvPr id="2" name="Picture 1" descr="A painting of a group of Native Americans picking wild berries in a field near a forested area.">
            <a:extLst>
              <a:ext uri="{FF2B5EF4-FFF2-40B4-BE49-F238E27FC236}">
                <a16:creationId xmlns:a16="http://schemas.microsoft.com/office/drawing/2014/main" id="{03AAA646-C920-99F6-7985-C1567121A2E3}"/>
              </a:ext>
            </a:extLst>
          </p:cNvPr>
          <p:cNvPicPr>
            <a:picLocks noChangeAspect="1"/>
          </p:cNvPicPr>
          <p:nvPr/>
        </p:nvPicPr>
        <p:blipFill>
          <a:blip r:embed="rId14"/>
          <a:stretch>
            <a:fillRect/>
          </a:stretch>
        </p:blipFill>
        <p:spPr>
          <a:xfrm>
            <a:off x="6847523" y="2494181"/>
            <a:ext cx="5164731" cy="3473535"/>
          </a:xfrm>
          <a:prstGeom prst="rect">
            <a:avLst/>
          </a:prstGeom>
          <a:effectLst>
            <a:outerShdw blurRad="50800" dist="38100" dir="8100000" algn="tr" rotWithShape="0">
              <a:prstClr val="black">
                <a:alpha val="40000"/>
              </a:prstClr>
            </a:outerShdw>
          </a:effectLst>
        </p:spPr>
      </p:pic>
      <p:pic>
        <p:nvPicPr>
          <p:cNvPr id="3" name="Graphic 2">
            <a:extLst>
              <a:ext uri="{FF2B5EF4-FFF2-40B4-BE49-F238E27FC236}">
                <a16:creationId xmlns:a16="http://schemas.microsoft.com/office/drawing/2014/main" id="{677B4DAC-E262-0ECF-66C9-6F788E944B8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4209" y="5474057"/>
            <a:ext cx="842453" cy="842453"/>
          </a:xfrm>
          <a:prstGeom prst="rect">
            <a:avLst/>
          </a:prstGeom>
        </p:spPr>
      </p:pic>
    </p:spTree>
    <p:extLst>
      <p:ext uri="{BB962C8B-B14F-4D97-AF65-F5344CB8AC3E}">
        <p14:creationId xmlns:p14="http://schemas.microsoft.com/office/powerpoint/2010/main" val="1368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1">
                    <a:lumMod val="85000"/>
                  </a:schemeClr>
                </a:solidFill>
                <a:latin typeface="Gotham Medium"/>
              </a:rPr>
              <a:t>El panorama general</a:t>
            </a:r>
            <a:br>
              <a:rPr lang="en-US" dirty="0">
                <a:latin typeface="Gotham Medium"/>
              </a:rPr>
            </a:br>
            <a:r>
              <a:rPr lang="en-US" sz="10000" b="1" dirty="0" err="1">
                <a:solidFill>
                  <a:schemeClr val="bg1"/>
                </a:solidFill>
                <a:latin typeface="Gotham Medium"/>
              </a:rPr>
              <a:t>Boleto</a:t>
            </a:r>
            <a:r>
              <a:rPr lang="en-US" sz="10000" b="1" dirty="0">
                <a:solidFill>
                  <a:schemeClr val="bg1"/>
                </a:solidFill>
                <a:latin typeface="Gotham Medium"/>
              </a:rPr>
              <a:t> de </a:t>
            </a:r>
            <a:r>
              <a:rPr lang="en-US" sz="10000" b="1" dirty="0" err="1">
                <a:solidFill>
                  <a:schemeClr val="bg1"/>
                </a:solidFill>
                <a:latin typeface="Gotham Medium"/>
              </a:rPr>
              <a:t>salida</a:t>
            </a:r>
            <a:endParaRPr lang="en-US" sz="10000" b="1"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3817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2045970" y="422910"/>
            <a:ext cx="9144000" cy="553212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u="sng" dirty="0">
                <a:solidFill>
                  <a:srgbClr val="C93741"/>
                </a:solidFill>
                <a:latin typeface="Gotham Book "/>
              </a:rPr>
              <a:t>Nota especial:</a:t>
            </a:r>
            <a:br>
              <a:rPr lang="en-US" sz="4400" dirty="0">
                <a:latin typeface="Gotham Book "/>
              </a:rPr>
            </a:br>
            <a:br>
              <a:rPr lang="en-US" sz="4400" dirty="0">
                <a:latin typeface="Gotham Book "/>
              </a:rPr>
            </a:br>
            <a:r>
              <a:rPr lang="es-ES" sz="4000" dirty="0">
                <a:latin typeface="Gotham Book "/>
              </a:rPr>
              <a:t>En el 8º grado, tomarás un</a:t>
            </a:r>
            <a:r>
              <a:rPr lang="en-US" sz="4000" dirty="0">
                <a:latin typeface="Gotham Book "/>
              </a:rPr>
              <a:t> </a:t>
            </a:r>
            <a:r>
              <a:rPr lang="es-ES" sz="4000" b="1" i="1" dirty="0">
                <a:solidFill>
                  <a:srgbClr val="C93741"/>
                </a:solidFill>
                <a:latin typeface="Gotham Book "/>
              </a:rPr>
              <a:t>Prueba STAAR de Estudios Sociales</a:t>
            </a:r>
            <a:r>
              <a:rPr lang="en-US" sz="4000" dirty="0">
                <a:latin typeface="Gotham Book "/>
              </a:rPr>
              <a:t> </a:t>
            </a:r>
            <a:r>
              <a:rPr lang="es-ES" sz="4000" dirty="0">
                <a:latin typeface="Gotham Book "/>
              </a:rPr>
              <a:t>que tiene varios tipos nuevos de preguntas</a:t>
            </a:r>
            <a:r>
              <a:rPr lang="en-US" sz="4000" dirty="0">
                <a:latin typeface="Gotham Book "/>
              </a:rPr>
              <a:t>. </a:t>
            </a:r>
            <a:br>
              <a:rPr lang="en-US" sz="4000" dirty="0">
                <a:latin typeface="Gotham Book "/>
              </a:rPr>
            </a:br>
            <a:br>
              <a:rPr lang="en-US" sz="4000" dirty="0">
                <a:latin typeface="Gotham Book "/>
              </a:rPr>
            </a:br>
            <a:r>
              <a:rPr lang="en-US" sz="4000" dirty="0">
                <a:latin typeface="Gotham Book "/>
              </a:rPr>
              <a:t>Nuestro </a:t>
            </a:r>
            <a:r>
              <a:rPr lang="en-US" sz="4000" b="1" i="1" dirty="0">
                <a:solidFill>
                  <a:srgbClr val="C93741"/>
                </a:solidFill>
                <a:latin typeface="Gotham Book "/>
              </a:rPr>
              <a:t>Boletos de </a:t>
            </a:r>
            <a:r>
              <a:rPr lang="en-US" sz="4000" b="1" i="1" dirty="0" err="1">
                <a:solidFill>
                  <a:srgbClr val="C93741"/>
                </a:solidFill>
                <a:latin typeface="Gotham Book "/>
              </a:rPr>
              <a:t>salida</a:t>
            </a:r>
            <a:r>
              <a:rPr lang="en-US" sz="4000" b="1" i="1" dirty="0">
                <a:solidFill>
                  <a:srgbClr val="C93741"/>
                </a:solidFill>
                <a:latin typeface="Gotham Book "/>
              </a:rPr>
              <a:t> </a:t>
            </a:r>
            <a:r>
              <a:rPr lang="es-ES" sz="4000" dirty="0">
                <a:latin typeface="Gotham Book "/>
              </a:rPr>
              <a:t>Introduce estos nuevos tipos de preguntas. Practica ahora para convertirte en un experto en cómo responder estas preguntas en 8º grado!</a:t>
            </a:r>
            <a:endParaRPr lang="en-US" sz="4400" dirty="0">
              <a:latin typeface="Gotham Book "/>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646AC7AC-F4AA-4601-9EB0-2737AD6FFA2C}"/>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Graphic 1" descr="Eyes">
            <a:extLst>
              <a:ext uri="{FF2B5EF4-FFF2-40B4-BE49-F238E27FC236}">
                <a16:creationId xmlns:a16="http://schemas.microsoft.com/office/drawing/2014/main" id="{FBE741E9-1897-288C-D419-0F741B7C04A5}"/>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25309" y="-173429"/>
            <a:ext cx="2241441" cy="2241441"/>
          </a:xfrm>
          <a:prstGeom prst="rect">
            <a:avLst/>
          </a:prstGeom>
        </p:spPr>
      </p:pic>
    </p:spTree>
    <p:extLst>
      <p:ext uri="{BB962C8B-B14F-4D97-AF65-F5344CB8AC3E}">
        <p14:creationId xmlns:p14="http://schemas.microsoft.com/office/powerpoint/2010/main" val="1572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2045970" y="13061"/>
            <a:ext cx="8508820" cy="15216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900" b="1" dirty="0" err="1">
                <a:latin typeface="Gotham Medium"/>
              </a:rPr>
              <a:t>Boleto</a:t>
            </a:r>
            <a:r>
              <a:rPr lang="en-US" sz="8900" b="1" dirty="0">
                <a:latin typeface="Gotham Medium"/>
              </a:rPr>
              <a:t> de </a:t>
            </a:r>
            <a:r>
              <a:rPr lang="en-US" sz="8900" b="1" dirty="0" err="1">
                <a:latin typeface="Gotham Medium"/>
              </a:rPr>
              <a:t>salida</a:t>
            </a:r>
            <a:endParaRPr lang="en-US" sz="4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Picture 1">
            <a:extLst>
              <a:ext uri="{FF2B5EF4-FFF2-40B4-BE49-F238E27FC236}">
                <a16:creationId xmlns:a16="http://schemas.microsoft.com/office/drawing/2014/main" id="{3795EE35-8F6D-5833-6FF9-F721496340AD}"/>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1555" r="21882"/>
          <a:stretch/>
        </p:blipFill>
        <p:spPr>
          <a:xfrm>
            <a:off x="7490498" y="1503723"/>
            <a:ext cx="4412567" cy="4388305"/>
          </a:xfrm>
          <a:prstGeom prst="rect">
            <a:avLst/>
          </a:prstGeom>
          <a:effectLst>
            <a:outerShdw blurRad="50800" dist="50800" dir="7860000" algn="ctr" rotWithShape="0">
              <a:srgbClr val="000000">
                <a:alpha val="43137"/>
              </a:srgbClr>
            </a:outerShdw>
          </a:effectLst>
        </p:spPr>
      </p:pic>
      <p:sp>
        <p:nvSpPr>
          <p:cNvPr id="16" name="TextBox 15">
            <a:extLst>
              <a:ext uri="{FF2B5EF4-FFF2-40B4-BE49-F238E27FC236}">
                <a16:creationId xmlns:a16="http://schemas.microsoft.com/office/drawing/2014/main" id="{419EE3B0-BFEC-5F96-5E31-4EC9903E4D90}"/>
              </a:ext>
            </a:extLst>
          </p:cNvPr>
          <p:cNvSpPr txBox="1"/>
          <p:nvPr/>
        </p:nvSpPr>
        <p:spPr>
          <a:xfrm>
            <a:off x="2984070" y="2382591"/>
            <a:ext cx="4254934" cy="3693319"/>
          </a:xfrm>
          <a:prstGeom prst="rect">
            <a:avLst/>
          </a:prstGeom>
          <a:noFill/>
        </p:spPr>
        <p:txBody>
          <a:bodyPr wrap="square" rtlCol="0">
            <a:spAutoFit/>
          </a:bodyPr>
          <a:lstStyle/>
          <a:p>
            <a:pPr marL="342900" indent="-342900">
              <a:buAutoNum type="arabicPeriod"/>
            </a:pPr>
            <a:r>
              <a:rPr lang="en-US" sz="3600" dirty="0">
                <a:solidFill>
                  <a:srgbClr val="156082"/>
                </a:solidFill>
                <a:latin typeface="Gotham Book "/>
              </a:rPr>
              <a:t>Lea </a:t>
            </a:r>
            <a:r>
              <a:rPr lang="en-US" sz="3600" dirty="0" err="1">
                <a:solidFill>
                  <a:srgbClr val="156082"/>
                </a:solidFill>
                <a:latin typeface="Gotham Book "/>
              </a:rPr>
              <a:t>el</a:t>
            </a:r>
            <a:r>
              <a:rPr lang="en-US" sz="3600" dirty="0">
                <a:solidFill>
                  <a:srgbClr val="156082"/>
                </a:solidFill>
                <a:latin typeface="Gotham Book "/>
              </a:rPr>
              <a:t> </a:t>
            </a:r>
            <a:r>
              <a:rPr lang="en-US" sz="3600" dirty="0" err="1">
                <a:solidFill>
                  <a:srgbClr val="156082"/>
                </a:solidFill>
                <a:latin typeface="Gotham Book "/>
              </a:rPr>
              <a:t>pasaje</a:t>
            </a:r>
            <a:r>
              <a:rPr lang="en-US" sz="3600" dirty="0">
                <a:solidFill>
                  <a:srgbClr val="156082"/>
                </a:solidFill>
                <a:latin typeface="Gotham Book "/>
              </a:rPr>
              <a:t>.</a:t>
            </a:r>
          </a:p>
          <a:p>
            <a:pPr marL="342900" indent="-342900">
              <a:buAutoNum type="arabicPeriod"/>
            </a:pPr>
            <a:r>
              <a:rPr lang="es-ES" sz="3600" dirty="0">
                <a:solidFill>
                  <a:srgbClr val="56901C"/>
                </a:solidFill>
                <a:latin typeface="Gotham Book "/>
              </a:rPr>
              <a:t>Responda a la pregunta basándose en</a:t>
            </a:r>
            <a:r>
              <a:rPr lang="en-US" sz="3600" dirty="0">
                <a:solidFill>
                  <a:srgbClr val="56901C"/>
                </a:solidFill>
                <a:latin typeface="Gotham Book "/>
              </a:rPr>
              <a:t> </a:t>
            </a:r>
            <a:r>
              <a:rPr lang="en-US" sz="3600" b="1" i="1" dirty="0" err="1">
                <a:solidFill>
                  <a:srgbClr val="56901C"/>
                </a:solidFill>
                <a:latin typeface="Gotham Book "/>
              </a:rPr>
              <a:t>Extractos</a:t>
            </a:r>
            <a:r>
              <a:rPr lang="en-US" sz="3600" b="1" i="1" dirty="0">
                <a:solidFill>
                  <a:srgbClr val="56901C"/>
                </a:solidFill>
                <a:latin typeface="Gotham Book "/>
              </a:rPr>
              <a:t>*</a:t>
            </a:r>
            <a:r>
              <a:rPr lang="en-US" sz="3600" dirty="0">
                <a:solidFill>
                  <a:srgbClr val="56901C"/>
                </a:solidFill>
                <a:latin typeface="Gotham Book "/>
              </a:rPr>
              <a:t> del </a:t>
            </a:r>
            <a:r>
              <a:rPr lang="en-US" sz="3600" dirty="0" err="1">
                <a:solidFill>
                  <a:srgbClr val="56901C"/>
                </a:solidFill>
                <a:latin typeface="Gotham Book "/>
              </a:rPr>
              <a:t>pasaje</a:t>
            </a:r>
            <a:r>
              <a:rPr lang="en-US" sz="3600" dirty="0">
                <a:solidFill>
                  <a:srgbClr val="56901C"/>
                </a:solidFill>
                <a:latin typeface="Gotham Book "/>
              </a:rPr>
              <a:t>. </a:t>
            </a:r>
          </a:p>
          <a:p>
            <a:pPr marL="342900" indent="-342900">
              <a:buAutoNum type="arabicPeriod"/>
            </a:pPr>
            <a:endParaRPr lang="en-US" dirty="0"/>
          </a:p>
        </p:txBody>
      </p:sp>
      <p:sp>
        <p:nvSpPr>
          <p:cNvPr id="17" name="TextBox 16">
            <a:extLst>
              <a:ext uri="{FF2B5EF4-FFF2-40B4-BE49-F238E27FC236}">
                <a16:creationId xmlns:a16="http://schemas.microsoft.com/office/drawing/2014/main" id="{FD4963F0-49E4-88E0-1EDD-63DFC51BE13D}"/>
              </a:ext>
            </a:extLst>
          </p:cNvPr>
          <p:cNvSpPr txBox="1"/>
          <p:nvPr/>
        </p:nvSpPr>
        <p:spPr>
          <a:xfrm>
            <a:off x="1760220" y="6126480"/>
            <a:ext cx="5360670" cy="830997"/>
          </a:xfrm>
          <a:prstGeom prst="rect">
            <a:avLst/>
          </a:prstGeom>
          <a:noFill/>
        </p:spPr>
        <p:txBody>
          <a:bodyPr wrap="square" rtlCol="0">
            <a:spAutoFit/>
          </a:bodyPr>
          <a:lstStyle/>
          <a:p>
            <a:r>
              <a:rPr lang="en-US" sz="2350" b="1" i="1" dirty="0">
                <a:solidFill>
                  <a:schemeClr val="bg2">
                    <a:lumMod val="50000"/>
                  </a:schemeClr>
                </a:solidFill>
              </a:rPr>
              <a:t>*</a:t>
            </a:r>
            <a:r>
              <a:rPr lang="en-US" sz="2350" b="1" i="1" dirty="0" err="1">
                <a:solidFill>
                  <a:schemeClr val="bg2">
                    <a:lumMod val="50000"/>
                  </a:schemeClr>
                </a:solidFill>
                <a:latin typeface="Gotham Book "/>
              </a:rPr>
              <a:t>Fragmento</a:t>
            </a:r>
            <a:r>
              <a:rPr lang="en-US" sz="2350" b="1" i="1" dirty="0">
                <a:solidFill>
                  <a:schemeClr val="bg2">
                    <a:lumMod val="50000"/>
                  </a:schemeClr>
                </a:solidFill>
                <a:latin typeface="Gotham Book "/>
              </a:rPr>
              <a:t>: </a:t>
            </a:r>
            <a:r>
              <a:rPr lang="es-ES" sz="2350" i="1" dirty="0">
                <a:solidFill>
                  <a:schemeClr val="bg2">
                    <a:lumMod val="50000"/>
                  </a:schemeClr>
                </a:solidFill>
                <a:latin typeface="Gotham Book "/>
              </a:rPr>
              <a:t>Una breve parte de un texto más grande</a:t>
            </a:r>
            <a:endParaRPr lang="en-US" sz="2350" b="1" i="1" dirty="0">
              <a:solidFill>
                <a:schemeClr val="bg2">
                  <a:lumMod val="50000"/>
                </a:schemeClr>
              </a:solidFill>
              <a:latin typeface="Gotham Book "/>
            </a:endParaRPr>
          </a:p>
        </p:txBody>
      </p:sp>
      <p:pic>
        <p:nvPicPr>
          <p:cNvPr id="18" name="Graphic 17">
            <a:extLst>
              <a:ext uri="{FF2B5EF4-FFF2-40B4-BE49-F238E27FC236}">
                <a16:creationId xmlns:a16="http://schemas.microsoft.com/office/drawing/2014/main" id="{006B8620-954E-490B-27BE-3695B1A9C3B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4502" y="2038548"/>
            <a:ext cx="1289211" cy="1289211"/>
          </a:xfrm>
          <a:prstGeom prst="rect">
            <a:avLst/>
          </a:prstGeom>
        </p:spPr>
      </p:pic>
      <p:pic>
        <p:nvPicPr>
          <p:cNvPr id="19" name="Graphic 18">
            <a:extLst>
              <a:ext uri="{FF2B5EF4-FFF2-40B4-BE49-F238E27FC236}">
                <a16:creationId xmlns:a16="http://schemas.microsoft.com/office/drawing/2014/main" id="{3839AB9F-6E90-430E-5014-D7FCC6B5B0E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9412" y="3257569"/>
            <a:ext cx="1099389" cy="1099389"/>
          </a:xfrm>
          <a:prstGeom prst="rect">
            <a:avLst/>
          </a:prstGeom>
        </p:spPr>
      </p:pic>
    </p:spTree>
    <p:extLst>
      <p:ext uri="{BB962C8B-B14F-4D97-AF65-F5344CB8AC3E}">
        <p14:creationId xmlns:p14="http://schemas.microsoft.com/office/powerpoint/2010/main" val="6995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149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Gotham Book "/>
              </a:rPr>
              <a:t>Guía de </a:t>
            </a:r>
            <a:r>
              <a:rPr lang="en-US" dirty="0" err="1">
                <a:solidFill>
                  <a:schemeClr val="bg1"/>
                </a:solidFill>
                <a:latin typeface="Gotham Book "/>
              </a:rPr>
              <a:t>acción</a:t>
            </a:r>
            <a:r>
              <a:rPr lang="en-US" dirty="0">
                <a:solidFill>
                  <a:schemeClr val="bg1"/>
                </a:solidFill>
                <a:latin typeface="Gotham Book "/>
              </a:rPr>
              <a:t> </a:t>
            </a:r>
            <a:r>
              <a:rPr lang="en-US" dirty="0" err="1">
                <a:solidFill>
                  <a:schemeClr val="bg1"/>
                </a:solidFill>
                <a:latin typeface="Gotham Book "/>
              </a:rPr>
              <a:t>útil</a:t>
            </a:r>
            <a:endParaRPr lang="en-US" dirty="0">
              <a:latin typeface="Gotham Book "/>
            </a:endParaRPr>
          </a:p>
        </p:txBody>
      </p:sp>
      <p:sp>
        <p:nvSpPr>
          <p:cNvPr id="2" name="TextBox 1">
            <a:extLst>
              <a:ext uri="{FF2B5EF4-FFF2-40B4-BE49-F238E27FC236}">
                <a16:creationId xmlns:a16="http://schemas.microsoft.com/office/drawing/2014/main" id="{DA3AFE18-F6DB-43DB-539E-5B3641626C84}"/>
              </a:ext>
            </a:extLst>
          </p:cNvPr>
          <p:cNvSpPr txBox="1"/>
          <p:nvPr/>
        </p:nvSpPr>
        <p:spPr>
          <a:xfrm>
            <a:off x="261257" y="1611086"/>
            <a:ext cx="11532950" cy="1077218"/>
          </a:xfrm>
          <a:prstGeom prst="rect">
            <a:avLst/>
          </a:prstGeom>
          <a:noFill/>
        </p:spPr>
        <p:txBody>
          <a:bodyPr wrap="square" rtlCol="0">
            <a:spAutoFit/>
          </a:bodyPr>
          <a:lstStyle/>
          <a:p>
            <a:pPr algn="ctr"/>
            <a:r>
              <a:rPr lang="es-ES" sz="3200" dirty="0">
                <a:latin typeface="Gotham Book "/>
              </a:rPr>
              <a:t>Busque estos íconos en cada diapositiva para ayudarlo a saber qué hacer.</a:t>
            </a:r>
            <a:endParaRPr lang="en-US" sz="3200" dirty="0">
              <a:latin typeface="Gotham Book "/>
            </a:endParaRPr>
          </a:p>
        </p:txBody>
      </p:sp>
      <p:sp>
        <p:nvSpPr>
          <p:cNvPr id="6" name="Rectangle 5">
            <a:extLst>
              <a:ext uri="{FF2B5EF4-FFF2-40B4-BE49-F238E27FC236}">
                <a16:creationId xmlns:a16="http://schemas.microsoft.com/office/drawing/2014/main" id="{2308FBC4-1073-F013-8DD6-068716F4B771}"/>
              </a:ext>
              <a:ext uri="{C183D7F6-B498-43B3-948B-1728B52AA6E4}">
                <adec:decorative xmlns:adec="http://schemas.microsoft.com/office/drawing/2017/decorative" val="1"/>
              </a:ext>
            </a:extLst>
          </p:cNvPr>
          <p:cNvSpPr/>
          <p:nvPr/>
        </p:nvSpPr>
        <p:spPr>
          <a:xfrm>
            <a:off x="9453371" y="4290221"/>
            <a:ext cx="2461445" cy="1896343"/>
          </a:xfrm>
          <a:prstGeom prst="rect">
            <a:avLst/>
          </a:prstGeom>
          <a:solidFill>
            <a:srgbClr val="56901C"/>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F02B1D-6F71-E898-B42B-ADBC758A92F5}"/>
              </a:ext>
              <a:ext uri="{C183D7F6-B498-43B3-948B-1728B52AA6E4}">
                <adec:decorative xmlns:adec="http://schemas.microsoft.com/office/drawing/2017/decorative" val="1"/>
              </a:ext>
            </a:extLst>
          </p:cNvPr>
          <p:cNvSpPr/>
          <p:nvPr/>
        </p:nvSpPr>
        <p:spPr>
          <a:xfrm>
            <a:off x="6391276" y="4294279"/>
            <a:ext cx="2585532" cy="1892285"/>
          </a:xfrm>
          <a:prstGeom prst="rect">
            <a:avLst/>
          </a:prstGeom>
          <a:solidFill>
            <a:srgbClr val="993366"/>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4E824C-797F-6A89-1002-8155334ECDF1}"/>
              </a:ext>
              <a:ext uri="{C183D7F6-B498-43B3-948B-1728B52AA6E4}">
                <adec:decorative xmlns:adec="http://schemas.microsoft.com/office/drawing/2017/decorative" val="1"/>
              </a:ext>
            </a:extLst>
          </p:cNvPr>
          <p:cNvSpPr/>
          <p:nvPr/>
        </p:nvSpPr>
        <p:spPr>
          <a:xfrm>
            <a:off x="3442706" y="4336319"/>
            <a:ext cx="2481803" cy="1850245"/>
          </a:xfrm>
          <a:prstGeom prst="rect">
            <a:avLst/>
          </a:prstGeom>
          <a:solidFill>
            <a:srgbClr val="156082"/>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A98FBD-01DF-D158-B632-11696B8B7204}"/>
              </a:ext>
              <a:ext uri="{C183D7F6-B498-43B3-948B-1728B52AA6E4}">
                <adec:decorative xmlns:adec="http://schemas.microsoft.com/office/drawing/2017/decorative" val="1"/>
              </a:ext>
            </a:extLst>
          </p:cNvPr>
          <p:cNvSpPr/>
          <p:nvPr/>
        </p:nvSpPr>
        <p:spPr>
          <a:xfrm>
            <a:off x="445116" y="4348466"/>
            <a:ext cx="2481803" cy="1850245"/>
          </a:xfrm>
          <a:prstGeom prst="rect">
            <a:avLst/>
          </a:prstGeom>
          <a:solidFill>
            <a:srgbClr val="C93741"/>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rain in head outline">
            <a:extLst>
              <a:ext uri="{FF2B5EF4-FFF2-40B4-BE49-F238E27FC236}">
                <a16:creationId xmlns:a16="http://schemas.microsoft.com/office/drawing/2014/main" id="{FA1488CF-F77B-194C-BF9A-4977E0C8D0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255" y="2470624"/>
            <a:ext cx="1633045" cy="1633045"/>
          </a:xfrm>
          <a:prstGeom prst="rect">
            <a:avLst/>
          </a:prstGeom>
        </p:spPr>
      </p:pic>
      <p:sp>
        <p:nvSpPr>
          <p:cNvPr id="15" name="TextBox 14">
            <a:extLst>
              <a:ext uri="{FF2B5EF4-FFF2-40B4-BE49-F238E27FC236}">
                <a16:creationId xmlns:a16="http://schemas.microsoft.com/office/drawing/2014/main" id="{05D4030B-5BF9-1437-F4A8-9477835E6C20}"/>
              </a:ext>
            </a:extLst>
          </p:cNvPr>
          <p:cNvSpPr txBox="1"/>
          <p:nvPr/>
        </p:nvSpPr>
        <p:spPr>
          <a:xfrm>
            <a:off x="391107" y="4396497"/>
            <a:ext cx="2589820" cy="1200329"/>
          </a:xfrm>
          <a:prstGeom prst="rect">
            <a:avLst/>
          </a:prstGeom>
          <a:noFill/>
        </p:spPr>
        <p:txBody>
          <a:bodyPr wrap="square" rtlCol="0">
            <a:spAutoFit/>
          </a:bodyPr>
          <a:lstStyle/>
          <a:p>
            <a:pPr algn="ctr"/>
            <a:r>
              <a:rPr lang="en-US" sz="2400" b="1" u="sng" dirty="0" err="1">
                <a:solidFill>
                  <a:schemeClr val="bg1"/>
                </a:solidFill>
                <a:latin typeface="Gotham Book "/>
              </a:rPr>
              <a:t>Pensar</a:t>
            </a:r>
            <a:endParaRPr lang="en-US" sz="2400" b="1" u="sng" dirty="0">
              <a:solidFill>
                <a:schemeClr val="bg1"/>
              </a:solidFill>
              <a:latin typeface="Gotham Book "/>
            </a:endParaRPr>
          </a:p>
          <a:p>
            <a:pPr algn="ctr"/>
            <a:r>
              <a:rPr lang="en-US" sz="2400" dirty="0" err="1">
                <a:solidFill>
                  <a:schemeClr val="bg1"/>
                </a:solidFill>
                <a:latin typeface="Gotham Book "/>
              </a:rPr>
              <a:t>Considere</a:t>
            </a:r>
            <a:r>
              <a:rPr lang="en-US" sz="2400" dirty="0">
                <a:solidFill>
                  <a:schemeClr val="bg1"/>
                </a:solidFill>
                <a:latin typeface="Gotham Book "/>
              </a:rPr>
              <a:t>, </a:t>
            </a:r>
            <a:r>
              <a:rPr lang="en-US" sz="2400" dirty="0" err="1">
                <a:solidFill>
                  <a:schemeClr val="bg1"/>
                </a:solidFill>
                <a:latin typeface="Gotham Book "/>
              </a:rPr>
              <a:t>infiera</a:t>
            </a:r>
            <a:r>
              <a:rPr lang="en-US" sz="2400" dirty="0">
                <a:solidFill>
                  <a:schemeClr val="bg1"/>
                </a:solidFill>
                <a:latin typeface="Gotham Book "/>
              </a:rPr>
              <a:t>, compare, etc.</a:t>
            </a:r>
          </a:p>
        </p:txBody>
      </p:sp>
      <p:pic>
        <p:nvPicPr>
          <p:cNvPr id="21" name="Graphic 20" descr="Eyes">
            <a:extLst>
              <a:ext uri="{FF2B5EF4-FFF2-40B4-BE49-F238E27FC236}">
                <a16:creationId xmlns:a16="http://schemas.microsoft.com/office/drawing/2014/main" id="{F512A2C4-9736-27D5-03E5-F11CFF98130E}"/>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2726" y="2135431"/>
            <a:ext cx="2241441" cy="2241441"/>
          </a:xfrm>
          <a:prstGeom prst="rect">
            <a:avLst/>
          </a:prstGeom>
        </p:spPr>
      </p:pic>
      <p:sp>
        <p:nvSpPr>
          <p:cNvPr id="16" name="TextBox 15">
            <a:extLst>
              <a:ext uri="{FF2B5EF4-FFF2-40B4-BE49-F238E27FC236}">
                <a16:creationId xmlns:a16="http://schemas.microsoft.com/office/drawing/2014/main" id="{7E919D59-5DFC-920D-D5EE-8B8824064FDB}"/>
              </a:ext>
            </a:extLst>
          </p:cNvPr>
          <p:cNvSpPr txBox="1"/>
          <p:nvPr/>
        </p:nvSpPr>
        <p:spPr>
          <a:xfrm>
            <a:off x="3554028" y="4396497"/>
            <a:ext cx="2375470" cy="1200329"/>
          </a:xfrm>
          <a:prstGeom prst="rect">
            <a:avLst/>
          </a:prstGeom>
          <a:noFill/>
        </p:spPr>
        <p:txBody>
          <a:bodyPr wrap="square" rtlCol="0">
            <a:spAutoFit/>
          </a:bodyPr>
          <a:lstStyle/>
          <a:p>
            <a:pPr algn="ctr"/>
            <a:r>
              <a:rPr lang="en-US" sz="2400" b="1" u="sng" dirty="0">
                <a:solidFill>
                  <a:schemeClr val="bg1"/>
                </a:solidFill>
              </a:rPr>
              <a:t>Mirar</a:t>
            </a:r>
          </a:p>
          <a:p>
            <a:pPr algn="ctr"/>
            <a:r>
              <a:rPr lang="en-US" sz="2400" dirty="0" err="1">
                <a:solidFill>
                  <a:schemeClr val="bg1"/>
                </a:solidFill>
              </a:rPr>
              <a:t>Observar</a:t>
            </a:r>
            <a:r>
              <a:rPr lang="en-US" sz="2400" dirty="0">
                <a:solidFill>
                  <a:schemeClr val="bg1"/>
                </a:solidFill>
              </a:rPr>
              <a:t>, </a:t>
            </a:r>
            <a:r>
              <a:rPr lang="en-US" sz="2400" dirty="0" err="1">
                <a:solidFill>
                  <a:schemeClr val="bg1"/>
                </a:solidFill>
              </a:rPr>
              <a:t>examinar</a:t>
            </a:r>
            <a:r>
              <a:rPr lang="en-US" sz="2400" dirty="0">
                <a:solidFill>
                  <a:schemeClr val="bg1"/>
                </a:solidFill>
              </a:rPr>
              <a:t>, etc..</a:t>
            </a:r>
          </a:p>
        </p:txBody>
      </p:sp>
      <p:pic>
        <p:nvPicPr>
          <p:cNvPr id="17" name="Graphic 16" descr="Pencil">
            <a:extLst>
              <a:ext uri="{FF2B5EF4-FFF2-40B4-BE49-F238E27FC236}">
                <a16:creationId xmlns:a16="http://schemas.microsoft.com/office/drawing/2014/main" id="{52EA4F1E-D0E0-E068-D6BB-70C167CD0169}"/>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8209" y="2393499"/>
            <a:ext cx="1627810" cy="1627810"/>
          </a:xfrm>
          <a:prstGeom prst="rect">
            <a:avLst/>
          </a:prstGeom>
        </p:spPr>
      </p:pic>
      <p:sp>
        <p:nvSpPr>
          <p:cNvPr id="18" name="TextBox 17">
            <a:extLst>
              <a:ext uri="{FF2B5EF4-FFF2-40B4-BE49-F238E27FC236}">
                <a16:creationId xmlns:a16="http://schemas.microsoft.com/office/drawing/2014/main" id="{8FB4A5A8-7556-B999-01AF-BF2171850D71}"/>
              </a:ext>
            </a:extLst>
          </p:cNvPr>
          <p:cNvSpPr txBox="1"/>
          <p:nvPr/>
        </p:nvSpPr>
        <p:spPr>
          <a:xfrm>
            <a:off x="6386988" y="4387426"/>
            <a:ext cx="2589820" cy="1200329"/>
          </a:xfrm>
          <a:prstGeom prst="rect">
            <a:avLst/>
          </a:prstGeom>
          <a:solidFill>
            <a:srgbClr val="993366"/>
          </a:solidFill>
        </p:spPr>
        <p:txBody>
          <a:bodyPr wrap="square" rtlCol="0">
            <a:spAutoFit/>
          </a:bodyPr>
          <a:lstStyle/>
          <a:p>
            <a:pPr algn="ctr"/>
            <a:r>
              <a:rPr lang="en-US" sz="2400" b="1" u="sng" dirty="0" err="1">
                <a:solidFill>
                  <a:schemeClr val="bg1"/>
                </a:solidFill>
              </a:rPr>
              <a:t>Escribir</a:t>
            </a:r>
            <a:endParaRPr lang="en-US" sz="2400" b="1" u="sng" dirty="0">
              <a:solidFill>
                <a:schemeClr val="bg1"/>
              </a:solidFill>
            </a:endParaRPr>
          </a:p>
          <a:p>
            <a:pPr algn="ctr"/>
            <a:r>
              <a:rPr lang="en-US" sz="2400" dirty="0" err="1">
                <a:solidFill>
                  <a:schemeClr val="bg1"/>
                </a:solidFill>
              </a:rPr>
              <a:t>Explicar</a:t>
            </a:r>
            <a:r>
              <a:rPr lang="en-US" sz="2400" dirty="0">
                <a:solidFill>
                  <a:schemeClr val="bg1"/>
                </a:solidFill>
              </a:rPr>
              <a:t>, </a:t>
            </a:r>
            <a:r>
              <a:rPr lang="en-US" sz="2400" dirty="0" err="1">
                <a:solidFill>
                  <a:schemeClr val="bg1"/>
                </a:solidFill>
              </a:rPr>
              <a:t>resumir</a:t>
            </a:r>
            <a:r>
              <a:rPr lang="en-US" sz="2400" dirty="0">
                <a:solidFill>
                  <a:schemeClr val="bg1"/>
                </a:solidFill>
              </a:rPr>
              <a:t>, </a:t>
            </a:r>
            <a:r>
              <a:rPr lang="en-US" sz="2400" dirty="0" err="1">
                <a:solidFill>
                  <a:schemeClr val="bg1"/>
                </a:solidFill>
              </a:rPr>
              <a:t>definir</a:t>
            </a:r>
            <a:r>
              <a:rPr lang="en-US" sz="2400" dirty="0">
                <a:solidFill>
                  <a:schemeClr val="bg1"/>
                </a:solidFill>
              </a:rPr>
              <a:t>, etc.. </a:t>
            </a:r>
          </a:p>
        </p:txBody>
      </p:sp>
      <p:pic>
        <p:nvPicPr>
          <p:cNvPr id="19" name="Graphic 18" descr="Microphone">
            <a:extLst>
              <a:ext uri="{FF2B5EF4-FFF2-40B4-BE49-F238E27FC236}">
                <a16:creationId xmlns:a16="http://schemas.microsoft.com/office/drawing/2014/main" id="{0C153D9F-A7E0-57D5-92DD-52800131B8B3}"/>
              </a:ext>
              <a:ext uri="{C183D7F6-B498-43B3-948B-1728B52AA6E4}">
                <adec:decorative xmlns:adec="http://schemas.microsoft.com/office/drawing/2017/decorative" val="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50237" y="2449268"/>
            <a:ext cx="1613769" cy="1613769"/>
          </a:xfrm>
          <a:prstGeom prst="rect">
            <a:avLst/>
          </a:prstGeom>
        </p:spPr>
      </p:pic>
      <p:sp>
        <p:nvSpPr>
          <p:cNvPr id="20" name="TextBox 19">
            <a:extLst>
              <a:ext uri="{FF2B5EF4-FFF2-40B4-BE49-F238E27FC236}">
                <a16:creationId xmlns:a16="http://schemas.microsoft.com/office/drawing/2014/main" id="{88E9D9A0-1C82-1C24-5B9E-C071EB5170C3}"/>
              </a:ext>
            </a:extLst>
          </p:cNvPr>
          <p:cNvSpPr txBox="1"/>
          <p:nvPr/>
        </p:nvSpPr>
        <p:spPr>
          <a:xfrm>
            <a:off x="9453370" y="4385003"/>
            <a:ext cx="2461445" cy="1569660"/>
          </a:xfrm>
          <a:prstGeom prst="rect">
            <a:avLst/>
          </a:prstGeom>
          <a:solidFill>
            <a:srgbClr val="56901C"/>
          </a:solidFill>
        </p:spPr>
        <p:txBody>
          <a:bodyPr wrap="square" rtlCol="0">
            <a:spAutoFit/>
          </a:bodyPr>
          <a:lstStyle/>
          <a:p>
            <a:pPr algn="ctr"/>
            <a:r>
              <a:rPr lang="en-US" sz="2400" b="1" u="sng" dirty="0">
                <a:solidFill>
                  <a:schemeClr val="bg1"/>
                </a:solidFill>
              </a:rPr>
              <a:t>Hablar</a:t>
            </a:r>
          </a:p>
          <a:p>
            <a:pPr algn="ctr"/>
            <a:r>
              <a:rPr lang="es-ES" sz="2400" dirty="0">
                <a:solidFill>
                  <a:schemeClr val="bg1"/>
                </a:solidFill>
              </a:rPr>
              <a:t>Compartir con un compañero o con la clase</a:t>
            </a:r>
            <a:endParaRPr lang="en-US" sz="2400" dirty="0">
              <a:solidFill>
                <a:schemeClr val="bg1"/>
              </a:solidFill>
            </a:endParaRPr>
          </a:p>
        </p:txBody>
      </p:sp>
      <p:sp>
        <p:nvSpPr>
          <p:cNvPr id="9" name="TextBox 8"/>
          <p:cNvSpPr txBox="1"/>
          <p:nvPr/>
        </p:nvSpPr>
        <p:spPr>
          <a:xfrm>
            <a:off x="8108724" y="647560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99405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1">
                    <a:lumMod val="85000"/>
                  </a:schemeClr>
                </a:solidFill>
                <a:latin typeface="Gotham Book"/>
              </a:rPr>
              <a:t>El panorama general</a:t>
            </a:r>
            <a:br>
              <a:rPr lang="en-US" dirty="0">
                <a:latin typeface="Gotham Book"/>
              </a:rPr>
            </a:br>
            <a:r>
              <a:rPr lang="en-US" sz="11500" b="1" dirty="0" err="1">
                <a:solidFill>
                  <a:schemeClr val="bg1"/>
                </a:solidFill>
                <a:latin typeface="Gotham Book"/>
              </a:rPr>
              <a:t>Calentamiento</a:t>
            </a:r>
            <a:endParaRPr lang="en-US" b="1" dirty="0">
              <a:solidFill>
                <a:schemeClr val="bg1"/>
              </a:solidFill>
              <a:latin typeface="Gotham Book"/>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63078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67372" y="2913370"/>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Picture 1">
            <a:extLst>
              <a:ext uri="{FF2B5EF4-FFF2-40B4-BE49-F238E27FC236}">
                <a16:creationId xmlns:a16="http://schemas.microsoft.com/office/drawing/2014/main" id="{997A4C34-BEC9-F7AB-5BC6-A7215F4F9C3C}"/>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212" t="3773" r="10115" b="5221"/>
          <a:stretch/>
        </p:blipFill>
        <p:spPr>
          <a:xfrm>
            <a:off x="9074315" y="1993473"/>
            <a:ext cx="2719892" cy="3551307"/>
          </a:xfrm>
          <a:prstGeom prst="rect">
            <a:avLst/>
          </a:prstGeom>
        </p:spPr>
      </p:pic>
      <p:sp>
        <p:nvSpPr>
          <p:cNvPr id="10" name="Title 5"/>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r>
              <a:rPr lang="en-US" sz="7200" b="1" i="1" dirty="0">
                <a:latin typeface="Gotham Medium"/>
              </a:rPr>
              <a:t>:</a:t>
            </a:r>
            <a:br>
              <a:rPr lang="en-US" sz="4400" dirty="0">
                <a:latin typeface="Gotham Medium"/>
              </a:rPr>
            </a:br>
            <a:r>
              <a:rPr lang="es-ES" sz="3200" dirty="0">
                <a:latin typeface="Gotham Medium"/>
              </a:rPr>
              <a:t>Sigue las instrucciones a continuación para completar tu calentamiento</a:t>
            </a:r>
            <a:endParaRPr lang="en-US" sz="4400" dirty="0">
              <a:latin typeface="Gotham Medium"/>
            </a:endParaRPr>
          </a:p>
        </p:txBody>
      </p:sp>
      <p:sp>
        <p:nvSpPr>
          <p:cNvPr id="21" name="TextBox 20">
            <a:extLst>
              <a:ext uri="{FF2B5EF4-FFF2-40B4-BE49-F238E27FC236}">
                <a16:creationId xmlns:a16="http://schemas.microsoft.com/office/drawing/2014/main" id="{7B39A07B-7B86-0FA4-AE4B-CEF7B101C547}"/>
              </a:ext>
            </a:extLst>
          </p:cNvPr>
          <p:cNvSpPr txBox="1"/>
          <p:nvPr/>
        </p:nvSpPr>
        <p:spPr>
          <a:xfrm>
            <a:off x="3301217" y="1851352"/>
            <a:ext cx="5663300" cy="4893647"/>
          </a:xfrm>
          <a:prstGeom prst="rect">
            <a:avLst/>
          </a:prstGeom>
          <a:noFill/>
        </p:spPr>
        <p:txBody>
          <a:bodyPr wrap="square" rtlCol="0">
            <a:spAutoFit/>
          </a:bodyPr>
          <a:lstStyle/>
          <a:p>
            <a:pPr marL="342900" indent="-342900">
              <a:buFont typeface="+mj-lt"/>
              <a:buAutoNum type="arabicPeriod"/>
            </a:pPr>
            <a:r>
              <a:rPr lang="es-ES" sz="2600" dirty="0">
                <a:solidFill>
                  <a:srgbClr val="C00000"/>
                </a:solidFill>
              </a:rPr>
              <a:t>Lea cada escenario en la columna titulada </a:t>
            </a:r>
            <a:r>
              <a:rPr lang="en-US" sz="2600" b="1" dirty="0">
                <a:solidFill>
                  <a:srgbClr val="C00000"/>
                </a:solidFill>
              </a:rPr>
              <a:t>"¿</a:t>
            </a:r>
            <a:r>
              <a:rPr lang="en-US" sz="2600" b="1" dirty="0" err="1">
                <a:solidFill>
                  <a:srgbClr val="C00000"/>
                </a:solidFill>
              </a:rPr>
              <a:t>Cuál</a:t>
            </a:r>
            <a:r>
              <a:rPr lang="en-US" sz="2600" b="1" dirty="0">
                <a:solidFill>
                  <a:srgbClr val="C00000"/>
                </a:solidFill>
              </a:rPr>
              <a:t> es </a:t>
            </a:r>
            <a:r>
              <a:rPr lang="en-US" sz="2600" b="1" dirty="0" err="1">
                <a:solidFill>
                  <a:srgbClr val="C00000"/>
                </a:solidFill>
              </a:rPr>
              <a:t>el</a:t>
            </a:r>
            <a:r>
              <a:rPr lang="en-US" sz="2600" b="1" dirty="0">
                <a:solidFill>
                  <a:srgbClr val="C00000"/>
                </a:solidFill>
              </a:rPr>
              <a:t> </a:t>
            </a:r>
            <a:r>
              <a:rPr lang="en-US" sz="2600" b="1" dirty="0" err="1">
                <a:solidFill>
                  <a:srgbClr val="C00000"/>
                </a:solidFill>
              </a:rPr>
              <a:t>problema</a:t>
            </a:r>
            <a:r>
              <a:rPr lang="en-US" sz="2600" b="1" dirty="0">
                <a:solidFill>
                  <a:srgbClr val="C00000"/>
                </a:solidFill>
              </a:rPr>
              <a:t>?“</a:t>
            </a:r>
          </a:p>
          <a:p>
            <a:pPr marL="342900" indent="-342900">
              <a:buFont typeface="+mj-lt"/>
              <a:buAutoNum type="arabicPeriod"/>
            </a:pPr>
            <a:r>
              <a:rPr lang="es-ES" sz="2600" dirty="0">
                <a:solidFill>
                  <a:srgbClr val="0070C0"/>
                </a:solidFill>
              </a:rPr>
              <a:t>Piensa en cómo responderías a cada situación hoy y hace 1000 años.</a:t>
            </a:r>
          </a:p>
          <a:p>
            <a:pPr marL="342900" indent="-342900">
              <a:buFont typeface="+mj-lt"/>
              <a:buAutoNum type="arabicPeriod"/>
            </a:pPr>
            <a:r>
              <a:rPr lang="es-ES" sz="2600" dirty="0">
                <a:solidFill>
                  <a:srgbClr val="993366"/>
                </a:solidFill>
              </a:rPr>
              <a:t>Escribe tus respuestas en tu hoja de calentamiento.</a:t>
            </a:r>
          </a:p>
          <a:p>
            <a:pPr marL="342900" indent="-342900">
              <a:buFont typeface="+mj-lt"/>
              <a:buAutoNum type="arabicPeriod"/>
            </a:pPr>
            <a:r>
              <a:rPr lang="es-ES" sz="2600" dirty="0">
                <a:solidFill>
                  <a:srgbClr val="56901C"/>
                </a:solidFill>
              </a:rPr>
              <a:t>Mientras espera que comience la clase, comparta sus respuestas con un compañero de hombro.</a:t>
            </a:r>
          </a:p>
          <a:p>
            <a:pPr marL="342900" indent="-342900">
              <a:buFont typeface="+mj-lt"/>
              <a:buAutoNum type="arabicPeriod"/>
            </a:pPr>
            <a:r>
              <a:rPr lang="es-ES" sz="2600" b="1" dirty="0"/>
              <a:t>No</a:t>
            </a:r>
            <a:r>
              <a:rPr lang="es-ES" sz="2600" dirty="0"/>
              <a:t> complete el </a:t>
            </a:r>
            <a:r>
              <a:rPr lang="es-ES" sz="2600" b="1" dirty="0"/>
              <a:t>boleto de salida </a:t>
            </a:r>
            <a:r>
              <a:rPr lang="es-ES" sz="2600" dirty="0"/>
              <a:t>todavía.</a:t>
            </a:r>
            <a:endParaRPr lang="en-US" dirty="0"/>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27" name="Graphic 26">
            <a:extLst>
              <a:ext uri="{FF2B5EF4-FFF2-40B4-BE49-F238E27FC236}">
                <a16:creationId xmlns:a16="http://schemas.microsoft.com/office/drawing/2014/main" id="{B11B7FE4-0BD9-13A2-EA20-69FB6E279FC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6320" y="1614623"/>
            <a:ext cx="1208326" cy="1208326"/>
          </a:xfrm>
          <a:prstGeom prst="rect">
            <a:avLst/>
          </a:prstGeom>
        </p:spPr>
      </p:pic>
      <p:pic>
        <p:nvPicPr>
          <p:cNvPr id="28" name="Graphic 27">
            <a:extLst>
              <a:ext uri="{FF2B5EF4-FFF2-40B4-BE49-F238E27FC236}">
                <a16:creationId xmlns:a16="http://schemas.microsoft.com/office/drawing/2014/main" id="{4372213C-8649-ED78-BA55-82AF009D585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75113" y="2698034"/>
            <a:ext cx="1071092" cy="1071092"/>
          </a:xfrm>
          <a:prstGeom prst="rect">
            <a:avLst/>
          </a:prstGeom>
        </p:spPr>
      </p:pic>
      <p:pic>
        <p:nvPicPr>
          <p:cNvPr id="29" name="Graphic 28">
            <a:extLst>
              <a:ext uri="{FF2B5EF4-FFF2-40B4-BE49-F238E27FC236}">
                <a16:creationId xmlns:a16="http://schemas.microsoft.com/office/drawing/2014/main" id="{90867523-B059-008B-13BE-D2D41C48642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99055" y="3860513"/>
            <a:ext cx="925793" cy="925793"/>
          </a:xfrm>
          <a:prstGeom prst="rect">
            <a:avLst/>
          </a:prstGeom>
        </p:spPr>
      </p:pic>
      <p:pic>
        <p:nvPicPr>
          <p:cNvPr id="30" name="Graphic 29">
            <a:extLst>
              <a:ext uri="{FF2B5EF4-FFF2-40B4-BE49-F238E27FC236}">
                <a16:creationId xmlns:a16="http://schemas.microsoft.com/office/drawing/2014/main" id="{DB957E78-CADB-78BD-E6A4-918A0B712E9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5421" y="4965315"/>
            <a:ext cx="842453" cy="842453"/>
          </a:xfrm>
          <a:prstGeom prst="rect">
            <a:avLst/>
          </a:prstGeom>
        </p:spPr>
      </p:pic>
      <p:pic>
        <p:nvPicPr>
          <p:cNvPr id="32" name="Graphic 31">
            <a:extLst>
              <a:ext uri="{FF2B5EF4-FFF2-40B4-BE49-F238E27FC236}">
                <a16:creationId xmlns:a16="http://schemas.microsoft.com/office/drawing/2014/main" id="{30176C88-EE0C-101D-D37E-0775B06739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6394" y="2822949"/>
            <a:ext cx="1071092" cy="1071092"/>
          </a:xfrm>
          <a:prstGeom prst="rect">
            <a:avLst/>
          </a:prstGeom>
        </p:spPr>
      </p:pic>
      <p:pic>
        <p:nvPicPr>
          <p:cNvPr id="33" name="Graphic 32">
            <a:extLst>
              <a:ext uri="{FF2B5EF4-FFF2-40B4-BE49-F238E27FC236}">
                <a16:creationId xmlns:a16="http://schemas.microsoft.com/office/drawing/2014/main" id="{A785EACC-4A6E-A703-DB91-E85A2E309EC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2452" y="3985428"/>
            <a:ext cx="925793" cy="925793"/>
          </a:xfrm>
          <a:prstGeom prst="rect">
            <a:avLst/>
          </a:prstGeom>
        </p:spPr>
      </p:pic>
      <p:pic>
        <p:nvPicPr>
          <p:cNvPr id="34" name="Graphic 33">
            <a:extLst>
              <a:ext uri="{FF2B5EF4-FFF2-40B4-BE49-F238E27FC236}">
                <a16:creationId xmlns:a16="http://schemas.microsoft.com/office/drawing/2014/main" id="{FC096A18-47C0-8EE3-086D-CB197FCF4631}"/>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6086" y="5090230"/>
            <a:ext cx="842453" cy="842453"/>
          </a:xfrm>
          <a:prstGeom prst="rect">
            <a:avLst/>
          </a:prstGeom>
        </p:spPr>
      </p:pic>
      <p:pic>
        <p:nvPicPr>
          <p:cNvPr id="35" name="Graphic 34">
            <a:extLst>
              <a:ext uri="{FF2B5EF4-FFF2-40B4-BE49-F238E27FC236}">
                <a16:creationId xmlns:a16="http://schemas.microsoft.com/office/drawing/2014/main" id="{07560415-B332-E1C4-B849-5DCFB5B5D51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85063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err="1">
                <a:solidFill>
                  <a:schemeClr val="bg1"/>
                </a:solidFill>
                <a:latin typeface="Gotham Medium"/>
              </a:rPr>
              <a:t>Calentamiento</a:t>
            </a:r>
            <a:r>
              <a:rPr lang="en-US" sz="4400" b="1" dirty="0">
                <a:solidFill>
                  <a:schemeClr val="bg1"/>
                </a:solidFill>
                <a:latin typeface="Gotham Medium"/>
              </a:rPr>
              <a:t>:</a:t>
            </a:r>
            <a:br>
              <a:rPr lang="en-US" sz="4400" b="1" dirty="0">
                <a:solidFill>
                  <a:schemeClr val="bg1"/>
                </a:solidFill>
                <a:latin typeface="Gotham Medium"/>
              </a:rPr>
            </a:br>
            <a:r>
              <a:rPr lang="en-US" sz="6700" dirty="0" err="1">
                <a:solidFill>
                  <a:schemeClr val="bg1"/>
                </a:solidFill>
                <a:latin typeface="Gotham Medium"/>
              </a:rPr>
              <a:t>Compartir</a:t>
            </a:r>
            <a:r>
              <a:rPr lang="en-US" sz="6700" dirty="0">
                <a:solidFill>
                  <a:schemeClr val="bg1"/>
                </a:solidFill>
                <a:latin typeface="Gotham Medium"/>
              </a:rPr>
              <a:t> con la </a:t>
            </a:r>
            <a:r>
              <a:rPr lang="en-US" sz="6700" dirty="0" err="1">
                <a:solidFill>
                  <a:schemeClr val="bg1"/>
                </a:solidFill>
                <a:latin typeface="Gotham Medium"/>
              </a:rPr>
              <a:t>clase</a:t>
            </a:r>
            <a:br>
              <a:rPr lang="en-US" sz="4400" dirty="0">
                <a:latin typeface="Gotham Medium"/>
              </a:rPr>
            </a:br>
            <a:endParaRPr lang="en-US" sz="4400" dirty="0">
              <a:latin typeface="Gotham Medium"/>
            </a:endParaRPr>
          </a:p>
        </p:txBody>
      </p:sp>
      <p:sp>
        <p:nvSpPr>
          <p:cNvPr id="3" name="TextBox 2">
            <a:extLst>
              <a:ext uri="{FF2B5EF4-FFF2-40B4-BE49-F238E27FC236}">
                <a16:creationId xmlns:a16="http://schemas.microsoft.com/office/drawing/2014/main" id="{D9A63979-5283-DCA8-0C9B-DA2133A30A37}"/>
              </a:ext>
            </a:extLst>
          </p:cNvPr>
          <p:cNvSpPr txBox="1"/>
          <p:nvPr/>
        </p:nvSpPr>
        <p:spPr>
          <a:xfrm>
            <a:off x="520925" y="3535496"/>
            <a:ext cx="11069594" cy="400110"/>
          </a:xfrm>
          <a:prstGeom prst="rect">
            <a:avLst/>
          </a:prstGeom>
          <a:noFill/>
        </p:spPr>
        <p:txBody>
          <a:bodyPr wrap="square" rtlCol="0">
            <a:spAutoFit/>
          </a:bodyPr>
          <a:lstStyle/>
          <a:p>
            <a:r>
              <a:rPr lang="en-US" sz="2000" b="1" i="1" dirty="0" err="1">
                <a:solidFill>
                  <a:schemeClr val="tx1">
                    <a:lumMod val="50000"/>
                    <a:lumOff val="50000"/>
                  </a:schemeClr>
                </a:solidFill>
                <a:latin typeface="Gotham Book "/>
              </a:rPr>
              <a:t>Indicaciones</a:t>
            </a:r>
            <a:r>
              <a:rPr lang="en-US" sz="2000" b="1" i="1" dirty="0">
                <a:solidFill>
                  <a:schemeClr val="tx1">
                    <a:lumMod val="50000"/>
                    <a:lumOff val="50000"/>
                  </a:schemeClr>
                </a:solidFill>
                <a:latin typeface="Gotham Book "/>
              </a:rPr>
              <a:t>: </a:t>
            </a:r>
            <a:r>
              <a:rPr lang="es-ES" sz="2000" i="1" dirty="0">
                <a:solidFill>
                  <a:schemeClr val="tx1">
                    <a:lumMod val="50000"/>
                    <a:lumOff val="50000"/>
                  </a:schemeClr>
                </a:solidFill>
                <a:latin typeface="Gotham Book "/>
              </a:rPr>
              <a:t>Use el ejemplo de raíz de oración a continuación para compartir su respuesta con la clase</a:t>
            </a:r>
            <a:endParaRPr lang="en-US" sz="2000" i="1" dirty="0">
              <a:solidFill>
                <a:schemeClr val="tx1">
                  <a:lumMod val="50000"/>
                  <a:lumOff val="50000"/>
                </a:schemeClr>
              </a:solidFill>
              <a:latin typeface="Gotham Book "/>
            </a:endParaRPr>
          </a:p>
        </p:txBody>
      </p:sp>
      <p:pic>
        <p:nvPicPr>
          <p:cNvPr id="4" name="Graphic 3">
            <a:extLst>
              <a:ext uri="{FF2B5EF4-FFF2-40B4-BE49-F238E27FC236}">
                <a16:creationId xmlns:a16="http://schemas.microsoft.com/office/drawing/2014/main" id="{C42E0433-250F-4453-1FDA-046532916B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22" y="4419331"/>
            <a:ext cx="1337153" cy="1337153"/>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1" name="Speech Bubble: Rectangle with Corners Rounded 10">
            <a:extLst>
              <a:ext uri="{FF2B5EF4-FFF2-40B4-BE49-F238E27FC236}">
                <a16:creationId xmlns:a16="http://schemas.microsoft.com/office/drawing/2014/main" id="{8736CC7E-51EA-7D19-44C6-44332C2FEF2C}"/>
              </a:ext>
            </a:extLst>
          </p:cNvPr>
          <p:cNvSpPr/>
          <p:nvPr/>
        </p:nvSpPr>
        <p:spPr>
          <a:xfrm>
            <a:off x="2517125" y="4106312"/>
            <a:ext cx="8819453" cy="2044117"/>
          </a:xfrm>
          <a:prstGeom prst="wedgeRoundRectCallout">
            <a:avLst>
              <a:gd name="adj1" fmla="val -42074"/>
              <a:gd name="adj2" fmla="val 74290"/>
              <a:gd name="adj3" fmla="val 16667"/>
            </a:avLst>
          </a:prstGeom>
          <a:solidFill>
            <a:srgbClr val="FBE3D6"/>
          </a:solidFill>
          <a:ln w="28575">
            <a:solidFill>
              <a:srgbClr val="CD3809"/>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Gotham Book "/>
              </a:rPr>
              <a:t>“</a:t>
            </a:r>
            <a:r>
              <a:rPr lang="en-US" sz="3600" b="1" dirty="0" err="1">
                <a:solidFill>
                  <a:schemeClr val="tx1"/>
                </a:solidFill>
                <a:latin typeface="Gotham Book "/>
              </a:rPr>
              <a:t>Cuando</a:t>
            </a:r>
            <a:r>
              <a:rPr lang="en-US" sz="3600" b="1" dirty="0">
                <a:solidFill>
                  <a:schemeClr val="tx1"/>
                </a:solidFill>
                <a:latin typeface="Gotham Book "/>
              </a:rPr>
              <a:t> </a:t>
            </a:r>
            <a:r>
              <a:rPr lang="en-US" sz="3600" b="1" i="1" u="sng" dirty="0">
                <a:solidFill>
                  <a:schemeClr val="bg1">
                    <a:lumMod val="50000"/>
                  </a:schemeClr>
                </a:solidFill>
                <a:latin typeface="Gotham Book "/>
              </a:rPr>
              <a:t>Tengo </a:t>
            </a:r>
            <a:r>
              <a:rPr lang="en-US" sz="3600" b="1" i="1" u="sng" dirty="0" err="1">
                <a:solidFill>
                  <a:schemeClr val="bg1">
                    <a:lumMod val="50000"/>
                  </a:schemeClr>
                </a:solidFill>
                <a:latin typeface="Gotham Book "/>
              </a:rPr>
              <a:t>hambre</a:t>
            </a:r>
            <a:r>
              <a:rPr lang="en-US" sz="3600" b="1" i="1" dirty="0">
                <a:solidFill>
                  <a:schemeClr val="bg1">
                    <a:lumMod val="50000"/>
                  </a:schemeClr>
                </a:solidFill>
                <a:latin typeface="Gotham Book "/>
              </a:rPr>
              <a:t> </a:t>
            </a:r>
            <a:r>
              <a:rPr lang="en-US" sz="3600" b="1" dirty="0">
                <a:solidFill>
                  <a:schemeClr val="tx1"/>
                </a:solidFill>
                <a:latin typeface="Gotham Book "/>
              </a:rPr>
              <a:t>hoy, </a:t>
            </a:r>
            <a:r>
              <a:rPr lang="en-US" sz="3600" b="1" dirty="0" err="1">
                <a:solidFill>
                  <a:schemeClr val="tx1"/>
                </a:solidFill>
                <a:latin typeface="Gotham Book "/>
              </a:rPr>
              <a:t>yo</a:t>
            </a:r>
            <a:r>
              <a:rPr lang="en-US" sz="3600" b="1" dirty="0">
                <a:solidFill>
                  <a:schemeClr val="tx1"/>
                </a:solidFill>
                <a:latin typeface="Gotham Book "/>
              </a:rPr>
              <a:t> </a:t>
            </a:r>
            <a:r>
              <a:rPr lang="en-US" sz="3600" b="1" dirty="0">
                <a:solidFill>
                  <a:schemeClr val="tx1">
                    <a:lumMod val="50000"/>
                    <a:lumOff val="50000"/>
                  </a:schemeClr>
                </a:solidFill>
                <a:latin typeface="Gotham Book "/>
              </a:rPr>
              <a:t>_________,</a:t>
            </a:r>
            <a:r>
              <a:rPr lang="en-US" sz="3600" b="1" dirty="0">
                <a:solidFill>
                  <a:schemeClr val="tx1"/>
                </a:solidFill>
                <a:latin typeface="Gotham Book "/>
              </a:rPr>
              <a:t> </a:t>
            </a:r>
            <a:r>
              <a:rPr lang="es-ES" sz="3600" b="1" dirty="0">
                <a:solidFill>
                  <a:schemeClr val="tx1"/>
                </a:solidFill>
                <a:latin typeface="Gotham Book "/>
              </a:rPr>
              <a:t>pero hace 1000 años probablemente habría</a:t>
            </a:r>
            <a:r>
              <a:rPr lang="en-US" sz="3600" b="1" dirty="0">
                <a:solidFill>
                  <a:schemeClr val="tx1"/>
                </a:solidFill>
                <a:latin typeface="Gotham Book "/>
              </a:rPr>
              <a:t> </a:t>
            </a:r>
            <a:r>
              <a:rPr lang="en-US" sz="3600" b="1" dirty="0">
                <a:solidFill>
                  <a:schemeClr val="tx1">
                    <a:lumMod val="50000"/>
                    <a:lumOff val="50000"/>
                  </a:schemeClr>
                </a:solidFill>
                <a:latin typeface="Gotham Book "/>
              </a:rPr>
              <a:t>__________.”</a:t>
            </a:r>
          </a:p>
        </p:txBody>
      </p:sp>
      <p:pic>
        <p:nvPicPr>
          <p:cNvPr id="12" name="Picture 11" descr="An image of the chart from the warm-up assignment">
            <a:extLst>
              <a:ext uri="{FF2B5EF4-FFF2-40B4-BE49-F238E27FC236}">
                <a16:creationId xmlns:a16="http://schemas.microsoft.com/office/drawing/2014/main" id="{3C617404-66D8-F8DA-EB45-19855CDA2265}"/>
              </a:ext>
            </a:extLst>
          </p:cNvPr>
          <p:cNvPicPr>
            <a:picLocks noChangeAspect="1"/>
          </p:cNvPicPr>
          <p:nvPr/>
        </p:nvPicPr>
        <p:blipFill>
          <a:blip r:embed="rId6"/>
          <a:stretch>
            <a:fillRect/>
          </a:stretch>
        </p:blipFill>
        <p:spPr>
          <a:xfrm>
            <a:off x="330398" y="1755480"/>
            <a:ext cx="11445803" cy="1481563"/>
          </a:xfrm>
          <a:prstGeom prst="rect">
            <a:avLst/>
          </a:prstGeom>
          <a:effectLst>
            <a:outerShdw blurRad="50800" dist="50800" dir="7860000" algn="ctr" rotWithShape="0">
              <a:srgbClr val="000000">
                <a:alpha val="43137"/>
              </a:srgbClr>
            </a:outerShdw>
          </a:effectLst>
        </p:spPr>
      </p:pic>
    </p:spTree>
    <p:extLst>
      <p:ext uri="{BB962C8B-B14F-4D97-AF65-F5344CB8AC3E}">
        <p14:creationId xmlns:p14="http://schemas.microsoft.com/office/powerpoint/2010/main" val="320071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25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A1ACA8B1-1101-481F-FFFE-3F561BDF40A2}"/>
              </a:ext>
            </a:extLst>
          </p:cNvPr>
          <p:cNvSpPr txBox="1"/>
          <p:nvPr/>
        </p:nvSpPr>
        <p:spPr>
          <a:xfrm>
            <a:off x="1935479" y="2133600"/>
            <a:ext cx="8351521" cy="2585323"/>
          </a:xfrm>
          <a:prstGeom prst="rect">
            <a:avLst/>
          </a:prstGeom>
          <a:noFill/>
        </p:spPr>
        <p:txBody>
          <a:bodyPr wrap="square" rtlCol="0">
            <a:spAutoFit/>
          </a:bodyPr>
          <a:lstStyle/>
          <a:p>
            <a:pPr algn="ctr"/>
            <a:r>
              <a:rPr lang="es-ES" sz="5400" i="1" dirty="0">
                <a:solidFill>
                  <a:srgbClr val="C00000"/>
                </a:solidFill>
                <a:latin typeface="Gotham Book "/>
              </a:rPr>
              <a:t>Cuáles son los temas principales de</a:t>
            </a:r>
            <a:r>
              <a:rPr lang="en-US" sz="5400" i="1" dirty="0">
                <a:solidFill>
                  <a:srgbClr val="C00000"/>
                </a:solidFill>
                <a:latin typeface="Gotham Book "/>
              </a:rPr>
              <a:t> </a:t>
            </a:r>
            <a:r>
              <a:rPr lang="es-ES" sz="5400" b="1" i="1" dirty="0">
                <a:solidFill>
                  <a:srgbClr val="C00000"/>
                </a:solidFill>
                <a:latin typeface="Gotham Book "/>
              </a:rPr>
              <a:t>Unidad 1: Texas natural y su gente?</a:t>
            </a:r>
            <a:endParaRPr lang="en-US" sz="5400" i="1" dirty="0">
              <a:solidFill>
                <a:srgbClr val="C00000"/>
              </a:solidFill>
              <a:latin typeface="Gotham Book "/>
            </a:endParaRPr>
          </a:p>
        </p:txBody>
      </p:sp>
    </p:spTree>
    <p:extLst>
      <p:ext uri="{BB962C8B-B14F-4D97-AF65-F5344CB8AC3E}">
        <p14:creationId xmlns:p14="http://schemas.microsoft.com/office/powerpoint/2010/main" val="252426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258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A1ACA8B1-1101-481F-FFFE-3F561BDF40A2}"/>
              </a:ext>
            </a:extLst>
          </p:cNvPr>
          <p:cNvSpPr txBox="1"/>
          <p:nvPr/>
        </p:nvSpPr>
        <p:spPr>
          <a:xfrm>
            <a:off x="836022" y="1734224"/>
            <a:ext cx="10439399" cy="4401205"/>
          </a:xfrm>
          <a:prstGeom prst="rect">
            <a:avLst/>
          </a:prstGeom>
          <a:noFill/>
        </p:spPr>
        <p:txBody>
          <a:bodyPr wrap="square" rtlCol="0">
            <a:spAutoFit/>
          </a:bodyPr>
          <a:lstStyle/>
          <a:p>
            <a:pPr marL="914400" indent="-914400">
              <a:buFont typeface="+mj-lt"/>
              <a:buAutoNum type="arabicPeriod"/>
            </a:pPr>
            <a:r>
              <a:rPr lang="en-US" sz="4000" b="1" i="1" u="sng" dirty="0">
                <a:solidFill>
                  <a:srgbClr val="56901C"/>
                </a:solidFill>
                <a:latin typeface="Gotham Book "/>
              </a:rPr>
              <a:t>Lo </a:t>
            </a:r>
            <a:r>
              <a:rPr lang="en-US" sz="4000" b="1" i="1" u="sng" dirty="0" err="1">
                <a:solidFill>
                  <a:srgbClr val="56901C"/>
                </a:solidFill>
                <a:latin typeface="Gotham Book "/>
              </a:rPr>
              <a:t>haremos</a:t>
            </a:r>
            <a:r>
              <a:rPr lang="en-US" sz="4000" b="1" i="1" u="sng" dirty="0">
                <a:solidFill>
                  <a:srgbClr val="56901C"/>
                </a:solidFill>
                <a:latin typeface="Gotham Book "/>
              </a:rPr>
              <a:t> </a:t>
            </a:r>
            <a:r>
              <a:rPr lang="es-ES" sz="4000" i="1" dirty="0">
                <a:solidFill>
                  <a:srgbClr val="56901C"/>
                </a:solidFill>
                <a:latin typeface="Gotham Book "/>
              </a:rPr>
              <a:t>Identifique la idea principal de esta unidad analizando una fuente primaria y leyendo un breve pasaje</a:t>
            </a:r>
            <a:endParaRPr lang="en-US" sz="4000" i="1" dirty="0">
              <a:solidFill>
                <a:srgbClr val="56901C"/>
              </a:solidFill>
              <a:latin typeface="Gotham Book "/>
            </a:endParaRPr>
          </a:p>
          <a:p>
            <a:pPr marL="914400" indent="-914400">
              <a:buFont typeface="+mj-lt"/>
              <a:buAutoNum type="arabicPeriod"/>
            </a:pPr>
            <a:endParaRPr lang="en-US" sz="4000" i="1" dirty="0">
              <a:solidFill>
                <a:srgbClr val="56901C"/>
              </a:solidFill>
              <a:latin typeface="Gotham Book "/>
            </a:endParaRPr>
          </a:p>
          <a:p>
            <a:pPr marL="914400" indent="-914400">
              <a:buFont typeface="+mj-lt"/>
              <a:buAutoNum type="arabicPeriod"/>
            </a:pPr>
            <a:r>
              <a:rPr lang="en-US" sz="4000" b="1" i="1" u="sng" dirty="0">
                <a:solidFill>
                  <a:srgbClr val="002060"/>
                </a:solidFill>
                <a:latin typeface="Gotham Book "/>
              </a:rPr>
              <a:t>Lo hare </a:t>
            </a:r>
            <a:r>
              <a:rPr lang="es-ES" sz="4000" i="1" dirty="0">
                <a:solidFill>
                  <a:srgbClr val="002060"/>
                </a:solidFill>
                <a:latin typeface="Gotham Book "/>
              </a:rPr>
              <a:t>hacer inferencias y predicciones sobre una imagen y resumir la idea principal de un pasaje corto.</a:t>
            </a:r>
            <a:endParaRPr lang="en-US" sz="4000" i="1" dirty="0">
              <a:solidFill>
                <a:srgbClr val="002060"/>
              </a:solidFill>
              <a:latin typeface="Gotham Book "/>
            </a:endParaRPr>
          </a:p>
        </p:txBody>
      </p:sp>
    </p:spTree>
    <p:extLst>
      <p:ext uri="{BB962C8B-B14F-4D97-AF65-F5344CB8AC3E}">
        <p14:creationId xmlns:p14="http://schemas.microsoft.com/office/powerpoint/2010/main" val="9779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1">
                    <a:lumMod val="85000"/>
                  </a:schemeClr>
                </a:solidFill>
                <a:latin typeface="Gotham Medium"/>
              </a:rPr>
              <a:t>El panorama general</a:t>
            </a:r>
            <a:br>
              <a:rPr lang="en-US" dirty="0">
                <a:latin typeface="Gotham Medium"/>
              </a:rPr>
            </a:br>
            <a:r>
              <a:rPr lang="en-US" sz="11500" b="1" dirty="0" err="1">
                <a:solidFill>
                  <a:schemeClr val="bg1"/>
                </a:solidFill>
                <a:latin typeface="Gotham Medium"/>
              </a:rPr>
              <a:t>Lección</a:t>
            </a:r>
            <a:endParaRPr lang="en-US" b="1"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13168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24ACDA-31CB-1A25-8022-B74EA76F2281}"/>
              </a:ext>
              <a:ext uri="{C183D7F6-B498-43B3-948B-1728B52AA6E4}">
                <adec:decorative xmlns:adec="http://schemas.microsoft.com/office/drawing/2017/decorative" val="1"/>
              </a:ext>
            </a:extLst>
          </p:cNvPr>
          <p:cNvSpPr/>
          <p:nvPr/>
        </p:nvSpPr>
        <p:spPr>
          <a:xfrm>
            <a:off x="-176350" y="1876688"/>
            <a:ext cx="5305981" cy="714314"/>
          </a:xfrm>
          <a:prstGeom prst="rect">
            <a:avLst/>
          </a:prstGeom>
          <a:solidFill>
            <a:srgbClr val="C9374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144000" cy="154086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latin typeface="Gotham Medium"/>
              </a:rPr>
              <a:t>El panorama general:</a:t>
            </a:r>
            <a:br>
              <a:rPr lang="en-US" sz="3600" dirty="0">
                <a:latin typeface="Gotham Medium"/>
              </a:rPr>
            </a:br>
            <a:r>
              <a:rPr lang="es-ES" sz="3600" dirty="0">
                <a:latin typeface="Gotham Medium"/>
              </a:rPr>
              <a:t>¿Cuáles son los temas principales de esta unidad?</a:t>
            </a:r>
            <a:endParaRPr lang="en-US" sz="3600" dirty="0">
              <a:latin typeface="Gotham Medium"/>
            </a:endParaRPr>
          </a:p>
        </p:txBody>
      </p:sp>
      <p:sp>
        <p:nvSpPr>
          <p:cNvPr id="3" name="TextBox 2">
            <a:extLst>
              <a:ext uri="{FF2B5EF4-FFF2-40B4-BE49-F238E27FC236}">
                <a16:creationId xmlns:a16="http://schemas.microsoft.com/office/drawing/2014/main" id="{2D3E0B3B-DE9D-ACB2-C3E7-77CD6A9D81A5}"/>
              </a:ext>
            </a:extLst>
          </p:cNvPr>
          <p:cNvSpPr txBox="1"/>
          <p:nvPr/>
        </p:nvSpPr>
        <p:spPr>
          <a:xfrm>
            <a:off x="457467" y="1879677"/>
            <a:ext cx="4966970" cy="4955203"/>
          </a:xfrm>
          <a:prstGeom prst="rect">
            <a:avLst/>
          </a:prstGeom>
          <a:noFill/>
        </p:spPr>
        <p:txBody>
          <a:bodyPr wrap="square" rtlCol="0">
            <a:spAutoFit/>
          </a:bodyPr>
          <a:lstStyle/>
          <a:p>
            <a:pPr algn="ctr"/>
            <a:r>
              <a:rPr lang="en-US" sz="3600" b="1" i="1" dirty="0" err="1">
                <a:solidFill>
                  <a:schemeClr val="bg1"/>
                </a:solidFill>
                <a:latin typeface="Gotham Book "/>
              </a:rPr>
              <a:t>Analizar</a:t>
            </a:r>
            <a:r>
              <a:rPr lang="en-US" sz="3600" b="1" i="1" dirty="0">
                <a:solidFill>
                  <a:schemeClr val="bg1"/>
                </a:solidFill>
                <a:latin typeface="Gotham Book "/>
              </a:rPr>
              <a:t> </a:t>
            </a:r>
            <a:r>
              <a:rPr lang="en-US" sz="3600" b="1" i="1" dirty="0" err="1">
                <a:solidFill>
                  <a:schemeClr val="bg1"/>
                </a:solidFill>
                <a:latin typeface="Gotham Book "/>
              </a:rPr>
              <a:t>una</a:t>
            </a:r>
            <a:r>
              <a:rPr lang="en-US" sz="3600" b="1" i="1" dirty="0">
                <a:solidFill>
                  <a:schemeClr val="bg1"/>
                </a:solidFill>
                <a:latin typeface="Gotham Book "/>
              </a:rPr>
              <a:t> imagen:</a:t>
            </a:r>
          </a:p>
          <a:p>
            <a:pPr algn="ctr"/>
            <a:endParaRPr lang="en-US" sz="2000" b="1" i="1" dirty="0">
              <a:latin typeface="Gotham Book "/>
            </a:endParaRPr>
          </a:p>
          <a:p>
            <a:pPr marL="742950" indent="-742950">
              <a:buAutoNum type="arabicPeriod"/>
            </a:pPr>
            <a:r>
              <a:rPr lang="es-ES" sz="3200" dirty="0">
                <a:solidFill>
                  <a:srgbClr val="156082"/>
                </a:solidFill>
                <a:latin typeface="Gotham Book "/>
              </a:rPr>
              <a:t>Describe tres cosas que notas en la imagen.</a:t>
            </a:r>
          </a:p>
          <a:p>
            <a:pPr marL="742950" indent="-742950">
              <a:buAutoNum type="arabicPeriod"/>
            </a:pPr>
            <a:r>
              <a:rPr lang="es-ES" sz="3200" dirty="0">
                <a:solidFill>
                  <a:srgbClr val="56901C"/>
                </a:solidFill>
                <a:latin typeface="Gotham Book "/>
                <a:ea typeface="Times New Roman" panose="02020603050405020304" pitchFamily="18" charset="0"/>
                <a:cs typeface="Times New Roman" panose="02020603050405020304" pitchFamily="18" charset="0"/>
              </a:rPr>
              <a:t>Con base en la imagen, ¿cuáles son las dos cosas que predice que podríamos aprender en esta unidad?</a:t>
            </a: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endParaRPr lang="en-US" sz="3600" i="1" dirty="0"/>
          </a:p>
        </p:txBody>
      </p:sp>
      <p:pic>
        <p:nvPicPr>
          <p:cNvPr id="2" name="Picture 1" descr="A painting of a group of Native Americans picking wild berries in a field near a forested area.">
            <a:extLst>
              <a:ext uri="{FF2B5EF4-FFF2-40B4-BE49-F238E27FC236}">
                <a16:creationId xmlns:a16="http://schemas.microsoft.com/office/drawing/2014/main" id="{03013837-C740-BA80-7774-72CE43F8CA34}"/>
              </a:ext>
            </a:extLst>
          </p:cNvPr>
          <p:cNvPicPr>
            <a:picLocks noChangeAspect="1"/>
          </p:cNvPicPr>
          <p:nvPr/>
        </p:nvPicPr>
        <p:blipFill>
          <a:blip r:embed="rId5"/>
          <a:stretch>
            <a:fillRect/>
          </a:stretch>
        </p:blipFill>
        <p:spPr>
          <a:xfrm>
            <a:off x="5424437" y="1879677"/>
            <a:ext cx="6545313" cy="4402044"/>
          </a:xfrm>
          <a:prstGeom prst="rect">
            <a:avLst/>
          </a:prstGeom>
          <a:effectLst>
            <a:outerShdw blurRad="50800" dist="38100" dir="8100000" algn="tr" rotWithShape="0">
              <a:prstClr val="black">
                <a:alpha val="40000"/>
              </a:prstClr>
            </a:outerShdw>
          </a:effectLst>
        </p:spPr>
      </p:pic>
      <p:pic>
        <p:nvPicPr>
          <p:cNvPr id="4" name="Graphic 3">
            <a:extLst>
              <a:ext uri="{FF2B5EF4-FFF2-40B4-BE49-F238E27FC236}">
                <a16:creationId xmlns:a16="http://schemas.microsoft.com/office/drawing/2014/main" id="{4DD37AFE-1D31-A23C-49A8-DFCA03093B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33412" y="246950"/>
            <a:ext cx="1119562" cy="1119562"/>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34056400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7c63615015382758a6d0a335afa0978">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eed60e9fed7c1dff8be74a8f08c53ae5"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EAE92-AF2D-4F86-AC59-882D1F91C17A}">
  <ds:schemaRefs>
    <ds:schemaRef ds:uri="http://schemas.microsoft.com/sharepoint/v3/contenttype/forms"/>
  </ds:schemaRefs>
</ds:datastoreItem>
</file>

<file path=customXml/itemProps2.xml><?xml version="1.0" encoding="utf-8"?>
<ds:datastoreItem xmlns:ds="http://schemas.openxmlformats.org/officeDocument/2006/customXml" ds:itemID="{C09A98C5-04F3-4EE0-9E18-666504883C82}">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9096E471-7F66-4E1B-83EF-D143DF9A9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emplate>Office Theme</Template>
  <TotalTime>9674</TotalTime>
  <Words>1238</Words>
  <Application>Microsoft Office PowerPoint</Application>
  <PresentationFormat>Widescreen</PresentationFormat>
  <Paragraphs>99</Paragraphs>
  <Slides>18</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Aptos</vt:lpstr>
      <vt:lpstr>Aptos Display</vt:lpstr>
      <vt:lpstr>Arial</vt:lpstr>
      <vt:lpstr>Calibri</vt:lpstr>
      <vt:lpstr>Calibri Light</vt:lpstr>
      <vt:lpstr>Gotham Book</vt:lpstr>
      <vt:lpstr>Gotham Book </vt:lpstr>
      <vt:lpstr>Gotham Medium</vt:lpstr>
      <vt:lpstr>Times New Roman</vt:lpstr>
      <vt:lpstr>Office Theme</vt:lpstr>
      <vt:lpstr>1_Office Theme</vt:lpstr>
      <vt:lpstr>Unidad 1: Texas natural y su gente</vt:lpstr>
      <vt:lpstr>Guía de acción útil</vt:lpstr>
      <vt:lpstr>El panorama general Calentamiento</vt:lpstr>
      <vt:lpstr>Calentamiento: Sigue las instrucciones a continuación para completar tu calentamiento</vt:lpstr>
      <vt:lpstr>Calentamiento: Compartir con la clase </vt:lpstr>
      <vt:lpstr>Pregunta esencial</vt:lpstr>
      <vt:lpstr>En la lección de hoy...</vt:lpstr>
      <vt:lpstr>El panorama general Lección</vt:lpstr>
      <vt:lpstr>El panorama general: ¿Cuáles son los temas principales de esta unidad?</vt:lpstr>
      <vt:lpstr>Las primeras personas en Texas Fondo</vt:lpstr>
      <vt:lpstr>Las primeras personas en Texas Fondo 2</vt:lpstr>
      <vt:lpstr>Profundicemos más!</vt:lpstr>
      <vt:lpstr>Pasaje de lectura de ideas esenciales Primera lectura </vt:lpstr>
      <vt:lpstr>Pasaje de lectura de ideas esenciales Segunda lectura </vt:lpstr>
      <vt:lpstr>Pasaje de lectura de ideas esenciales Lectura final </vt:lpstr>
      <vt:lpstr>El panorama general Boleto de salida</vt:lpstr>
      <vt:lpstr>Nota especial:  En el 8º grado, tomarás un Prueba STAAR de Estudios Sociales que tiene varios tipos nuevos de preguntas.   Nuestro Boletos de salida Introduce estos nuevos tipos de preguntas. Practica ahora para convertirte en un experto en cómo responder estas preguntas en 8º grado!</vt:lpstr>
      <vt:lpstr>Boleto de salida</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19</cp:revision>
  <dcterms:created xsi:type="dcterms:W3CDTF">2024-06-14T14:38:23Z</dcterms:created>
  <dcterms:modified xsi:type="dcterms:W3CDTF">2025-11-06T22:45:30Z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