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64" r:id="rId2"/>
  </p:sldMasterIdLst>
  <p:notesMasterIdLst>
    <p:notesMasterId r:id="rId14"/>
  </p:notesMasterIdLst>
  <p:sldIdLst>
    <p:sldId id="257" r:id="rId3"/>
    <p:sldId id="310" r:id="rId4"/>
    <p:sldId id="311" r:id="rId5"/>
    <p:sldId id="312" r:id="rId6"/>
    <p:sldId id="275" r:id="rId7"/>
    <p:sldId id="281" r:id="rId8"/>
    <p:sldId id="313" r:id="rId9"/>
    <p:sldId id="314" r:id="rId10"/>
    <p:sldId id="315" r:id="rId11"/>
    <p:sldId id="308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244E1-C2B7-47A2-9C51-A40E6DC8371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5EA78-A13E-40EF-8F74-D798D535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4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979768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979766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979766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979766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Mallory, Randy. [A pictograph of a humanoid figure], photograph, January 2005;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https://texashistory.unt.edu/ark:/67531/metadc1979768/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30,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6A7A7-5F8E-48A6-988D-18E8FA12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2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Mallory, Randy. [Prehistoric paintings on cavern walls], photograph, January 2005;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https://texashistory.unt.edu/ark:/67531/metadc1979766/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30,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5EA78-A13E-40EF-8F74-D798D535BA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Mallory, Randy. [Prehistoric paintings on cavern walls], photograph, January 2005;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https://texashistory.unt.edu/ark:/67531/metadc1979766/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30,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5EA78-A13E-40EF-8F74-D798D535BA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Mallory, Randy. [Prehistoric paintings on cavern walls], photograph, January 2005;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https://texashistory.unt.edu/ark:/67531/metadc1979766/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30,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5EA78-A13E-40EF-8F74-D798D535BA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6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4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1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3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0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3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61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2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81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60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0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1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1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2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9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2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0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2714" y="643798"/>
            <a:ext cx="5930540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4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Unit 1: </a:t>
            </a:r>
            <a:br>
              <a:rPr lang="en-US" sz="7400" b="1" i="1" dirty="0">
                <a:latin typeface="Gotham Book"/>
              </a:rPr>
            </a:br>
            <a:r>
              <a:rPr lang="en-US" sz="7400" b="1" dirty="0">
                <a:latin typeface="Gotham Book"/>
              </a:rPr>
              <a:t>Natural Texas and its 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2714" y="4636008"/>
            <a:ext cx="5616157" cy="1572768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Extension Lesson</a:t>
            </a:r>
          </a:p>
          <a:p>
            <a:r>
              <a:rPr lang="en-US" sz="3600" b="1" i="1" dirty="0">
                <a:latin typeface="Gotham Book"/>
              </a:rPr>
              <a:t>Voices of Texas History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2814E"/>
          </a:solidFill>
          <a:ln w="38100" cap="rnd">
            <a:solidFill>
              <a:srgbClr val="A281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photograph of American Indian rock paintings at the White Shaman Rock Shelter in South Texas">
            <a:extLst>
              <a:ext uri="{FF2B5EF4-FFF2-40B4-BE49-F238E27FC236}">
                <a16:creationId xmlns:a16="http://schemas.microsoft.com/office/drawing/2014/main" id="{D4CDF535-0F8D-A077-CF51-7F61D4C1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r="18420" b="2"/>
          <a:stretch/>
        </p:blipFill>
        <p:spPr bwMode="auto">
          <a:xfrm>
            <a:off x="1" y="10"/>
            <a:ext cx="5736770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22BB512-583C-4733-B4A2-A9353FAB7B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486" y="-79956"/>
            <a:ext cx="10407999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Exit Ticket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3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Follow the directions to complete your exit ticket</a:t>
            </a:r>
            <a:endParaRPr lang="en-US" sz="4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80F7D-0FF9-4AF9-1797-D288D2292D1A}"/>
              </a:ext>
            </a:extLst>
          </p:cNvPr>
          <p:cNvSpPr txBox="1"/>
          <p:nvPr/>
        </p:nvSpPr>
        <p:spPr>
          <a:xfrm>
            <a:off x="2492829" y="1719106"/>
            <a:ext cx="880654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Choose one of the following options: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Look at your own warm-up drawing as though you are someone from the future who has never seen it before. </a:t>
            </a: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Make inferences about the drawing.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dirty="0">
              <a:solidFill>
                <a:srgbClr val="C00000"/>
              </a:solidFill>
              <a:latin typeface="Calibri" panose="020F0502020204030204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Swap your exit ticket with a shoulder partner. Look at their warm-up respectfully. Make inferences about the image.</a:t>
            </a:r>
          </a:p>
        </p:txBody>
      </p:sp>
    </p:spTree>
    <p:extLst>
      <p:ext uri="{BB962C8B-B14F-4D97-AF65-F5344CB8AC3E}">
        <p14:creationId xmlns:p14="http://schemas.microsoft.com/office/powerpoint/2010/main" val="429135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391318" y="-291668"/>
            <a:ext cx="10184524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solidFill>
                  <a:schemeClr val="bg1"/>
                </a:solidFill>
                <a:latin typeface="Gotham Medium"/>
              </a:rPr>
              <a:t>Share with the class</a:t>
            </a:r>
            <a:endParaRPr lang="en-US" sz="5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AC7F0-7A47-6425-9C75-4F5B531B3282}"/>
              </a:ext>
            </a:extLst>
          </p:cNvPr>
          <p:cNvSpPr txBox="1"/>
          <p:nvPr/>
        </p:nvSpPr>
        <p:spPr>
          <a:xfrm>
            <a:off x="185058" y="1524003"/>
            <a:ext cx="12006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Note</a:t>
            </a:r>
            <a:r>
              <a:rPr lang="en-US" sz="2800" dirty="0">
                <a:solidFill>
                  <a:srgbClr val="C00000"/>
                </a:solidFill>
              </a:rPr>
              <a:t>: If you swapped images with a partner, be sure to get their consent before sharing your inferences about their image. Be respectful in what you share.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FBA4DA3-E9EF-C5C9-A910-857397D06E63}"/>
              </a:ext>
            </a:extLst>
          </p:cNvPr>
          <p:cNvSpPr/>
          <p:nvPr/>
        </p:nvSpPr>
        <p:spPr>
          <a:xfrm>
            <a:off x="4760710" y="2702721"/>
            <a:ext cx="6226629" cy="1317172"/>
          </a:xfrm>
          <a:prstGeom prst="wedgeRoundRectCallout">
            <a:avLst>
              <a:gd name="adj1" fmla="val -66492"/>
              <a:gd name="adj2" fmla="val 3357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The image I </a:t>
            </a:r>
            <a:r>
              <a:rPr lang="en-US" sz="3200">
                <a:solidFill>
                  <a:schemeClr val="tx1"/>
                </a:solidFill>
              </a:rPr>
              <a:t>analyzed might </a:t>
            </a:r>
            <a:r>
              <a:rPr lang="en-US" sz="3200" dirty="0">
                <a:solidFill>
                  <a:schemeClr val="tx1"/>
                </a:solidFill>
              </a:rPr>
              <a:t>represent _____________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395B890-67E7-8466-CD15-CC6019DB16B5}"/>
              </a:ext>
            </a:extLst>
          </p:cNvPr>
          <p:cNvSpPr/>
          <p:nvPr/>
        </p:nvSpPr>
        <p:spPr>
          <a:xfrm>
            <a:off x="1053861" y="4379891"/>
            <a:ext cx="6226629" cy="1317172"/>
          </a:xfrm>
          <a:prstGeom prst="wedgeRoundRectCallout">
            <a:avLst>
              <a:gd name="adj1" fmla="val 69872"/>
              <a:gd name="adj2" fmla="val 3274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One inference I made about the image is _____________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80ABBBA-0E22-46BC-216B-71D6237DD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1830" y="2691067"/>
            <a:ext cx="1340480" cy="13404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575D005-85AA-5D81-3F45-7C8067006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5288" y="4524608"/>
            <a:ext cx="1340480" cy="13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Warm-up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400" dirty="0">
                <a:latin typeface="Gotham Medium"/>
              </a:rPr>
              <a:t>Follow the directions to complete your warm-up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A8A37-D9E0-5A14-43BC-D31AB53A82C4}"/>
              </a:ext>
            </a:extLst>
          </p:cNvPr>
          <p:cNvSpPr txBox="1"/>
          <p:nvPr/>
        </p:nvSpPr>
        <p:spPr>
          <a:xfrm>
            <a:off x="2847627" y="1719106"/>
            <a:ext cx="506029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a significant person, place, thing, event, etc. from your life.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 an image that represents your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</a:t>
            </a: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cant thing.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share with a partner. You’ll see why in the exit ticket.</a:t>
            </a:r>
          </a:p>
        </p:txBody>
      </p:sp>
      <p:pic>
        <p:nvPicPr>
          <p:cNvPr id="13" name="Picture 12" descr="Magnifying glass and question mark">
            <a:extLst>
              <a:ext uri="{FF2B5EF4-FFF2-40B4-BE49-F238E27FC236}">
                <a16:creationId xmlns:a16="http://schemas.microsoft.com/office/drawing/2014/main" id="{85247DD4-135A-C3E1-6645-712F0D8A45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7619" r="22945"/>
          <a:stretch/>
        </p:blipFill>
        <p:spPr>
          <a:xfrm>
            <a:off x="8350942" y="2155371"/>
            <a:ext cx="3237988" cy="3188678"/>
          </a:xfrm>
          <a:prstGeom prst="rect">
            <a:avLst/>
          </a:prstGeom>
          <a:effectLst>
            <a:outerShdw blurRad="50800" dist="50800" dir="81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D82653A-FB34-D49C-1CBF-212B7AC43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3897" y="1828800"/>
            <a:ext cx="1200884" cy="120088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2C79970-0CFD-5DBD-F96D-C07D2F6B7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6546" y="3604412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CE043-7D6D-0005-11A2-0CC564E0D17E}"/>
              </a:ext>
            </a:extLst>
          </p:cNvPr>
          <p:cNvSpPr txBox="1"/>
          <p:nvPr/>
        </p:nvSpPr>
        <p:spPr>
          <a:xfrm>
            <a:off x="1045029" y="1828800"/>
            <a:ext cx="1036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2060"/>
                </a:solidFill>
                <a:latin typeface="Calibri" panose="020F0502020204030204"/>
              </a:rPr>
              <a:t>What is one way early people of Texas told their stories, and how does it help us learn about their lives today?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0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6CC9DF-77CB-675E-BB9A-652A235CC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In today’s lesson…</a:t>
            </a:r>
            <a:br>
              <a:rPr lang="en-US" sz="8800" dirty="0">
                <a:solidFill>
                  <a:schemeClr val="bg1"/>
                </a:solidFill>
                <a:latin typeface="Gotham Medium"/>
              </a:rPr>
            </a:br>
            <a:r>
              <a:rPr lang="en-US" sz="1800" dirty="0">
                <a:solidFill>
                  <a:schemeClr val="bg1"/>
                </a:solidFill>
                <a:latin typeface="Gotham Medium"/>
              </a:rPr>
              <a:t>Day 1</a:t>
            </a:r>
            <a:endParaRPr lang="en-US" sz="88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F755-2814-BAC0-DB9A-A059B16CACA3}"/>
              </a:ext>
            </a:extLst>
          </p:cNvPr>
          <p:cNvSpPr txBox="1"/>
          <p:nvPr/>
        </p:nvSpPr>
        <p:spPr>
          <a:xfrm>
            <a:off x="1164771" y="1785257"/>
            <a:ext cx="1027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examine an early American Indian artifact called pictographs.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read a passage about a specific collection of pictographs in south Texas from thousands of years ago and answer comprehension questions.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9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64229"/>
            <a:ext cx="12192000" cy="240574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4" y="2118773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425" y="2755509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83229" y="2708934"/>
            <a:ext cx="8665027" cy="13469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Before you read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AE6F562-782D-DC46-92F5-39929AF39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51E3E-3307-4BF1-B811-320E2C93F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D81DD0A-CA8A-4719-9269-D7B1D4CA2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6517" y="-79956"/>
            <a:ext cx="4937684" cy="1244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Consider</a:t>
            </a:r>
            <a:endParaRPr lang="en-US" dirty="0"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0C0FE-D503-D141-7E65-1FFDA604DFA6}"/>
              </a:ext>
            </a:extLst>
          </p:cNvPr>
          <p:cNvSpPr txBox="1"/>
          <p:nvPr/>
        </p:nvSpPr>
        <p:spPr>
          <a:xfrm>
            <a:off x="1895475" y="1323169"/>
            <a:ext cx="483059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7030A0"/>
                </a:solidFill>
                <a:latin typeface="Gotham Medium"/>
              </a:rPr>
              <a:t>What do you see?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Gotham Medium"/>
              </a:rPr>
              <a:t>What do you notice?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otham Medium"/>
              </a:rPr>
              <a:t>What do you think this 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How do you think it was made?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otham Medium"/>
              </a:rPr>
              <a:t>What can you infer about the people who created this?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A photograph of early American Indian pictographs painted on a cave wall">
            <a:extLst>
              <a:ext uri="{FF2B5EF4-FFF2-40B4-BE49-F238E27FC236}">
                <a16:creationId xmlns:a16="http://schemas.microsoft.com/office/drawing/2014/main" id="{D6BE802C-F7DC-326A-84E9-2A9C4B4AE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8" r="3095" b="7118"/>
          <a:stretch/>
        </p:blipFill>
        <p:spPr bwMode="auto">
          <a:xfrm>
            <a:off x="6999605" y="118865"/>
            <a:ext cx="4937684" cy="622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8F9EE92-6467-7AC9-51A8-24E4E277D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0265" y="93679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5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AE6F562-782D-DC46-92F5-39929AF39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51E3E-3307-4BF1-B811-320E2C93F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D81DD0A-CA8A-4719-9269-D7B1D4CA2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6517" y="-79956"/>
            <a:ext cx="4937684" cy="1244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Consider </a:t>
            </a:r>
            <a:r>
              <a:rPr lang="en-US" sz="66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1</a:t>
            </a:r>
            <a:endParaRPr lang="en-US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0C0FE-D503-D141-7E65-1FFDA604DFA6}"/>
              </a:ext>
            </a:extLst>
          </p:cNvPr>
          <p:cNvSpPr txBox="1"/>
          <p:nvPr/>
        </p:nvSpPr>
        <p:spPr>
          <a:xfrm>
            <a:off x="1895475" y="1323169"/>
            <a:ext cx="483059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7030A0"/>
                </a:solidFill>
                <a:latin typeface="Gotham Medium"/>
              </a:rPr>
              <a:t>What do you see?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Gotham Medium"/>
              </a:rPr>
              <a:t>What do you notice?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otham Medium"/>
              </a:rPr>
              <a:t>What do you think this 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How do you think it was made?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otham Medium"/>
              </a:rPr>
              <a:t>What can you infer about the people who created this?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F9EE92-6467-7AC9-51A8-24E4E277D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0265" y="93679"/>
            <a:ext cx="1071092" cy="1071092"/>
          </a:xfrm>
          <a:prstGeom prst="rect">
            <a:avLst/>
          </a:prstGeom>
        </p:spPr>
      </p:pic>
      <p:pic>
        <p:nvPicPr>
          <p:cNvPr id="2" name="Picture 4" descr="A photograph of early American Indian pictographs painted on a rock wall in south Texas">
            <a:extLst>
              <a:ext uri="{FF2B5EF4-FFF2-40B4-BE49-F238E27FC236}">
                <a16:creationId xmlns:a16="http://schemas.microsoft.com/office/drawing/2014/main" id="{6A56C2D6-FCF2-05C3-7C28-6673D8286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188" r="512"/>
          <a:stretch/>
        </p:blipFill>
        <p:spPr bwMode="auto">
          <a:xfrm>
            <a:off x="7406717" y="118865"/>
            <a:ext cx="4380150" cy="61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9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AE6F562-782D-DC46-92F5-39929AF39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51E3E-3307-4BF1-B811-320E2C93F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D81DD0A-CA8A-4719-9269-D7B1D4CA2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6517" y="-79956"/>
            <a:ext cx="4937684" cy="1244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Consider </a:t>
            </a:r>
            <a:r>
              <a:rPr lang="en-US" sz="66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2</a:t>
            </a:r>
            <a:endParaRPr lang="en-US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0C0FE-D503-D141-7E65-1FFDA604DFA6}"/>
              </a:ext>
            </a:extLst>
          </p:cNvPr>
          <p:cNvSpPr txBox="1"/>
          <p:nvPr/>
        </p:nvSpPr>
        <p:spPr>
          <a:xfrm>
            <a:off x="1895475" y="1323169"/>
            <a:ext cx="483059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7030A0"/>
                </a:solidFill>
                <a:latin typeface="Gotham Medium"/>
              </a:rPr>
              <a:t>What do you see?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Gotham Medium"/>
              </a:rPr>
              <a:t>What do you notice?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otham Medium"/>
              </a:rPr>
              <a:t>What do you think this 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How do you think it was made?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otham Medium"/>
              </a:rPr>
              <a:t>What can you infer about the people who created this?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F9EE92-6467-7AC9-51A8-24E4E277D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0265" y="93679"/>
            <a:ext cx="1071092" cy="1071092"/>
          </a:xfrm>
          <a:prstGeom prst="rect">
            <a:avLst/>
          </a:prstGeom>
        </p:spPr>
      </p:pic>
      <p:pic>
        <p:nvPicPr>
          <p:cNvPr id="3074" name="Picture 2" descr="A photograph of early American Indian pictographs painted on a rock wall in south Texas">
            <a:extLst>
              <a:ext uri="{FF2B5EF4-FFF2-40B4-BE49-F238E27FC236}">
                <a16:creationId xmlns:a16="http://schemas.microsoft.com/office/drawing/2014/main" id="{7E8F59BF-5803-A654-C089-CE5CD75CE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" b="12082"/>
          <a:stretch/>
        </p:blipFill>
        <p:spPr bwMode="auto">
          <a:xfrm>
            <a:off x="7198588" y="95066"/>
            <a:ext cx="4762604" cy="630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3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64229"/>
            <a:ext cx="12192000" cy="240574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4" y="2118773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425" y="2755509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83229" y="2708934"/>
            <a:ext cx="8665027" cy="13469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Reading Activity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86048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721</Words>
  <Application>Microsoft Office PowerPoint</Application>
  <PresentationFormat>Widescreen</PresentationFormat>
  <Paragraphs>64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Gotham Book</vt:lpstr>
      <vt:lpstr>Gotham Medium</vt:lpstr>
      <vt:lpstr>Josefin Sans</vt:lpstr>
      <vt:lpstr>Modern Love</vt:lpstr>
      <vt:lpstr>The Hand</vt:lpstr>
      <vt:lpstr>SketchyVTI</vt:lpstr>
      <vt:lpstr>Office Theme</vt:lpstr>
      <vt:lpstr>Unit 1:  Natural Texas and its People</vt:lpstr>
      <vt:lpstr>Warm-up Follow the directions to complete your warm-up</vt:lpstr>
      <vt:lpstr>Essential Question</vt:lpstr>
      <vt:lpstr>In today’s lesson… Day 1</vt:lpstr>
      <vt:lpstr>Before you read</vt:lpstr>
      <vt:lpstr>Consider</vt:lpstr>
      <vt:lpstr>Consider 1</vt:lpstr>
      <vt:lpstr>Consider 2</vt:lpstr>
      <vt:lpstr>Reading Activity</vt:lpstr>
      <vt:lpstr>Exit Ticket Follow the directions to complete your exit ticket</vt:lpstr>
      <vt:lpstr>Share with the class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Abubakar, Courtney</cp:lastModifiedBy>
  <cp:revision>3</cp:revision>
  <dcterms:created xsi:type="dcterms:W3CDTF">2024-07-30T15:41:08Z</dcterms:created>
  <dcterms:modified xsi:type="dcterms:W3CDTF">2024-09-11T13:58:26Z</dcterms:modified>
</cp:coreProperties>
</file>