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4"/>
    <p:sldMasterId id="2147483764" r:id="rId5"/>
  </p:sldMasterIdLst>
  <p:notesMasterIdLst>
    <p:notesMasterId r:id="rId17"/>
  </p:notesMasterIdLst>
  <p:sldIdLst>
    <p:sldId id="257" r:id="rId6"/>
    <p:sldId id="310" r:id="rId7"/>
    <p:sldId id="311" r:id="rId8"/>
    <p:sldId id="312" r:id="rId9"/>
    <p:sldId id="275" r:id="rId10"/>
    <p:sldId id="281" r:id="rId11"/>
    <p:sldId id="313" r:id="rId12"/>
    <p:sldId id="314" r:id="rId13"/>
    <p:sldId id="315" r:id="rId14"/>
    <p:sldId id="308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D0DD6-8090-448D-8D93-31CBBE6BAA91}" v="39" dt="2025-11-07T00:41:46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custSel modSld">
      <pc:chgData name="Wilkinson, Ulises" userId="aece8d85-eb83-4e23-bf28-c30077cba893" providerId="ADAL" clId="{884F47B1-B553-4192-9126-1C112833296C}" dt="2025-11-07T00:41:49.971" v="48" actId="255"/>
      <pc:docMkLst>
        <pc:docMk/>
      </pc:docMkLst>
      <pc:sldChg chg="modSp mod">
        <pc:chgData name="Wilkinson, Ulises" userId="aece8d85-eb83-4e23-bf28-c30077cba893" providerId="ADAL" clId="{884F47B1-B553-4192-9126-1C112833296C}" dt="2025-11-07T00:35:05.247" v="1" actId="5793"/>
        <pc:sldMkLst>
          <pc:docMk/>
          <pc:sldMk cId="3688110141" sldId="257"/>
        </pc:sldMkLst>
        <pc:spChg chg="mod">
          <ac:chgData name="Wilkinson, Ulises" userId="aece8d85-eb83-4e23-bf28-c30077cba893" providerId="ADAL" clId="{884F47B1-B553-4192-9126-1C112833296C}" dt="2025-11-07T00:35:05.247" v="1" actId="5793"/>
          <ac:spMkLst>
            <pc:docMk/>
            <pc:sldMk cId="3688110141" sldId="257"/>
            <ac:spMk id="3" creationId="{DE5E7D88-B411-0667-9CA2-7DAF8B9F01D0}"/>
          </ac:spMkLst>
        </pc:spChg>
      </pc:sldChg>
      <pc:sldChg chg="modSp mod">
        <pc:chgData name="Wilkinson, Ulises" userId="aece8d85-eb83-4e23-bf28-c30077cba893" providerId="ADAL" clId="{884F47B1-B553-4192-9126-1C112833296C}" dt="2025-11-07T00:39:29.152" v="36" actId="20577"/>
        <pc:sldMkLst>
          <pc:docMk/>
          <pc:sldMk cId="2148159057" sldId="281"/>
        </pc:sldMkLst>
        <pc:spChg chg="mod">
          <ac:chgData name="Wilkinson, Ulises" userId="aece8d85-eb83-4e23-bf28-c30077cba893" providerId="ADAL" clId="{884F47B1-B553-4192-9126-1C112833296C}" dt="2025-11-07T00:39:29.152" v="36" actId="20577"/>
          <ac:spMkLst>
            <pc:docMk/>
            <pc:sldMk cId="2148159057" sldId="281"/>
            <ac:spMk id="3" creationId="{7920C0FE-D503-D141-7E65-1FFDA604DFA6}"/>
          </ac:spMkLst>
        </pc:spChg>
        <pc:spChg chg="mod">
          <ac:chgData name="Wilkinson, Ulises" userId="aece8d85-eb83-4e23-bf28-c30077cba893" providerId="ADAL" clId="{884F47B1-B553-4192-9126-1C112833296C}" dt="2025-11-07T00:39:04.211" v="30" actId="255"/>
          <ac:spMkLst>
            <pc:docMk/>
            <pc:sldMk cId="2148159057" sldId="281"/>
            <ac:spMk id="12" creationId="{0D81DD0A-CA8A-4719-9269-D7B1D4CA270A}"/>
          </ac:spMkLst>
        </pc:spChg>
      </pc:sldChg>
      <pc:sldChg chg="modSp mod">
        <pc:chgData name="Wilkinson, Ulises" userId="aece8d85-eb83-4e23-bf28-c30077cba893" providerId="ADAL" clId="{884F47B1-B553-4192-9126-1C112833296C}" dt="2025-11-07T00:41:16.420" v="47" actId="255"/>
        <pc:sldMkLst>
          <pc:docMk/>
          <pc:sldMk cId="3310576630" sldId="286"/>
        </pc:sldMkLst>
        <pc:spChg chg="mod">
          <ac:chgData name="Wilkinson, Ulises" userId="aece8d85-eb83-4e23-bf28-c30077cba893" providerId="ADAL" clId="{884F47B1-B553-4192-9126-1C112833296C}" dt="2025-11-07T00:41:16.420" v="47" actId="255"/>
          <ac:spMkLst>
            <pc:docMk/>
            <pc:sldMk cId="3310576630" sldId="286"/>
            <ac:spMk id="2" creationId="{FD5AC7F0-7A47-6425-9C75-4F5B531B3282}"/>
          </ac:spMkLst>
        </pc:spChg>
      </pc:sldChg>
      <pc:sldChg chg="modSp mod">
        <pc:chgData name="Wilkinson, Ulises" userId="aece8d85-eb83-4e23-bf28-c30077cba893" providerId="ADAL" clId="{884F47B1-B553-4192-9126-1C112833296C}" dt="2025-11-07T00:40:27.079" v="44"/>
        <pc:sldMkLst>
          <pc:docMk/>
          <pc:sldMk cId="4291358479" sldId="308"/>
        </pc:sldMkLst>
        <pc:spChg chg="mod">
          <ac:chgData name="Wilkinson, Ulises" userId="aece8d85-eb83-4e23-bf28-c30077cba893" providerId="ADAL" clId="{884F47B1-B553-4192-9126-1C112833296C}" dt="2025-11-07T00:40:27.079" v="44"/>
          <ac:spMkLst>
            <pc:docMk/>
            <pc:sldMk cId="4291358479" sldId="308"/>
            <ac:spMk id="2" creationId="{D9280F7D-0FF9-4AF9-1797-D288D2292D1A}"/>
          </ac:spMkLst>
        </pc:spChg>
        <pc:spChg chg="mod">
          <ac:chgData name="Wilkinson, Ulises" userId="aece8d85-eb83-4e23-bf28-c30077cba893" providerId="ADAL" clId="{884F47B1-B553-4192-9126-1C112833296C}" dt="2025-11-07T00:40:06.179" v="40" actId="27636"/>
          <ac:spMkLst>
            <pc:docMk/>
            <pc:sldMk cId="4291358479" sldId="308"/>
            <ac:spMk id="12" creationId="{B22BB512-583C-4733-B4A2-A9353FAB7B49}"/>
          </ac:spMkLst>
        </pc:spChg>
      </pc:sldChg>
      <pc:sldChg chg="modSp mod">
        <pc:chgData name="Wilkinson, Ulises" userId="aece8d85-eb83-4e23-bf28-c30077cba893" providerId="ADAL" clId="{884F47B1-B553-4192-9126-1C112833296C}" dt="2025-11-07T00:36:47.880" v="20" actId="255"/>
        <pc:sldMkLst>
          <pc:docMk/>
          <pc:sldMk cId="708356371" sldId="310"/>
        </pc:sldMkLst>
        <pc:spChg chg="mod">
          <ac:chgData name="Wilkinson, Ulises" userId="aece8d85-eb83-4e23-bf28-c30077cba893" providerId="ADAL" clId="{884F47B1-B553-4192-9126-1C112833296C}" dt="2025-11-07T00:35:34.350" v="4" actId="255"/>
          <ac:spMkLst>
            <pc:docMk/>
            <pc:sldMk cId="708356371" sldId="310"/>
            <ac:spMk id="12" creationId="{38EDB2C2-3372-48DF-A685-9A05E9BB395B}"/>
          </ac:spMkLst>
        </pc:spChg>
        <pc:spChg chg="mod">
          <ac:chgData name="Wilkinson, Ulises" userId="aece8d85-eb83-4e23-bf28-c30077cba893" providerId="ADAL" clId="{884F47B1-B553-4192-9126-1C112833296C}" dt="2025-11-07T00:36:47.880" v="20" actId="255"/>
          <ac:spMkLst>
            <pc:docMk/>
            <pc:sldMk cId="708356371" sldId="310"/>
            <ac:spMk id="14" creationId="{AE2A8A37-D9E0-5A14-43BC-D31AB53A82C4}"/>
          </ac:spMkLst>
        </pc:spChg>
      </pc:sldChg>
      <pc:sldChg chg="modSp">
        <pc:chgData name="Wilkinson, Ulises" userId="aece8d85-eb83-4e23-bf28-c30077cba893" providerId="ADAL" clId="{884F47B1-B553-4192-9126-1C112833296C}" dt="2025-11-07T00:36:58.198" v="21"/>
        <pc:sldMkLst>
          <pc:docMk/>
          <pc:sldMk cId="3174107723" sldId="311"/>
        </pc:sldMkLst>
        <pc:spChg chg="mod">
          <ac:chgData name="Wilkinson, Ulises" userId="aece8d85-eb83-4e23-bf28-c30077cba893" providerId="ADAL" clId="{884F47B1-B553-4192-9126-1C112833296C}" dt="2025-11-07T00:36:58.198" v="21"/>
          <ac:spMkLst>
            <pc:docMk/>
            <pc:sldMk cId="3174107723" sldId="311"/>
            <ac:spMk id="2" creationId="{3A5CE043-7D6D-0005-11A2-0CC564E0D17E}"/>
          </ac:spMkLst>
        </pc:spChg>
      </pc:sldChg>
      <pc:sldChg chg="modSp mod">
        <pc:chgData name="Wilkinson, Ulises" userId="aece8d85-eb83-4e23-bf28-c30077cba893" providerId="ADAL" clId="{884F47B1-B553-4192-9126-1C112833296C}" dt="2025-11-07T00:37:12.422" v="24" actId="20577"/>
        <pc:sldMkLst>
          <pc:docMk/>
          <pc:sldMk cId="3764697168" sldId="312"/>
        </pc:sldMkLst>
        <pc:spChg chg="mod">
          <ac:chgData name="Wilkinson, Ulises" userId="aece8d85-eb83-4e23-bf28-c30077cba893" providerId="ADAL" clId="{884F47B1-B553-4192-9126-1C112833296C}" dt="2025-11-07T00:37:12.422" v="24" actId="20577"/>
          <ac:spMkLst>
            <pc:docMk/>
            <pc:sldMk cId="3764697168" sldId="312"/>
            <ac:spMk id="6" creationId="{3C6CC9DF-77CB-675E-BB9A-652A235CC727}"/>
          </ac:spMkLst>
        </pc:spChg>
      </pc:sldChg>
      <pc:sldChg chg="modSp mod">
        <pc:chgData name="Wilkinson, Ulises" userId="aece8d85-eb83-4e23-bf28-c30077cba893" providerId="ADAL" clId="{884F47B1-B553-4192-9126-1C112833296C}" dt="2025-11-07T00:39:45.972" v="37"/>
        <pc:sldMkLst>
          <pc:docMk/>
          <pc:sldMk cId="3284696896" sldId="313"/>
        </pc:sldMkLst>
        <pc:spChg chg="mod">
          <ac:chgData name="Wilkinson, Ulises" userId="aece8d85-eb83-4e23-bf28-c30077cba893" providerId="ADAL" clId="{884F47B1-B553-4192-9126-1C112833296C}" dt="2025-11-07T00:39:45.972" v="37"/>
          <ac:spMkLst>
            <pc:docMk/>
            <pc:sldMk cId="3284696896" sldId="313"/>
            <ac:spMk id="3" creationId="{7920C0FE-D503-D141-7E65-1FFDA604DFA6}"/>
          </ac:spMkLst>
        </pc:spChg>
        <pc:spChg chg="mod">
          <ac:chgData name="Wilkinson, Ulises" userId="aece8d85-eb83-4e23-bf28-c30077cba893" providerId="ADAL" clId="{884F47B1-B553-4192-9126-1C112833296C}" dt="2025-11-07T00:39:15.152" v="32" actId="255"/>
          <ac:spMkLst>
            <pc:docMk/>
            <pc:sldMk cId="3284696896" sldId="313"/>
            <ac:spMk id="12" creationId="{0D81DD0A-CA8A-4719-9269-D7B1D4CA270A}"/>
          </ac:spMkLst>
        </pc:spChg>
      </pc:sldChg>
      <pc:sldChg chg="modSp mod">
        <pc:chgData name="Wilkinson, Ulises" userId="aece8d85-eb83-4e23-bf28-c30077cba893" providerId="ADAL" clId="{884F47B1-B553-4192-9126-1C112833296C}" dt="2025-11-07T00:41:49.971" v="48" actId="255"/>
        <pc:sldMkLst>
          <pc:docMk/>
          <pc:sldMk cId="3920733923" sldId="314"/>
        </pc:sldMkLst>
        <pc:spChg chg="mod">
          <ac:chgData name="Wilkinson, Ulises" userId="aece8d85-eb83-4e23-bf28-c30077cba893" providerId="ADAL" clId="{884F47B1-B553-4192-9126-1C112833296C}" dt="2025-11-07T00:39:51.837" v="38"/>
          <ac:spMkLst>
            <pc:docMk/>
            <pc:sldMk cId="3920733923" sldId="314"/>
            <ac:spMk id="3" creationId="{7920C0FE-D503-D141-7E65-1FFDA604DFA6}"/>
          </ac:spMkLst>
        </pc:spChg>
        <pc:spChg chg="mod">
          <ac:chgData name="Wilkinson, Ulises" userId="aece8d85-eb83-4e23-bf28-c30077cba893" providerId="ADAL" clId="{884F47B1-B553-4192-9126-1C112833296C}" dt="2025-11-07T00:41:49.971" v="48" actId="255"/>
          <ac:spMkLst>
            <pc:docMk/>
            <pc:sldMk cId="3920733923" sldId="314"/>
            <ac:spMk id="12" creationId="{0D81DD0A-CA8A-4719-9269-D7B1D4CA270A}"/>
          </ac:spMkLst>
        </pc:spChg>
      </pc:sldChg>
      <pc:sldChg chg="modSp mod">
        <pc:chgData name="Wilkinson, Ulises" userId="aece8d85-eb83-4e23-bf28-c30077cba893" providerId="ADAL" clId="{884F47B1-B553-4192-9126-1C112833296C}" dt="2025-11-07T00:39:57.396" v="39" actId="27636"/>
        <pc:sldMkLst>
          <pc:docMk/>
          <pc:sldMk cId="1747860482" sldId="315"/>
        </pc:sldMkLst>
        <pc:spChg chg="mod">
          <ac:chgData name="Wilkinson, Ulises" userId="aece8d85-eb83-4e23-bf28-c30077cba893" providerId="ADAL" clId="{884F47B1-B553-4192-9126-1C112833296C}" dt="2025-11-07T00:39:57.396" v="39" actId="27636"/>
          <ac:spMkLst>
            <pc:docMk/>
            <pc:sldMk cId="1747860482" sldId="315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244E1-C2B7-47A2-9C51-A40E6DC8371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5EA78-A13E-40EF-8F74-D798D535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4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dc1979768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dc1979766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dc1979766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dc1979766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Mallory, Randy. [A pictograph of a humanoid figure], photograph, January 2005; 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3"/>
              </a:rPr>
              <a:t>https://texashistory.unt.edu/ark:/67531/metadc1979768/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: accessed July 30, 2024),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; crediting UNT Libraries Special Collections.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6A7A7-5F8E-48A6-988D-18E8FA12BE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12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Mallory, Randy. [Prehistoric paintings on cavern walls], photograph, January 2005; 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3"/>
              </a:rPr>
              <a:t>https://texashistory.unt.edu/ark:/67531/metadc1979766/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: accessed July 30, 2024),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; crediting UNT Libraries Special Collections.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5EA78-A13E-40EF-8F74-D798D535BA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Mallory, Randy. [Prehistoric paintings on cavern walls], photograph, January 2005; 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3"/>
              </a:rPr>
              <a:t>https://texashistory.unt.edu/ark:/67531/metadc1979766/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: accessed July 30, 2024),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; crediting UNT Libraries Special Collections.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5EA78-A13E-40EF-8F74-D798D535BA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81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Mallory, Randy. [Prehistoric paintings on cavern walls], photograph, January 2005; 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3"/>
              </a:rPr>
              <a:t>https://texashistory.unt.edu/ark:/67531/metadc1979766/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: accessed July 30, 2024),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; crediting UNT Libraries Special Collections.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5EA78-A13E-40EF-8F74-D798D535BA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6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4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49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1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33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35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05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53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61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22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9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81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60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23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0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7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1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1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2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9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2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56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0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2714" y="643798"/>
            <a:ext cx="5930540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400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Unidad 1: </a:t>
            </a:r>
            <a:br>
              <a:rPr lang="en-US" sz="7400" b="1" i="1" dirty="0">
                <a:latin typeface="Gotham Book"/>
              </a:rPr>
            </a:br>
            <a:r>
              <a:rPr lang="es-ES" sz="7400" b="1" dirty="0">
                <a:latin typeface="Gotham Book"/>
              </a:rPr>
              <a:t>Texas natural y su gente</a:t>
            </a:r>
            <a:endParaRPr lang="en-US" sz="7400" b="1" dirty="0">
              <a:latin typeface="Gotham Book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2714" y="4636008"/>
            <a:ext cx="5616157" cy="1572768"/>
          </a:xfrm>
        </p:spPr>
        <p:txBody>
          <a:bodyPr>
            <a:normAutofit/>
          </a:bodyPr>
          <a:lstStyle/>
          <a:p>
            <a:r>
              <a:rPr lang="en-US" sz="3600" b="1" i="1" dirty="0" err="1">
                <a:solidFill>
                  <a:schemeClr val="bg2">
                    <a:lumMod val="50000"/>
                  </a:schemeClr>
                </a:solidFill>
                <a:latin typeface="Gotham Book"/>
              </a:rPr>
              <a:t>Lección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 de extension</a:t>
            </a:r>
          </a:p>
          <a:p>
            <a:r>
              <a:rPr lang="es-ES" sz="3600" b="1" i="1" dirty="0">
                <a:latin typeface="Gotham Book"/>
              </a:rPr>
              <a:t>Voces de la historia de Texas</a:t>
            </a:r>
            <a:endParaRPr lang="en-US" sz="3600" b="1" i="1" dirty="0">
              <a:latin typeface="Gotham Book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A2814E"/>
          </a:solidFill>
          <a:ln w="38100" cap="rnd">
            <a:solidFill>
              <a:srgbClr val="A281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 photograph of American Indian rock paintings at the White Shaman Rock Shelter in South Texas">
            <a:extLst>
              <a:ext uri="{FF2B5EF4-FFF2-40B4-BE49-F238E27FC236}">
                <a16:creationId xmlns:a16="http://schemas.microsoft.com/office/drawing/2014/main" id="{D4CDF535-0F8D-A077-CF51-7F61D4C1D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r="18420" b="2"/>
          <a:stretch/>
        </p:blipFill>
        <p:spPr bwMode="auto">
          <a:xfrm>
            <a:off x="1" y="10"/>
            <a:ext cx="5736770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1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3000" t="-44000" r="-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22BB512-583C-4733-B4A2-A9353FAB7B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3486" y="-79956"/>
            <a:ext cx="10407999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Boleto</a:t>
            </a:r>
            <a:r>
              <a:rPr lang="en-US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de </a:t>
            </a:r>
            <a:r>
              <a:rPr lang="en-US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salida</a:t>
            </a:r>
            <a:b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s-ES" sz="3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Sigue las instrucciones para completar tu boleto de salida</a:t>
            </a:r>
            <a:endParaRPr lang="en-US" sz="4400" dirty="0"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280F7D-0FF9-4AF9-1797-D288D2292D1A}"/>
              </a:ext>
            </a:extLst>
          </p:cNvPr>
          <p:cNvSpPr txBox="1"/>
          <p:nvPr/>
        </p:nvSpPr>
        <p:spPr>
          <a:xfrm>
            <a:off x="2492829" y="1719106"/>
            <a:ext cx="880654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400" b="1" dirty="0">
                <a:solidFill>
                  <a:schemeClr val="accent6">
                    <a:lumMod val="75000"/>
                  </a:schemeClr>
                </a:solidFill>
              </a:rPr>
              <a:t>Elija una de las siguientes opciones:</a:t>
            </a:r>
          </a:p>
          <a:p>
            <a:pPr lvl="0"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es-ES" sz="3200" dirty="0">
                <a:solidFill>
                  <a:srgbClr val="C00000"/>
                </a:solidFill>
              </a:rPr>
              <a:t>Mira tu propio dibujo de calentamiento como si fueras alguien del futuro que nunca lo ha visto antes. Hacer inferencias sobre el dibujo</a:t>
            </a:r>
            <a:r>
              <a:rPr lang="en-US" sz="3200" dirty="0">
                <a:solidFill>
                  <a:srgbClr val="C00000"/>
                </a:solidFill>
                <a:latin typeface="Calibri" panose="020F0502020204030204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dirty="0">
              <a:solidFill>
                <a:srgbClr val="C00000"/>
              </a:solidFill>
              <a:latin typeface="Calibri" panose="020F0502020204030204"/>
            </a:endParaRP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es-ES" sz="3200" dirty="0">
                <a:solidFill>
                  <a:srgbClr val="002060"/>
                </a:solidFill>
              </a:rPr>
              <a:t>Intercambia tu boleto de salida con un compañero de hombro. Mira su calentamiento con respeto. Hacer inferencias sobre la imagen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35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391318" y="-291668"/>
            <a:ext cx="10184524" cy="1707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 err="1">
                <a:solidFill>
                  <a:schemeClr val="bg1"/>
                </a:solidFill>
                <a:latin typeface="Gotham Medium"/>
              </a:rPr>
              <a:t>Compartir</a:t>
            </a:r>
            <a:r>
              <a:rPr lang="en-US" sz="7200" dirty="0">
                <a:solidFill>
                  <a:schemeClr val="bg1"/>
                </a:solidFill>
                <a:latin typeface="Gotham Medium"/>
              </a:rPr>
              <a:t> con la </a:t>
            </a:r>
            <a:r>
              <a:rPr lang="en-US" sz="7200" dirty="0" err="1">
                <a:solidFill>
                  <a:schemeClr val="bg1"/>
                </a:solidFill>
                <a:latin typeface="Gotham Medium"/>
              </a:rPr>
              <a:t>clase</a:t>
            </a:r>
            <a:endParaRPr lang="en-US" sz="5400" dirty="0"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5AC7F0-7A47-6425-9C75-4F5B531B3282}"/>
              </a:ext>
            </a:extLst>
          </p:cNvPr>
          <p:cNvSpPr txBox="1"/>
          <p:nvPr/>
        </p:nvSpPr>
        <p:spPr>
          <a:xfrm>
            <a:off x="185058" y="1524003"/>
            <a:ext cx="120069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solidFill>
                  <a:srgbClr val="C00000"/>
                </a:solidFill>
              </a:rPr>
              <a:t>Nota</a:t>
            </a:r>
            <a:r>
              <a:rPr lang="en-US" sz="2500" dirty="0">
                <a:solidFill>
                  <a:srgbClr val="C00000"/>
                </a:solidFill>
              </a:rPr>
              <a:t>: </a:t>
            </a:r>
            <a:r>
              <a:rPr lang="es-ES" sz="2500" dirty="0">
                <a:solidFill>
                  <a:srgbClr val="C00000"/>
                </a:solidFill>
              </a:rPr>
              <a:t>Si intercambió imágenes con un compañero, asegúrese de obtener su consentimiento antes de compartir sus inferencias sobre su imagen. Sé respetuoso en lo que compartes</a:t>
            </a:r>
            <a:r>
              <a:rPr lang="en-US" sz="25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FBA4DA3-E9EF-C5C9-A910-857397D06E63}"/>
              </a:ext>
            </a:extLst>
          </p:cNvPr>
          <p:cNvSpPr/>
          <p:nvPr/>
        </p:nvSpPr>
        <p:spPr>
          <a:xfrm>
            <a:off x="4760710" y="2702721"/>
            <a:ext cx="6226629" cy="1317172"/>
          </a:xfrm>
          <a:prstGeom prst="wedgeRoundRectCallout">
            <a:avLst>
              <a:gd name="adj1" fmla="val -66492"/>
              <a:gd name="adj2" fmla="val 3357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La imagen que analicé podría representar _____________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395B890-67E7-8466-CD15-CC6019DB16B5}"/>
              </a:ext>
            </a:extLst>
          </p:cNvPr>
          <p:cNvSpPr/>
          <p:nvPr/>
        </p:nvSpPr>
        <p:spPr>
          <a:xfrm>
            <a:off x="1053861" y="4379891"/>
            <a:ext cx="6226629" cy="1317172"/>
          </a:xfrm>
          <a:prstGeom prst="wedgeRoundRectCallout">
            <a:avLst>
              <a:gd name="adj1" fmla="val 69872"/>
              <a:gd name="adj2" fmla="val 3274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Una inferencia que hice sobre la imagen es _____________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80ABBBA-0E22-46BC-216B-71D6237DD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1830" y="2691067"/>
            <a:ext cx="1340480" cy="134048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575D005-85AA-5D81-3F45-7C8067006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5288" y="4524608"/>
            <a:ext cx="1340480" cy="13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7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38EDB2C2-3372-48DF-A685-9A05E9BB3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Calentamiento</a:t>
            </a:r>
            <a:b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s-ES" sz="3600" dirty="0">
                <a:latin typeface="Gotham Medium"/>
              </a:rPr>
              <a:t>Sigue las instrucciones para completar tu calentamiento</a:t>
            </a:r>
            <a:endParaRPr lang="en-US" sz="3600" dirty="0">
              <a:latin typeface="Gotham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2A8A37-D9E0-5A14-43BC-D31AB53A82C4}"/>
              </a:ext>
            </a:extLst>
          </p:cNvPr>
          <p:cNvSpPr txBox="1"/>
          <p:nvPr/>
        </p:nvSpPr>
        <p:spPr>
          <a:xfrm>
            <a:off x="2847627" y="1719106"/>
            <a:ext cx="50602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000" dirty="0" err="1">
                <a:solidFill>
                  <a:srgbClr val="002060"/>
                </a:solidFill>
              </a:rPr>
              <a:t>Considera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una</a:t>
            </a:r>
            <a:r>
              <a:rPr lang="en-US" sz="3000" dirty="0">
                <a:solidFill>
                  <a:srgbClr val="002060"/>
                </a:solidFill>
              </a:rPr>
              <a:t> persona </a:t>
            </a:r>
            <a:r>
              <a:rPr lang="en-US" sz="3000" dirty="0" err="1">
                <a:solidFill>
                  <a:srgbClr val="002060"/>
                </a:solidFill>
              </a:rPr>
              <a:t>significativa</a:t>
            </a:r>
            <a:r>
              <a:rPr lang="en-US" sz="3000" dirty="0">
                <a:solidFill>
                  <a:srgbClr val="002060"/>
                </a:solidFill>
              </a:rPr>
              <a:t>, un </a:t>
            </a:r>
            <a:r>
              <a:rPr lang="en-US" sz="3000" dirty="0" err="1">
                <a:solidFill>
                  <a:srgbClr val="002060"/>
                </a:solidFill>
              </a:rPr>
              <a:t>lugar</a:t>
            </a:r>
            <a:r>
              <a:rPr lang="en-US" sz="3000" dirty="0">
                <a:solidFill>
                  <a:srgbClr val="002060"/>
                </a:solidFill>
              </a:rPr>
              <a:t>, </a:t>
            </a:r>
            <a:r>
              <a:rPr lang="en-US" sz="3000" dirty="0" err="1">
                <a:solidFill>
                  <a:srgbClr val="002060"/>
                </a:solidFill>
              </a:rPr>
              <a:t>una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cosa</a:t>
            </a:r>
            <a:r>
              <a:rPr lang="en-US" sz="3000" dirty="0">
                <a:solidFill>
                  <a:srgbClr val="002060"/>
                </a:solidFill>
              </a:rPr>
              <a:t>, un </a:t>
            </a:r>
            <a:r>
              <a:rPr lang="en-US" sz="3000" dirty="0" err="1">
                <a:solidFill>
                  <a:srgbClr val="002060"/>
                </a:solidFill>
              </a:rPr>
              <a:t>evento</a:t>
            </a:r>
            <a:r>
              <a:rPr lang="en-US" sz="3000" dirty="0">
                <a:solidFill>
                  <a:srgbClr val="002060"/>
                </a:solidFill>
              </a:rPr>
              <a:t>, etc. de </a:t>
            </a:r>
            <a:r>
              <a:rPr lang="en-US" sz="3000" dirty="0" err="1">
                <a:solidFill>
                  <a:srgbClr val="002060"/>
                </a:solidFill>
              </a:rPr>
              <a:t>tu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vida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es-ES" sz="3000" dirty="0">
                <a:solidFill>
                  <a:srgbClr val="C00000"/>
                </a:solidFill>
              </a:rPr>
              <a:t>Dibuja una imagen que represente tu cosa importante</a:t>
            </a:r>
            <a:r>
              <a:rPr lang="en-US" sz="3000" dirty="0">
                <a:solidFill>
                  <a:srgbClr val="C00000"/>
                </a:solidFill>
                <a:latin typeface="Calibri" panose="020F0502020204030204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lang="es-ES" sz="3000" dirty="0" err="1">
                <a:solidFill>
                  <a:srgbClr val="00B050"/>
                </a:solidFill>
              </a:rPr>
              <a:t>ompartir</a:t>
            </a:r>
            <a:r>
              <a:rPr lang="es-ES" sz="3000" dirty="0">
                <a:solidFill>
                  <a:srgbClr val="00B050"/>
                </a:solidFill>
              </a:rPr>
              <a:t> con un compañero. Verás por qué en el ticket de salida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3" name="Picture 12" descr="Magnifying glass and question mark">
            <a:extLst>
              <a:ext uri="{FF2B5EF4-FFF2-40B4-BE49-F238E27FC236}">
                <a16:creationId xmlns:a16="http://schemas.microsoft.com/office/drawing/2014/main" id="{85247DD4-135A-C3E1-6645-712F0D8A45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7619" r="22945"/>
          <a:stretch/>
        </p:blipFill>
        <p:spPr>
          <a:xfrm>
            <a:off x="8350942" y="2155371"/>
            <a:ext cx="3237988" cy="3188678"/>
          </a:xfrm>
          <a:prstGeom prst="rect">
            <a:avLst/>
          </a:prstGeom>
          <a:effectLst>
            <a:outerShdw blurRad="50800" dist="50800" dir="81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D82653A-FB34-D49C-1CBF-212B7AC43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3897" y="1828800"/>
            <a:ext cx="1200884" cy="120088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2C79970-0CFD-5DBD-F96D-C07D2F6B7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46546" y="3604412"/>
            <a:ext cx="1071092" cy="1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5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CE043-7D6D-0005-11A2-0CC564E0D17E}"/>
              </a:ext>
            </a:extLst>
          </p:cNvPr>
          <p:cNvSpPr txBox="1"/>
          <p:nvPr/>
        </p:nvSpPr>
        <p:spPr>
          <a:xfrm>
            <a:off x="1045029" y="1828800"/>
            <a:ext cx="10363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6000" dirty="0">
                <a:solidFill>
                  <a:srgbClr val="002060"/>
                </a:solidFill>
              </a:rPr>
              <a:t>¿Cuál es una de las formas en que las primeras personas de Texas contaron sus historias y cómo nos ayuda a aprender sobre sus vidas hoy?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10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6CC9DF-77CB-675E-BB9A-652A235CC7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dirty="0">
                <a:solidFill>
                  <a:schemeClr val="bg1"/>
                </a:solidFill>
                <a:latin typeface="Gotham Medium"/>
              </a:rPr>
              <a:t>En la lección de hoy...</a:t>
            </a:r>
            <a:br>
              <a:rPr lang="es-ES" sz="7200" dirty="0">
                <a:solidFill>
                  <a:schemeClr val="bg1"/>
                </a:solidFill>
                <a:latin typeface="Gotham Medium"/>
              </a:rPr>
            </a:br>
            <a:r>
              <a:rPr lang="en-US" sz="1800" dirty="0">
                <a:solidFill>
                  <a:schemeClr val="bg1"/>
                </a:solidFill>
                <a:latin typeface="Gotham Medium"/>
              </a:rPr>
              <a:t>Día 1</a:t>
            </a:r>
            <a:endParaRPr lang="en-US" sz="88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8F755-2814-BAC0-DB9A-A059B16CACA3}"/>
              </a:ext>
            </a:extLst>
          </p:cNvPr>
          <p:cNvSpPr txBox="1"/>
          <p:nvPr/>
        </p:nvSpPr>
        <p:spPr>
          <a:xfrm>
            <a:off x="1164771" y="1785257"/>
            <a:ext cx="10276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  <a:defRPr/>
            </a:pPr>
            <a:r>
              <a:rPr lang="en-US" sz="4000" b="1" i="1" u="sng" dirty="0">
                <a:solidFill>
                  <a:srgbClr val="4472C4">
                    <a:lumMod val="50000"/>
                  </a:srgbClr>
                </a:solidFill>
              </a:rPr>
              <a:t>Lo </a:t>
            </a:r>
            <a:r>
              <a:rPr lang="en-US" sz="4000" b="1" i="1" u="sng" dirty="0" err="1">
                <a:solidFill>
                  <a:srgbClr val="4472C4">
                    <a:lumMod val="50000"/>
                  </a:srgbClr>
                </a:solidFill>
              </a:rPr>
              <a:t>haremos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4000" dirty="0">
                <a:solidFill>
                  <a:srgbClr val="4472C4">
                    <a:lumMod val="50000"/>
                  </a:srgbClr>
                </a:solidFill>
              </a:rPr>
              <a:t>examinar un artefacto indio americano temprano llamado pictografías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0" indent="-742950">
              <a:buFont typeface="+mj-lt"/>
              <a:buAutoNum type="arabicPeriod"/>
              <a:defRPr/>
            </a:pPr>
            <a:r>
              <a:rPr lang="en-US" sz="4000" b="1" i="1" u="sng" dirty="0">
                <a:solidFill>
                  <a:srgbClr val="C00000"/>
                </a:solidFill>
              </a:rPr>
              <a:t>Lo </a:t>
            </a:r>
            <a:r>
              <a:rPr lang="en-US" sz="4000" b="1" i="1" u="sng" dirty="0" err="1">
                <a:solidFill>
                  <a:srgbClr val="C00000"/>
                </a:solidFill>
              </a:rPr>
              <a:t>haré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4000" dirty="0">
                <a:solidFill>
                  <a:srgbClr val="C00000"/>
                </a:solidFill>
              </a:rPr>
              <a:t>leer un pasaje sobre una colección específica de pictografías en el sur de Texas de hace miles de años y responder preguntas de comprensión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9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64229"/>
            <a:ext cx="12192000" cy="240574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4" y="2118773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425" y="2755509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83229" y="2708934"/>
            <a:ext cx="8665027" cy="13469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>
                    <a:lumMod val="95000"/>
                  </a:schemeClr>
                </a:solidFill>
                <a:latin typeface="Gotham Medium"/>
              </a:rPr>
              <a:t>Antes de leer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AE6F562-782D-DC46-92F5-39929AF39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C51E3E-3307-4BF1-B811-320E2C93F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0D81DD0A-CA8A-4719-9269-D7B1D4CA27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96517" y="-79956"/>
            <a:ext cx="4937684" cy="12447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Considerar</a:t>
            </a:r>
            <a:endParaRPr lang="en-US" dirty="0">
              <a:latin typeface="Gotham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0C0FE-D503-D141-7E65-1FFDA604DFA6}"/>
              </a:ext>
            </a:extLst>
          </p:cNvPr>
          <p:cNvSpPr txBox="1"/>
          <p:nvPr/>
        </p:nvSpPr>
        <p:spPr>
          <a:xfrm>
            <a:off x="1895475" y="1323169"/>
            <a:ext cx="483059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>
                <a:solidFill>
                  <a:srgbClr val="7030A0"/>
                </a:solidFill>
                <a:latin typeface="Gotham Medium"/>
              </a:rPr>
              <a:t>Qué</a:t>
            </a:r>
            <a:r>
              <a:rPr lang="en-US" sz="3600" dirty="0">
                <a:solidFill>
                  <a:srgbClr val="7030A0"/>
                </a:solidFill>
                <a:latin typeface="Gotham Medium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Gotham Medium"/>
              </a:rPr>
              <a:t>ves</a:t>
            </a:r>
            <a:r>
              <a:rPr lang="en-US" sz="3600" dirty="0">
                <a:solidFill>
                  <a:srgbClr val="7030A0"/>
                </a:solidFill>
                <a:latin typeface="Gotham Medium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>
                <a:solidFill>
                  <a:srgbClr val="C00000"/>
                </a:solidFill>
                <a:latin typeface="Gotham Medium"/>
              </a:rPr>
              <a:t>Qué</a:t>
            </a:r>
            <a:r>
              <a:rPr lang="en-US" sz="3600" dirty="0">
                <a:solidFill>
                  <a:srgbClr val="C00000"/>
                </a:solidFill>
                <a:latin typeface="Gotham Medium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Gotham Medium"/>
              </a:rPr>
              <a:t>notas</a:t>
            </a:r>
            <a:r>
              <a:rPr lang="en-US" sz="3600" dirty="0">
                <a:solidFill>
                  <a:srgbClr val="C00000"/>
                </a:solidFill>
                <a:latin typeface="Gotham Medium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dirty="0">
                <a:solidFill>
                  <a:schemeClr val="accent6">
                    <a:lumMod val="75000"/>
                  </a:schemeClr>
                </a:solidFill>
                <a:latin typeface="Gotham Medium"/>
              </a:rPr>
              <a:t>Qué crees que es esto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Gotham Medium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Gotham Medium"/>
              </a:rPr>
              <a:t>Cómo crees que se hizo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otham Medium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dirty="0">
                <a:solidFill>
                  <a:schemeClr val="accent2">
                    <a:lumMod val="75000"/>
                  </a:schemeClr>
                </a:solidFill>
                <a:latin typeface="Gotham Medium"/>
              </a:rPr>
              <a:t>Qué puedes inferir sobre las personas que crearon esto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Gotham Medium"/>
              </a:rPr>
              <a:t>? 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A photograph of early American Indian pictographs painted on a cave wall">
            <a:extLst>
              <a:ext uri="{FF2B5EF4-FFF2-40B4-BE49-F238E27FC236}">
                <a16:creationId xmlns:a16="http://schemas.microsoft.com/office/drawing/2014/main" id="{D6BE802C-F7DC-326A-84E9-2A9C4B4AE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8" r="3095" b="7118"/>
          <a:stretch/>
        </p:blipFill>
        <p:spPr bwMode="auto">
          <a:xfrm>
            <a:off x="6999605" y="118865"/>
            <a:ext cx="4937684" cy="622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8F9EE92-6467-7AC9-51A8-24E4E277D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60265" y="93679"/>
            <a:ext cx="1071092" cy="1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5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AE6F562-782D-DC46-92F5-39929AF39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C51E3E-3307-4BF1-B811-320E2C93F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0D81DD0A-CA8A-4719-9269-D7B1D4CA27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96517" y="-79956"/>
            <a:ext cx="4937684" cy="12447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1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Considerar</a:t>
            </a:r>
            <a: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1</a:t>
            </a:r>
            <a:endParaRPr lang="en-US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0C0FE-D503-D141-7E65-1FFDA604DFA6}"/>
              </a:ext>
            </a:extLst>
          </p:cNvPr>
          <p:cNvSpPr txBox="1"/>
          <p:nvPr/>
        </p:nvSpPr>
        <p:spPr>
          <a:xfrm>
            <a:off x="1895475" y="1323169"/>
            <a:ext cx="483059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>
                <a:solidFill>
                  <a:srgbClr val="7030A0"/>
                </a:solidFill>
                <a:latin typeface="Gotham Medium"/>
              </a:rPr>
              <a:t>Qué</a:t>
            </a:r>
            <a:r>
              <a:rPr lang="en-US" sz="3600" dirty="0">
                <a:solidFill>
                  <a:srgbClr val="7030A0"/>
                </a:solidFill>
                <a:latin typeface="Gotham Medium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Gotham Medium"/>
              </a:rPr>
              <a:t>ves</a:t>
            </a:r>
            <a:r>
              <a:rPr lang="en-US" sz="3600" dirty="0">
                <a:solidFill>
                  <a:srgbClr val="7030A0"/>
                </a:solidFill>
                <a:latin typeface="Gotham Medium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>
                <a:solidFill>
                  <a:srgbClr val="C00000"/>
                </a:solidFill>
                <a:latin typeface="Gotham Medium"/>
              </a:rPr>
              <a:t>Qué</a:t>
            </a:r>
            <a:r>
              <a:rPr lang="en-US" sz="3600" dirty="0">
                <a:solidFill>
                  <a:srgbClr val="C00000"/>
                </a:solidFill>
                <a:latin typeface="Gotham Medium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Gotham Medium"/>
              </a:rPr>
              <a:t>notas</a:t>
            </a:r>
            <a:r>
              <a:rPr lang="en-US" sz="3600" dirty="0">
                <a:solidFill>
                  <a:srgbClr val="C00000"/>
                </a:solidFill>
                <a:latin typeface="Gotham Medium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dirty="0">
                <a:solidFill>
                  <a:schemeClr val="accent6">
                    <a:lumMod val="75000"/>
                  </a:schemeClr>
                </a:solidFill>
                <a:latin typeface="Gotham Medium"/>
              </a:rPr>
              <a:t>Qué crees que es esto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Gotham Medium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Gotham Medium"/>
              </a:rPr>
              <a:t>Cómo crees que se hizo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otham Medium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dirty="0">
                <a:solidFill>
                  <a:schemeClr val="accent2">
                    <a:lumMod val="75000"/>
                  </a:schemeClr>
                </a:solidFill>
                <a:latin typeface="Gotham Medium"/>
              </a:rPr>
              <a:t>Qué puedes inferir sobre las personas que crearon esto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Gotham Medium"/>
              </a:rPr>
              <a:t>? 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8F9EE92-6467-7AC9-51A8-24E4E277D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0265" y="93679"/>
            <a:ext cx="1071092" cy="1071092"/>
          </a:xfrm>
          <a:prstGeom prst="rect">
            <a:avLst/>
          </a:prstGeom>
        </p:spPr>
      </p:pic>
      <p:pic>
        <p:nvPicPr>
          <p:cNvPr id="2" name="Picture 4" descr="A photograph of early American Indian pictographs painted on a rock wall in south Texas">
            <a:extLst>
              <a:ext uri="{FF2B5EF4-FFF2-40B4-BE49-F238E27FC236}">
                <a16:creationId xmlns:a16="http://schemas.microsoft.com/office/drawing/2014/main" id="{6A56C2D6-FCF2-05C3-7C28-6673D8286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188" r="512"/>
          <a:stretch/>
        </p:blipFill>
        <p:spPr bwMode="auto">
          <a:xfrm>
            <a:off x="7406717" y="118865"/>
            <a:ext cx="4380150" cy="619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96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AE6F562-782D-DC46-92F5-39929AF39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C51E3E-3307-4BF1-B811-320E2C93F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0D81DD0A-CA8A-4719-9269-D7B1D4CA27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96517" y="-79956"/>
            <a:ext cx="4937684" cy="12447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1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Considerar</a:t>
            </a:r>
            <a: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2</a:t>
            </a:r>
            <a:endParaRPr lang="en-US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0C0FE-D503-D141-7E65-1FFDA604DFA6}"/>
              </a:ext>
            </a:extLst>
          </p:cNvPr>
          <p:cNvSpPr txBox="1"/>
          <p:nvPr/>
        </p:nvSpPr>
        <p:spPr>
          <a:xfrm>
            <a:off x="1895475" y="1323169"/>
            <a:ext cx="483059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>
                <a:solidFill>
                  <a:srgbClr val="7030A0"/>
                </a:solidFill>
                <a:latin typeface="Gotham Medium"/>
              </a:rPr>
              <a:t>Qué</a:t>
            </a:r>
            <a:r>
              <a:rPr lang="en-US" sz="3600" dirty="0">
                <a:solidFill>
                  <a:srgbClr val="7030A0"/>
                </a:solidFill>
                <a:latin typeface="Gotham Medium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Gotham Medium"/>
              </a:rPr>
              <a:t>ves</a:t>
            </a:r>
            <a:r>
              <a:rPr lang="en-US" sz="3600" dirty="0">
                <a:solidFill>
                  <a:srgbClr val="7030A0"/>
                </a:solidFill>
                <a:latin typeface="Gotham Medium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>
                <a:solidFill>
                  <a:srgbClr val="C00000"/>
                </a:solidFill>
                <a:latin typeface="Gotham Medium"/>
              </a:rPr>
              <a:t>Qué</a:t>
            </a:r>
            <a:r>
              <a:rPr lang="en-US" sz="3600" dirty="0">
                <a:solidFill>
                  <a:srgbClr val="C00000"/>
                </a:solidFill>
                <a:latin typeface="Gotham Medium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Gotham Medium"/>
              </a:rPr>
              <a:t>notas</a:t>
            </a:r>
            <a:r>
              <a:rPr lang="en-US" sz="3600" dirty="0">
                <a:solidFill>
                  <a:srgbClr val="C00000"/>
                </a:solidFill>
                <a:latin typeface="Gotham Medium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dirty="0">
                <a:solidFill>
                  <a:schemeClr val="accent6">
                    <a:lumMod val="75000"/>
                  </a:schemeClr>
                </a:solidFill>
                <a:latin typeface="Gotham Medium"/>
              </a:rPr>
              <a:t>Qué crees que es esto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Gotham Medium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Gotham Medium"/>
              </a:rPr>
              <a:t>Cómo crees que se hizo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otham Medium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dirty="0">
                <a:solidFill>
                  <a:schemeClr val="accent2">
                    <a:lumMod val="75000"/>
                  </a:schemeClr>
                </a:solidFill>
                <a:latin typeface="Gotham Medium"/>
              </a:rPr>
              <a:t>Qué puedes inferir sobre las personas que crearon esto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Gotham Medium"/>
              </a:rPr>
              <a:t>? 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8F9EE92-6467-7AC9-51A8-24E4E277D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0265" y="93679"/>
            <a:ext cx="1071092" cy="1071092"/>
          </a:xfrm>
          <a:prstGeom prst="rect">
            <a:avLst/>
          </a:prstGeom>
        </p:spPr>
      </p:pic>
      <p:pic>
        <p:nvPicPr>
          <p:cNvPr id="3074" name="Picture 2" descr="A photograph of early American Indian pictographs painted on a rock wall in south Texas">
            <a:extLst>
              <a:ext uri="{FF2B5EF4-FFF2-40B4-BE49-F238E27FC236}">
                <a16:creationId xmlns:a16="http://schemas.microsoft.com/office/drawing/2014/main" id="{7E8F59BF-5803-A654-C089-CE5CD75CE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" b="12082"/>
          <a:stretch/>
        </p:blipFill>
        <p:spPr bwMode="auto">
          <a:xfrm>
            <a:off x="7198588" y="95066"/>
            <a:ext cx="4762604" cy="630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33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64229"/>
            <a:ext cx="12192000" cy="240574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4" y="2118773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425" y="2755509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83229" y="2708934"/>
            <a:ext cx="8665027" cy="13469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err="1">
                <a:solidFill>
                  <a:schemeClr val="bg1">
                    <a:lumMod val="95000"/>
                  </a:schemeClr>
                </a:solidFill>
                <a:latin typeface="Gotham Medium"/>
              </a:rPr>
              <a:t>Actividad</a:t>
            </a:r>
            <a:r>
              <a:rPr lang="en-US" sz="8800" dirty="0">
                <a:solidFill>
                  <a:schemeClr val="bg1">
                    <a:lumMod val="95000"/>
                  </a:schemeClr>
                </a:solidFill>
                <a:latin typeface="Gotham Medium"/>
              </a:rPr>
              <a:t> de </a:t>
            </a:r>
            <a:r>
              <a:rPr lang="en-US" sz="8800" dirty="0" err="1">
                <a:solidFill>
                  <a:schemeClr val="bg1">
                    <a:lumMod val="95000"/>
                  </a:schemeClr>
                </a:solidFill>
                <a:latin typeface="Gotham Medium"/>
              </a:rPr>
              <a:t>lectura</a:t>
            </a:r>
            <a:endParaRPr lang="en-US" sz="8800" dirty="0">
              <a:solidFill>
                <a:schemeClr val="bg1">
                  <a:lumMod val="95000"/>
                </a:schemeClr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86048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7c63615015382758a6d0a335afa0978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eed60e9fed7c1dff8be74a8f08c53ae5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Props1.xml><?xml version="1.0" encoding="utf-8"?>
<ds:datastoreItem xmlns:ds="http://schemas.openxmlformats.org/officeDocument/2006/customXml" ds:itemID="{EE714751-961B-4284-B33D-C8CD876C3B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D349AD-57DD-481E-99E4-D63DB1E52C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acec14-576f-4745-8bc6-f1209321bcba"/>
    <ds:schemaRef ds:uri="545cb1ba-8b8a-41a6-8528-558dc0e975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97AB17-0660-4239-A255-A2A07216CBE2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713</Words>
  <Application>Microsoft Office PowerPoint</Application>
  <PresentationFormat>Widescreen</PresentationFormat>
  <Paragraphs>64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Gotham Book</vt:lpstr>
      <vt:lpstr>Gotham Medium</vt:lpstr>
      <vt:lpstr>Josefin Sans</vt:lpstr>
      <vt:lpstr>Modern Love</vt:lpstr>
      <vt:lpstr>The Hand</vt:lpstr>
      <vt:lpstr>SketchyVTI</vt:lpstr>
      <vt:lpstr>Office Theme</vt:lpstr>
      <vt:lpstr>Unidad 1:  Texas natural y su gente</vt:lpstr>
      <vt:lpstr>Calentamiento Sigue las instrucciones para completar tu calentamiento</vt:lpstr>
      <vt:lpstr>Pregunta esencial</vt:lpstr>
      <vt:lpstr>En la lección de hoy... Día 1</vt:lpstr>
      <vt:lpstr>Antes de leer</vt:lpstr>
      <vt:lpstr>Considerar</vt:lpstr>
      <vt:lpstr>Considerar 1</vt:lpstr>
      <vt:lpstr>Considerar 2</vt:lpstr>
      <vt:lpstr>Actividad de lectura</vt:lpstr>
      <vt:lpstr>Boleto de salida Sigue las instrucciones para completar tu boleto de salida</vt:lpstr>
      <vt:lpstr>Compartir con la clase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3</cp:revision>
  <dcterms:created xsi:type="dcterms:W3CDTF">2024-07-30T15:41:08Z</dcterms:created>
  <dcterms:modified xsi:type="dcterms:W3CDTF">2025-11-07T00:41:55Z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