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5"/>
  </p:notesMasterIdLst>
  <p:sldIdLst>
    <p:sldId id="257" r:id="rId6"/>
    <p:sldId id="339" r:id="rId7"/>
    <p:sldId id="340" r:id="rId8"/>
    <p:sldId id="338" r:id="rId9"/>
    <p:sldId id="341" r:id="rId10"/>
    <p:sldId id="362" r:id="rId11"/>
    <p:sldId id="363" r:id="rId12"/>
    <p:sldId id="364" r:id="rId13"/>
    <p:sldId id="3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FF17E5-F0A8-43DA-ABF8-7B7F26FD8E22}" v="41" dt="2026-03-25T02:48:04.8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8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kinson, Ulises" userId="aece8d85-eb83-4e23-bf28-c30077cba893" providerId="ADAL" clId="{884F47B1-B553-4192-9126-1C112833296C}"/>
    <pc:docChg chg="undo custSel modSld">
      <pc:chgData name="Wilkinson, Ulises" userId="aece8d85-eb83-4e23-bf28-c30077cba893" providerId="ADAL" clId="{884F47B1-B553-4192-9126-1C112833296C}" dt="2026-03-25T02:48:09.240" v="31" actId="113"/>
      <pc:docMkLst>
        <pc:docMk/>
      </pc:docMkLst>
      <pc:sldChg chg="modSp mod">
        <pc:chgData name="Wilkinson, Ulises" userId="aece8d85-eb83-4e23-bf28-c30077cba893" providerId="ADAL" clId="{884F47B1-B553-4192-9126-1C112833296C}" dt="2026-03-25T02:44:55.871" v="0" actId="20577"/>
        <pc:sldMkLst>
          <pc:docMk/>
          <pc:sldMk cId="3688110141" sldId="257"/>
        </pc:sldMkLst>
        <pc:spChg chg="mod">
          <ac:chgData name="Wilkinson, Ulises" userId="aece8d85-eb83-4e23-bf28-c30077cba893" providerId="ADAL" clId="{884F47B1-B553-4192-9126-1C112833296C}" dt="2026-03-25T02:44:55.871" v="0" actId="20577"/>
          <ac:spMkLst>
            <pc:docMk/>
            <pc:sldMk cId="3688110141" sldId="257"/>
            <ac:spMk id="3" creationId="{DE5E7D88-B411-0667-9CA2-7DAF8B9F01D0}"/>
          </ac:spMkLst>
        </pc:spChg>
      </pc:sldChg>
      <pc:sldChg chg="modSp mod">
        <pc:chgData name="Wilkinson, Ulises" userId="aece8d85-eb83-4e23-bf28-c30077cba893" providerId="ADAL" clId="{884F47B1-B553-4192-9126-1C112833296C}" dt="2026-03-25T02:45:38.802" v="4" actId="20577"/>
        <pc:sldMkLst>
          <pc:docMk/>
          <pc:sldMk cId="3586965934" sldId="338"/>
        </pc:sldMkLst>
        <pc:spChg chg="mod">
          <ac:chgData name="Wilkinson, Ulises" userId="aece8d85-eb83-4e23-bf28-c30077cba893" providerId="ADAL" clId="{884F47B1-B553-4192-9126-1C112833296C}" dt="2026-03-25T02:45:38.802" v="4" actId="20577"/>
          <ac:spMkLst>
            <pc:docMk/>
            <pc:sldMk cId="3586965934" sldId="338"/>
            <ac:spMk id="3" creationId="{4E749B0F-B873-9D1D-8410-CEB4810829B9}"/>
          </ac:spMkLst>
        </pc:spChg>
      </pc:sldChg>
      <pc:sldChg chg="modSp mod">
        <pc:chgData name="Wilkinson, Ulises" userId="aece8d85-eb83-4e23-bf28-c30077cba893" providerId="ADAL" clId="{884F47B1-B553-4192-9126-1C112833296C}" dt="2026-03-25T02:45:11.216" v="2" actId="20577"/>
        <pc:sldMkLst>
          <pc:docMk/>
          <pc:sldMk cId="3301560021" sldId="339"/>
        </pc:sldMkLst>
        <pc:spChg chg="mod">
          <ac:chgData name="Wilkinson, Ulises" userId="aece8d85-eb83-4e23-bf28-c30077cba893" providerId="ADAL" clId="{884F47B1-B553-4192-9126-1C112833296C}" dt="2026-03-25T02:45:01.947" v="1" actId="27636"/>
          <ac:spMkLst>
            <pc:docMk/>
            <pc:sldMk cId="3301560021" sldId="339"/>
            <ac:spMk id="2" creationId="{DC16EF74-143E-DAD0-8BCE-C61955120291}"/>
          </ac:spMkLst>
        </pc:spChg>
        <pc:spChg chg="mod">
          <ac:chgData name="Wilkinson, Ulises" userId="aece8d85-eb83-4e23-bf28-c30077cba893" providerId="ADAL" clId="{884F47B1-B553-4192-9126-1C112833296C}" dt="2026-03-25T02:45:11.216" v="2" actId="20577"/>
          <ac:spMkLst>
            <pc:docMk/>
            <pc:sldMk cId="3301560021" sldId="339"/>
            <ac:spMk id="8" creationId="{D6DFD8DB-B4A1-BC26-C02B-BCC5546654D3}"/>
          </ac:spMkLst>
        </pc:spChg>
      </pc:sldChg>
      <pc:sldChg chg="modSp mod">
        <pc:chgData name="Wilkinson, Ulises" userId="aece8d85-eb83-4e23-bf28-c30077cba893" providerId="ADAL" clId="{884F47B1-B553-4192-9126-1C112833296C}" dt="2026-03-25T02:46:06.137" v="12" actId="114"/>
        <pc:sldMkLst>
          <pc:docMk/>
          <pc:sldMk cId="369712763" sldId="341"/>
        </pc:sldMkLst>
        <pc:spChg chg="mod">
          <ac:chgData name="Wilkinson, Ulises" userId="aece8d85-eb83-4e23-bf28-c30077cba893" providerId="ADAL" clId="{884F47B1-B553-4192-9126-1C112833296C}" dt="2026-03-25T02:45:44.099" v="5" actId="27636"/>
          <ac:spMkLst>
            <pc:docMk/>
            <pc:sldMk cId="369712763" sldId="341"/>
            <ac:spMk id="2" creationId="{84BFAC29-EF51-C89D-4D0A-E092BF6D9DC9}"/>
          </ac:spMkLst>
        </pc:spChg>
        <pc:spChg chg="mod">
          <ac:chgData name="Wilkinson, Ulises" userId="aece8d85-eb83-4e23-bf28-c30077cba893" providerId="ADAL" clId="{884F47B1-B553-4192-9126-1C112833296C}" dt="2026-03-25T02:46:06.137" v="12" actId="114"/>
          <ac:spMkLst>
            <pc:docMk/>
            <pc:sldMk cId="369712763" sldId="341"/>
            <ac:spMk id="3" creationId="{B8FD51CF-8891-4238-A8FD-8B05D72CBC10}"/>
          </ac:spMkLst>
        </pc:spChg>
      </pc:sldChg>
      <pc:sldChg chg="modSp mod">
        <pc:chgData name="Wilkinson, Ulises" userId="aece8d85-eb83-4e23-bf28-c30077cba893" providerId="ADAL" clId="{884F47B1-B553-4192-9126-1C112833296C}" dt="2026-03-25T02:46:42.800" v="20"/>
        <pc:sldMkLst>
          <pc:docMk/>
          <pc:sldMk cId="4015404673" sldId="362"/>
        </pc:sldMkLst>
        <pc:spChg chg="mod">
          <ac:chgData name="Wilkinson, Ulises" userId="aece8d85-eb83-4e23-bf28-c30077cba893" providerId="ADAL" clId="{884F47B1-B553-4192-9126-1C112833296C}" dt="2026-03-25T02:46:22.335" v="14"/>
          <ac:spMkLst>
            <pc:docMk/>
            <pc:sldMk cId="4015404673" sldId="362"/>
            <ac:spMk id="4" creationId="{2C5723EB-D7E1-2865-58D5-2F2B43A7A234}"/>
          </ac:spMkLst>
        </pc:spChg>
        <pc:spChg chg="mod">
          <ac:chgData name="Wilkinson, Ulises" userId="aece8d85-eb83-4e23-bf28-c30077cba893" providerId="ADAL" clId="{884F47B1-B553-4192-9126-1C112833296C}" dt="2026-03-25T02:46:34.034" v="18"/>
          <ac:spMkLst>
            <pc:docMk/>
            <pc:sldMk cId="4015404673" sldId="362"/>
            <ac:spMk id="5" creationId="{1D4D7C03-A14D-6C28-9266-14B3EA5C5824}"/>
          </ac:spMkLst>
        </pc:spChg>
        <pc:spChg chg="mod">
          <ac:chgData name="Wilkinson, Ulises" userId="aece8d85-eb83-4e23-bf28-c30077cba893" providerId="ADAL" clId="{884F47B1-B553-4192-9126-1C112833296C}" dt="2026-03-25T02:46:42.800" v="20"/>
          <ac:spMkLst>
            <pc:docMk/>
            <pc:sldMk cId="4015404673" sldId="362"/>
            <ac:spMk id="6" creationId="{AEA03191-2B33-ED7B-41BF-3FC9F8206429}"/>
          </ac:spMkLst>
        </pc:spChg>
      </pc:sldChg>
      <pc:sldChg chg="modSp mod">
        <pc:chgData name="Wilkinson, Ulises" userId="aece8d85-eb83-4e23-bf28-c30077cba893" providerId="ADAL" clId="{884F47B1-B553-4192-9126-1C112833296C}" dt="2026-03-25T02:47:20.844" v="27" actId="20577"/>
        <pc:sldMkLst>
          <pc:docMk/>
          <pc:sldMk cId="2430928335" sldId="363"/>
        </pc:sldMkLst>
        <pc:spChg chg="mod">
          <ac:chgData name="Wilkinson, Ulises" userId="aece8d85-eb83-4e23-bf28-c30077cba893" providerId="ADAL" clId="{884F47B1-B553-4192-9126-1C112833296C}" dt="2026-03-25T02:46:55.102" v="21" actId="27636"/>
          <ac:spMkLst>
            <pc:docMk/>
            <pc:sldMk cId="2430928335" sldId="363"/>
            <ac:spMk id="2" creationId="{43AB4F81-70FD-DE14-C3EB-878CF7909CD5}"/>
          </ac:spMkLst>
        </pc:spChg>
        <pc:spChg chg="mod">
          <ac:chgData name="Wilkinson, Ulises" userId="aece8d85-eb83-4e23-bf28-c30077cba893" providerId="ADAL" clId="{884F47B1-B553-4192-9126-1C112833296C}" dt="2026-03-25T02:47:20.844" v="27" actId="20577"/>
          <ac:spMkLst>
            <pc:docMk/>
            <pc:sldMk cId="2430928335" sldId="363"/>
            <ac:spMk id="5" creationId="{9AE428F3-3E9D-6A47-C993-AB12694F4531}"/>
          </ac:spMkLst>
        </pc:spChg>
        <pc:spChg chg="mod">
          <ac:chgData name="Wilkinson, Ulises" userId="aece8d85-eb83-4e23-bf28-c30077cba893" providerId="ADAL" clId="{884F47B1-B553-4192-9126-1C112833296C}" dt="2026-03-25T02:47:19.231" v="26" actId="20577"/>
          <ac:spMkLst>
            <pc:docMk/>
            <pc:sldMk cId="2430928335" sldId="363"/>
            <ac:spMk id="6" creationId="{A1722654-A120-1B65-8005-860BFDADFF08}"/>
          </ac:spMkLst>
        </pc:spChg>
        <pc:spChg chg="mod">
          <ac:chgData name="Wilkinson, Ulises" userId="aece8d85-eb83-4e23-bf28-c30077cba893" providerId="ADAL" clId="{884F47B1-B553-4192-9126-1C112833296C}" dt="2026-03-25T02:47:17.505" v="25" actId="20577"/>
          <ac:spMkLst>
            <pc:docMk/>
            <pc:sldMk cId="2430928335" sldId="363"/>
            <ac:spMk id="9" creationId="{FB57589D-CC8A-9B57-A777-B4A86F04582E}"/>
          </ac:spMkLst>
        </pc:spChg>
      </pc:sldChg>
      <pc:sldChg chg="modSp mod">
        <pc:chgData name="Wilkinson, Ulises" userId="aece8d85-eb83-4e23-bf28-c30077cba893" providerId="ADAL" clId="{884F47B1-B553-4192-9126-1C112833296C}" dt="2026-03-25T02:47:43.840" v="29"/>
        <pc:sldMkLst>
          <pc:docMk/>
          <pc:sldMk cId="2180577389" sldId="364"/>
        </pc:sldMkLst>
        <pc:spChg chg="mod">
          <ac:chgData name="Wilkinson, Ulises" userId="aece8d85-eb83-4e23-bf28-c30077cba893" providerId="ADAL" clId="{884F47B1-B553-4192-9126-1C112833296C}" dt="2026-03-25T02:47:37.785" v="28" actId="27636"/>
          <ac:spMkLst>
            <pc:docMk/>
            <pc:sldMk cId="2180577389" sldId="364"/>
            <ac:spMk id="2" creationId="{1D64572F-C7CE-3294-153E-8C993AA5275D}"/>
          </ac:spMkLst>
        </pc:spChg>
        <pc:spChg chg="mod">
          <ac:chgData name="Wilkinson, Ulises" userId="aece8d85-eb83-4e23-bf28-c30077cba893" providerId="ADAL" clId="{884F47B1-B553-4192-9126-1C112833296C}" dt="2026-03-25T02:47:43.840" v="29"/>
          <ac:spMkLst>
            <pc:docMk/>
            <pc:sldMk cId="2180577389" sldId="364"/>
            <ac:spMk id="8" creationId="{FDD79E15-E083-852C-34D7-66BBE9831254}"/>
          </ac:spMkLst>
        </pc:spChg>
      </pc:sldChg>
      <pc:sldChg chg="modSp mod">
        <pc:chgData name="Wilkinson, Ulises" userId="aece8d85-eb83-4e23-bf28-c30077cba893" providerId="ADAL" clId="{884F47B1-B553-4192-9126-1C112833296C}" dt="2026-03-25T02:48:09.240" v="31" actId="113"/>
        <pc:sldMkLst>
          <pc:docMk/>
          <pc:sldMk cId="64658917" sldId="365"/>
        </pc:sldMkLst>
        <pc:spChg chg="mod">
          <ac:chgData name="Wilkinson, Ulises" userId="aece8d85-eb83-4e23-bf28-c30077cba893" providerId="ADAL" clId="{884F47B1-B553-4192-9126-1C112833296C}" dt="2026-03-25T02:48:00.315" v="30" actId="255"/>
          <ac:spMkLst>
            <pc:docMk/>
            <pc:sldMk cId="64658917" sldId="365"/>
            <ac:spMk id="5" creationId="{E884A0A4-9165-20D8-55F6-298AAAC8DD2A}"/>
          </ac:spMkLst>
        </pc:spChg>
        <pc:spChg chg="mod">
          <ac:chgData name="Wilkinson, Ulises" userId="aece8d85-eb83-4e23-bf28-c30077cba893" providerId="ADAL" clId="{884F47B1-B553-4192-9126-1C112833296C}" dt="2026-03-25T02:48:09.240" v="31" actId="113"/>
          <ac:spMkLst>
            <pc:docMk/>
            <pc:sldMk cId="64658917" sldId="365"/>
            <ac:spMk id="7" creationId="{827BA386-CC14-E7CD-BFBF-24B797D4FBE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A37C7-6D98-4082-9498-83E956F92C33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A4321-02E1-41D7-ACC0-ADE734E1D9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72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exashistory.unt.edu/ark:/67531/metapth26339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texashistory.unt.edu/ark:/67531/metapth26465/" TargetMode="External"/><Relationship Id="rId5" Type="http://schemas.openxmlformats.org/officeDocument/2006/relationships/hyperlink" Target="https://texashistory.unt.edu/ark:/67531/metapth19941/" TargetMode="External"/><Relationship Id="rId4" Type="http://schemas.openxmlformats.org/officeDocument/2006/relationships/hyperlink" Target="https://texashistory.unt.edu/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chives.gov/milestone-documents/14th-amendment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texashistory.unt.edu/ark:/67531/metapth234974/" TargetMode="External"/><Relationship Id="rId5" Type="http://schemas.openxmlformats.org/officeDocument/2006/relationships/hyperlink" Target="https://texashistory.unt.edu/" TargetMode="External"/><Relationship Id="rId4" Type="http://schemas.openxmlformats.org/officeDocument/2006/relationships/hyperlink" Target="https://texashistory.unt.edu/ark:/67531/metapth123775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6680DF-FBC2-44B2-B7B0-5E8793897D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918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[I&amp;GN Railroad Immigrants Home], photograph, 1890~; (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https://texashistory.unt.edu/ark:/67531/metapth26339/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 accessed September 23, 2025), University of North Texas Libraries, The Portal to Texas History,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https://texashistory.unt.edu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crediting Palestine Public Library.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Quanah Parker in Headdress, photograph, Date Unknown; (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https://texashistory.unt.edu/ark:/67531/metapth19941/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 accessed September 23, 2025), University of North Texas Libraries, The Portal to Texas History,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https://texashistory.unt.edu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crediting Tarrant County College NE, Heritage Room.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Freedmens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First Vote - Anderson County Courthouse], photograph, 1869; (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https://texashistory.unt.edu/ark:/67531/metapth26465/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 accessed September 23, 2025), University of North Texas Libraries, The Portal to Texas History,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https://texashistory.unt.edu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crediting Palestine Public Library.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A4321-02E1-41D7-ACC0-ADE734E1D90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59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Fourteenth Amendment. Accessed Sept. 10, 2025. 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https://www.archives.gov/milestone-documents/14th-amendment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Texas Almanac for 1870, and Emigrant's Guide to Texas, book, January 1870; Galveston, Texas. (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https://texashistory.unt.edu/ark:/67531/metapth123775/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 accessed September 10, 2025), University of North Texas Libraries, The Portal to Texas History, 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https://texashistory.unt.edu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crediting Texas State Historical Association.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Chew, J. C. The Houston Telegraph (Houston, Tex.), Vol. 37, No. 10, Ed. 1 Thursday, June 29, 1871, newspaper, June 29, 1871; Houston, Texas. (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https://texashistory.unt.edu/ark:/67531/metapth234974/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 accessed September 11, 2025), University of North Texas Libraries, The Portal to Texas History, </a:t>
            </a: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https://texashistory.unt.edu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crediting The Dolph Briscoe Center for American History.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A4321-02E1-41D7-ACC0-ADE734E1D90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802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8F41A-A4C9-0876-E386-7B4433A718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F0D6CD-3C5A-A717-F72A-79C1B37EDE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11739-B942-E16F-DDDB-FC84DB640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07BB-BDDA-4AE8-B745-1F25B6B1912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C375A-261A-B7A8-F553-745A0B060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AB1F5-10F0-32A5-02CB-257266203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2397-CC3C-4485-BC7F-18D821947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85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DD63F-8885-C5B8-FEBC-95FDED5F7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51454-A0C2-B66E-6723-B2B321B09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9D6B9-E755-FF65-852B-3F9A2BD6A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07BB-BDDA-4AE8-B745-1F25B6B1912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A5FCC-75CC-780B-4027-163A13953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42B926-DAA6-10BC-4D9D-A93CCCA92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2397-CC3C-4485-BC7F-18D821947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24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4895C-60D7-4541-4F73-665BE99CF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530F00-B666-BD8E-FF38-8DE0C14CC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CE5DB-E023-A9B1-D992-E0BC8BEFD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07BB-BDDA-4AE8-B745-1F25B6B1912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B5763-9A94-3045-9E55-87692D055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2CBCB-23B0-6AA7-8249-49B087E0A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2397-CC3C-4485-BC7F-18D821947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857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144DC-9453-C062-2639-338787461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92B6E-A3FA-F27E-9EB9-1E80BDC932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07D6CD-ABEF-B054-12C6-BC997AFDE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982F6-751C-B1AF-7716-6E19C43E7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07BB-BDDA-4AE8-B745-1F25B6B1912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7DCFF3-6C15-FE22-365F-A65DC1AE1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1D406-D82A-758E-069E-89DF9E817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2397-CC3C-4485-BC7F-18D821947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352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A7ACA-24E3-E4EA-66DB-389014D26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3D722-A075-E6F8-1B7D-B4F2486DD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3DC737-37BF-497D-E28B-F4BBA0C9A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C7A703-7D81-D3FC-33DB-D6E945FA7E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2297BA-0C0D-43F5-D53D-142796EA36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C7FF6D-3EAC-00D1-01A3-96C36AD41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07BB-BDDA-4AE8-B745-1F25B6B1912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7EFFAE-F9A7-A7DF-9C05-91B4CF680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A2C1FD-E0C1-5D57-D23B-056263814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2397-CC3C-4485-BC7F-18D821947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4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0B7B8-6B3D-4122-061A-F0AB60F82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83891-576D-21A5-C432-AB8030F23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07BB-BDDA-4AE8-B745-1F25B6B1912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F4EF6C-0C53-D559-D3AC-ED23F72BF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18BB06-6FA8-0EE4-E21E-F39657ED9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2397-CC3C-4485-BC7F-18D821947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986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D8E18B-4FF2-562C-16AA-967C550EF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07BB-BDDA-4AE8-B745-1F25B6B1912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564762-70A2-CC16-CE66-739B92440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2EE8A2-63F5-9AFA-3A09-2DA2055DB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2397-CC3C-4485-BC7F-18D821947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585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24A8D-0F82-98D0-2167-F24EE0FCF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9B74-C95C-6060-F55E-D5189F8CE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32A2E-0B31-5C6A-8A52-F2EBB0E53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586C59-143D-4326-E5C5-0B9E2DC69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07BB-BDDA-4AE8-B745-1F25B6B1912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9C030-979A-F42A-3F8E-3496E027E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881716-0254-DC89-5A45-D9FC649A5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2397-CC3C-4485-BC7F-18D821947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99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D909F-84FA-ABC1-B839-4BDC30056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C263A7-31AB-FA9A-CCEB-26CD461FD5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26605-9042-AB6B-D7B1-4E8EB1B38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E18D50-99CD-E91E-A830-DCEFB7CD1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07BB-BDDA-4AE8-B745-1F25B6B1912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6B88A3-FD28-F865-A193-0175F20BF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BCDD2A-69BC-C59D-34E4-A63A01744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2397-CC3C-4485-BC7F-18D821947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00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EFB70-FE90-CFA7-CADF-CB861DB61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B16A63-D64F-C49F-2015-EAE3D9A7A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F4117-C706-97D7-8CB6-EB4677C38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07BB-BDDA-4AE8-B745-1F25B6B1912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7AD00-E15F-40C4-508E-2AB69248F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E0912-5AA2-33C6-6E1D-D8C9798A4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2397-CC3C-4485-BC7F-18D821947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873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110FBF-D1B9-841A-40ED-4B647930EB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CB8067-390E-9217-6DE6-A14474A7EE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D8AB6-87C6-81F8-3896-78ED93C10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107BB-BDDA-4AE8-B745-1F25B6B1912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4D874-0FF7-CE76-64F7-E52D73CC5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DCD427-49FC-6895-5C6D-0673A14FC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32397-CC3C-4485-BC7F-18D821947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77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029F6-0A65-33B2-F9D5-CA8B7A0DD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E49221-C863-27F8-F975-A2DAB07EE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023AA-1E1A-37B4-CF6F-7310B747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72CD9-061D-25A6-E262-8DE889B0D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1F834-B621-B375-40A7-A9C94CF99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798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2147A-68AA-767B-47BF-87B292CC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B4C68-B503-57A1-A717-D42D4A39A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2AE3A-0086-570E-CAC8-86F60D443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F4EBE-A49C-385B-BD85-06180DC47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5AECF-83D1-C9D9-82F5-0415B03AE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743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E47CD-5786-6CBB-356B-4870A9AC0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BAFC19-DA61-3D8A-216B-985C7421DF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17181-B7E2-5C21-E515-A62D98383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30E2C-79DC-13F5-4738-80D9385C7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9C618-EA05-E57A-5A34-2F91527B1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980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FA4E6-B46C-4009-481B-DD87C4943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35D8-0B60-97D4-DA7C-636931D17B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AE291B-03EF-E27D-97BD-613B5D2C9B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66B4A-AD47-AB6B-8A90-240C1599C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34C3FF-1795-DADD-9108-1E9982237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0CF02E-D8C9-558D-EDAC-303CC0B12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438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647E0-B645-EB48-C212-B8285F0A1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625E1-D17B-8303-C559-3B3B6A807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AFE2A-5063-3BDF-3EFF-9E8EF134B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31193B-7FE7-DC74-F0B9-A89FB16B89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EE0452-43CB-FC71-31AF-50DDA8B37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BB2339-51B0-7DA3-3318-09E66123C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EB1EED-E945-FB7A-2751-9F7BAFE93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D35AA1-BFF3-360F-9F3C-018264FE7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99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A0961-B900-B0DF-4295-1E9F27917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C794AF-89FC-FFB9-888E-5AC4E52F0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321961-0C61-8C11-02E1-0DEB9936A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97A14B-3C68-6618-9C38-D34B7EBF6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463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B0F70B-BFEA-CB7C-0582-7C7D508A0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05C4CC-948C-5228-40F3-E77774043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C2827-21AE-8EC7-5A18-37FD05124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9549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E711C-F82B-422E-F6ED-3935E3BDF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7CB31-818B-CFEB-6B5E-35F7AFA2C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373C-5776-64B4-0287-304095D65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74D56E-5C53-5CD4-2CDB-7EFFA82F1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9DE75-3FF1-CF47-A287-7C3DCF536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B4C7BE-FFA2-B9BD-E90E-40E06E6FD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652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9B7A7-FB98-ADCA-A33C-4C0FE3ACD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153111-3441-D0D5-B94E-DFE8146DC6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1CEF0-4F10-93C9-43CF-7D190CC4E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A2FC29-8A20-F5A0-189E-2B7F4D95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641BF7-1FD0-4B80-E2E0-E2512CF92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9546EA-8C77-F1FB-C36A-1A0EF2E69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3431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5005F-8ECE-8094-31F3-B562087A7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F895E2-87DC-85B7-AB05-DE26A9D1E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0CE32-52B5-158F-7307-C5BDED678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ACCA5-C055-44F9-02D7-93AC7B5F5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64514-312A-D22B-949E-B120AEB5F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6231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A7D760-5864-4C87-984E-1D05E3043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89F5E0-DA14-1785-877A-3AC2DA74E7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86BE8-E631-2DA8-05F6-E19BAEA34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4A731-CAE7-0693-F768-0EE6833A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A7AE2-AAA9-9E8D-855E-7DA5B8A84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30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DDBA20-BE46-9465-F146-C8679A8E9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018010-B717-EDEB-B5A0-2C8B8C578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4A562-A819-0C17-3724-79154D6242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4107BB-BDDA-4AE8-B745-1F25B6B19128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05CF4-5211-2E36-AB79-77A5BFD3E1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5D98B-B7AE-8C8A-3036-0CFDA98BBF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532397-CC3C-4485-BC7F-18D8219475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77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2E5BF8-8CEA-E905-3D3A-06A60F58E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2CB9B-E73D-B1BB-E87E-0F7FD1156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A5083-BDCB-CF50-6DB5-D68349EEB8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CDF7A6-26CA-4441-9B58-D6E64878D247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E8719-4643-492A-464E-CEC0CA0652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2AC13-FAC7-6E3B-B240-983CDEEBD3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8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22.svg"/><Relationship Id="rId4" Type="http://schemas.openxmlformats.org/officeDocument/2006/relationships/image" Target="../media/image4.sv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2" name="Rectangle 1061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4" name="Freeform: Shape 1063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C0AF97-B1C7-ACDC-AA84-18DD3E14F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657" y="643468"/>
            <a:ext cx="5236029" cy="4037390"/>
          </a:xfrm>
        </p:spPr>
        <p:txBody>
          <a:bodyPr>
            <a:normAutofit/>
          </a:bodyPr>
          <a:lstStyle/>
          <a:p>
            <a:pPr algn="l"/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Medium"/>
              </a:rPr>
              <a:t>Unidad 9: </a:t>
            </a:r>
            <a:br>
              <a:rPr lang="en-US" b="1" i="1" dirty="0">
                <a:latin typeface="Gotham Medium"/>
              </a:rPr>
            </a:br>
            <a:r>
              <a:rPr lang="en-US" b="1" dirty="0" err="1">
                <a:solidFill>
                  <a:srgbClr val="EE0000"/>
                </a:solidFill>
                <a:latin typeface="Gotham Medium"/>
              </a:rPr>
              <a:t>Reconstrucción</a:t>
            </a:r>
            <a:endParaRPr lang="en-US" b="1" dirty="0">
              <a:solidFill>
                <a:srgbClr val="EE0000"/>
              </a:solidFill>
              <a:latin typeface="Gotham Medium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E7D88-B411-0667-9CA2-7DAF8B9F01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3657" y="4865915"/>
            <a:ext cx="4850394" cy="1883228"/>
          </a:xfrm>
        </p:spPr>
        <p:txBody>
          <a:bodyPr>
            <a:normAutofit/>
          </a:bodyPr>
          <a:lstStyle/>
          <a:p>
            <a:pPr algn="l"/>
            <a:r>
              <a:rPr lang="en-US" sz="3200" b="1" i="1" dirty="0" err="1">
                <a:solidFill>
                  <a:schemeClr val="bg2">
                    <a:lumMod val="25000"/>
                  </a:schemeClr>
                </a:solidFill>
                <a:latin typeface="Gotham Medium"/>
              </a:rPr>
              <a:t>Lección</a:t>
            </a:r>
            <a:r>
              <a:rPr lang="en-US" sz="3200" b="1" i="1" dirty="0">
                <a:solidFill>
                  <a:schemeClr val="bg2">
                    <a:lumMod val="25000"/>
                  </a:schemeClr>
                </a:solidFill>
                <a:latin typeface="Gotham Medium"/>
              </a:rPr>
              <a:t> 2: </a:t>
            </a:r>
          </a:p>
          <a:p>
            <a:pPr algn="l"/>
            <a:r>
              <a:rPr lang="es-ES" sz="3600" b="1" i="1" dirty="0">
                <a:solidFill>
                  <a:srgbClr val="EE0000"/>
                </a:solidFill>
                <a:latin typeface="Gotham Medium"/>
              </a:rPr>
              <a:t>Cómo sabemos lo que sabemos</a:t>
            </a:r>
            <a:r>
              <a:rPr lang="en-US" sz="3600" b="1" i="1" dirty="0">
                <a:solidFill>
                  <a:srgbClr val="EE0000"/>
                </a:solidFill>
                <a:latin typeface="Gotham Medium"/>
              </a:rPr>
              <a:t>?</a:t>
            </a:r>
          </a:p>
        </p:txBody>
      </p:sp>
      <p:pic>
        <p:nvPicPr>
          <p:cNvPr id="1026" name="Picture 2" descr="A photocopy of a state of Texas loyalty oath that ex-Confederates were required to sign during Reconstruction. ">
            <a:extLst>
              <a:ext uri="{FF2B5EF4-FFF2-40B4-BE49-F238E27FC236}">
                <a16:creationId xmlns:a16="http://schemas.microsoft.com/office/drawing/2014/main" id="{AD50344B-1D5A-1C86-4183-6F761671A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6252" y="330390"/>
            <a:ext cx="4942279" cy="6197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110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0D73DD-57F3-4E5D-6CE7-70181A895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DC16EF74-143E-DAD0-8BCE-C6195512029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59298" y="35666"/>
            <a:ext cx="9864090" cy="17242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7200" b="1" i="1" dirty="0" err="1">
                <a:latin typeface="Gotham Medium"/>
              </a:rPr>
              <a:t>Calentamiento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</a:br>
            <a:r>
              <a:rPr lang="es-ES" sz="3200" dirty="0">
                <a:latin typeface="Gotham Medium"/>
              </a:rPr>
              <a:t>Sigue las instrucciones de abajo para completar tu calentamiento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3E0E990-0347-D21A-FC61-396A0280D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9298" y="1884556"/>
            <a:ext cx="1071092" cy="107109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E99BECC2-27E1-52A7-E63A-5368BB564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59298" y="3349809"/>
            <a:ext cx="925793" cy="9257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BD02AEC-3B6B-58D5-F2CD-6AC579EB5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73617" y="5658942"/>
            <a:ext cx="842453" cy="8424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DFD8DB-B4A1-BC26-C02B-BCC5546654D3}"/>
              </a:ext>
            </a:extLst>
          </p:cNvPr>
          <p:cNvSpPr txBox="1"/>
          <p:nvPr/>
        </p:nvSpPr>
        <p:spPr>
          <a:xfrm>
            <a:off x="3200401" y="1884556"/>
            <a:ext cx="505150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3600" dirty="0">
                <a:solidFill>
                  <a:schemeClr val="accent5">
                    <a:lumMod val="75000"/>
                  </a:schemeClr>
                </a:solidFill>
                <a:latin typeface="Gotham book"/>
              </a:rPr>
              <a:t>Elige un punto de vista del gráfico</a:t>
            </a: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Gotham book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3600" dirty="0">
                <a:solidFill>
                  <a:schemeClr val="accent6">
                    <a:lumMod val="75000"/>
                  </a:schemeClr>
                </a:solidFill>
                <a:latin typeface="Gotham book"/>
              </a:rPr>
              <a:t>Cómo se sentiría alguien con ese punto de vista sobre cómo debería llevarse a cabo la Reconstrucción?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Gotham book"/>
              </a:rPr>
              <a:t>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C00000"/>
                </a:solidFill>
                <a:latin typeface="Gotham book"/>
              </a:rPr>
              <a:t>Habla con </a:t>
            </a:r>
            <a:r>
              <a:rPr lang="en-US" sz="3600" dirty="0" err="1">
                <a:solidFill>
                  <a:srgbClr val="C00000"/>
                </a:solidFill>
                <a:latin typeface="Gotham book"/>
              </a:rPr>
              <a:t>una</a:t>
            </a:r>
            <a:r>
              <a:rPr lang="en-US" sz="3600" dirty="0">
                <a:solidFill>
                  <a:srgbClr val="C00000"/>
                </a:solidFill>
                <a:latin typeface="Gotham book"/>
              </a:rPr>
              <a:t> pareja.</a:t>
            </a:r>
          </a:p>
        </p:txBody>
      </p:sp>
      <p:pic>
        <p:nvPicPr>
          <p:cNvPr id="10" name="Graphic 9" descr="Alarm clock with solid fill">
            <a:extLst>
              <a:ext uri="{FF2B5EF4-FFF2-40B4-BE49-F238E27FC236}">
                <a16:creationId xmlns:a16="http://schemas.microsoft.com/office/drawing/2014/main" id="{8552A6C8-0409-061F-5F10-4003F50ABA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21914" y="2526030"/>
            <a:ext cx="2887980" cy="288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60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B69F84-A3F1-085D-45E9-BC98FE1EE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116D8F28-590A-D200-C3E3-275F4CC0ED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12149" y="0"/>
            <a:ext cx="9010288" cy="10972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dirty="0" err="1">
                <a:latin typeface="Gotham Medium"/>
              </a:rPr>
              <a:t>Comparte</a:t>
            </a:r>
            <a:r>
              <a:rPr lang="en-US" dirty="0">
                <a:latin typeface="Gotham Medium"/>
              </a:rPr>
              <a:t> con la </a:t>
            </a:r>
            <a:r>
              <a:rPr lang="en-US" dirty="0" err="1">
                <a:latin typeface="Gotham Medium"/>
              </a:rPr>
              <a:t>clase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: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CD019BFF-4ED0-C81E-3141-6FD2B967D594}"/>
              </a:ext>
            </a:extLst>
          </p:cNvPr>
          <p:cNvSpPr/>
          <p:nvPr/>
        </p:nvSpPr>
        <p:spPr>
          <a:xfrm>
            <a:off x="2191760" y="1360712"/>
            <a:ext cx="5791200" cy="1502228"/>
          </a:xfrm>
          <a:prstGeom prst="wedgeRoundRectCallout">
            <a:avLst>
              <a:gd name="adj1" fmla="val 79543"/>
              <a:gd name="adj2" fmla="val 42210"/>
              <a:gd name="adj3" fmla="val 16667"/>
            </a:avLst>
          </a:prstGeom>
          <a:solidFill>
            <a:srgbClr val="F3D1D3"/>
          </a:solidFill>
          <a:ln w="28575">
            <a:solidFill>
              <a:srgbClr val="C0000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4000" dirty="0">
                <a:solidFill>
                  <a:srgbClr val="C00000"/>
                </a:solidFill>
                <a:latin typeface="Calibri" panose="020F0502020204030204"/>
              </a:rPr>
              <a:t>El punto de vista que elegí considerar fue ______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C259E0C-0219-C91B-9FD9-3D7B3D564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03238" y="1659980"/>
            <a:ext cx="1344476" cy="1344476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6FD55282-C15F-1607-D4F8-DEB25A4632F3}"/>
              </a:ext>
            </a:extLst>
          </p:cNvPr>
          <p:cNvSpPr/>
          <p:nvPr/>
        </p:nvSpPr>
        <p:spPr>
          <a:xfrm>
            <a:off x="3781074" y="3567154"/>
            <a:ext cx="7942840" cy="2427517"/>
          </a:xfrm>
          <a:prstGeom prst="wedgeRoundRectCallout">
            <a:avLst>
              <a:gd name="adj1" fmla="val -59027"/>
              <a:gd name="adj2" fmla="val 34791"/>
              <a:gd name="adj3" fmla="val 16667"/>
            </a:avLst>
          </a:prstGeom>
          <a:solidFill>
            <a:srgbClr val="F3D1D3"/>
          </a:solidFill>
          <a:ln w="28575">
            <a:solidFill>
              <a:srgbClr val="C0000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4000" dirty="0">
                <a:solidFill>
                  <a:srgbClr val="C00000"/>
                </a:solidFill>
                <a:latin typeface="Calibri" panose="020F0502020204030204"/>
              </a:rPr>
              <a:t>Creo que alguien con este punto de vista probablemente escribiría una entrada en el diario que diga: "________"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7569F2F-0B41-5580-09D6-5DCC6FB24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4409" y="4490265"/>
            <a:ext cx="1344476" cy="134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68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B37FC376-EC91-34E2-7F6A-EA899A842DE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03107" y="13062"/>
            <a:ext cx="8240486" cy="1291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Pregunta</a:t>
            </a:r>
            <a:r>
              <a:rPr lang="en-US" sz="80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esencial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749B0F-B873-9D1D-8410-CEB4810829B9}"/>
              </a:ext>
            </a:extLst>
          </p:cNvPr>
          <p:cNvSpPr txBox="1"/>
          <p:nvPr/>
        </p:nvSpPr>
        <p:spPr>
          <a:xfrm>
            <a:off x="496991" y="1669457"/>
            <a:ext cx="1119801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s-ES" sz="5000" dirty="0">
                <a:solidFill>
                  <a:srgbClr val="C00000"/>
                </a:solidFill>
                <a:latin typeface="Calibri" panose="020F0502020204030204"/>
              </a:rPr>
              <a:t>Cuáles son algunas de las fuentes primarias que utilizan los historiadores para entender la era de la Reconstrucción?, qué temas se tratan en estas fuentes y cuáles son los diferentes puntos de vista sobre cada tema</a:t>
            </a:r>
            <a:r>
              <a:rPr kumimoji="0" lang="en-US" sz="5000" b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86965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84BFAC29-EF51-C89D-4D0A-E092BF6D9DC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79724" y="13062"/>
            <a:ext cx="8240486" cy="1291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s-ES" sz="8000" dirty="0">
                <a:solidFill>
                  <a:schemeClr val="bg1"/>
                </a:solidFill>
                <a:latin typeface="Gotham Medium"/>
              </a:rPr>
              <a:t>En la lección de hoy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FD51CF-8891-4238-A8FD-8B05D72CBC10}"/>
              </a:ext>
            </a:extLst>
          </p:cNvPr>
          <p:cNvSpPr txBox="1"/>
          <p:nvPr/>
        </p:nvSpPr>
        <p:spPr>
          <a:xfrm>
            <a:off x="239486" y="1632857"/>
            <a:ext cx="11843657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0" indent="-914400">
              <a:buFont typeface="+mj-lt"/>
              <a:buAutoNum type="arabicPeriod"/>
              <a:defRPr/>
            </a:pPr>
            <a:r>
              <a:rPr lang="es-ES" sz="3700" b="1" i="1" u="sng" dirty="0">
                <a:solidFill>
                  <a:srgbClr val="C00000"/>
                </a:solidFill>
                <a:latin typeface="Calibri" panose="020F0502020204030204"/>
              </a:rPr>
              <a:t>Examinaremos</a:t>
            </a:r>
            <a:r>
              <a:rPr lang="es-ES" sz="3700" dirty="0">
                <a:solidFill>
                  <a:srgbClr val="C00000"/>
                </a:solidFill>
                <a:latin typeface="Calibri" panose="020F0502020204030204"/>
              </a:rPr>
              <a:t> una variedad de fuentes primarias sobre temas significativos como inmigración, desarrollo, expansión hacia el oeste, indígenas americanos, libertos, derechos de las mujeres y el poder político durante la Reconstrucción</a:t>
            </a:r>
            <a:r>
              <a:rPr kumimoji="0" lang="en-US" sz="3700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en-US" sz="3700" b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914400" lvl="0" indent="-914400">
              <a:buFont typeface="+mj-lt"/>
              <a:buAutoNum type="arabicPeriod"/>
              <a:defRPr/>
            </a:pPr>
            <a:r>
              <a:rPr lang="es-ES" sz="3700" b="1" i="1" u="sng" dirty="0">
                <a:solidFill>
                  <a:srgbClr val="002060"/>
                </a:solidFill>
                <a:latin typeface="Calibri" panose="020F0502020204030204"/>
              </a:rPr>
              <a:t>Identificaré</a:t>
            </a:r>
            <a:r>
              <a:rPr lang="es-ES" sz="3700" dirty="0">
                <a:solidFill>
                  <a:srgbClr val="002060"/>
                </a:solidFill>
                <a:latin typeface="Calibri" panose="020F0502020204030204"/>
              </a:rPr>
              <a:t> la idea principal de cada una de las fuentes que he elegido y determinaré el punto de vista único de cada fuente sobre diversos temas relacionados con la Reconstrucción</a:t>
            </a:r>
            <a:r>
              <a:rPr kumimoji="0" lang="en-US" sz="3700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endParaRPr kumimoji="0" lang="en-US" sz="37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712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43AB4F81-70FD-DE14-C3EB-878CF7909CD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12149" y="0"/>
            <a:ext cx="9010288" cy="10972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dirty="0" err="1">
                <a:latin typeface="Gotham Medium"/>
              </a:rPr>
              <a:t>Parte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 I: </a:t>
            </a:r>
            <a:r>
              <a:rPr lang="en-US" b="1" dirty="0">
                <a:latin typeface="Gotham Medium"/>
              </a:rPr>
              <a:t>Una era de </a:t>
            </a:r>
            <a:r>
              <a:rPr lang="en-US" b="1" dirty="0" err="1">
                <a:latin typeface="Gotham Medium"/>
              </a:rPr>
              <a:t>cambio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2052" name="Picture 4" descr="A photograph of an immigrant's lodging hotel for the I &amp; G.N. Railroad Company in Texas. The building is a large, 2-story structure with a front porch that spans the length of the front. There are dozens of people standing out front.">
            <a:extLst>
              <a:ext uri="{FF2B5EF4-FFF2-40B4-BE49-F238E27FC236}">
                <a16:creationId xmlns:a16="http://schemas.microsoft.com/office/drawing/2014/main" id="{6F8FC65F-CE58-97CD-5A3C-22EAE4877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1576" r="1897" b="4577"/>
          <a:stretch>
            <a:fillRect/>
          </a:stretch>
        </p:blipFill>
        <p:spPr bwMode="auto">
          <a:xfrm>
            <a:off x="392974" y="1433648"/>
            <a:ext cx="4331971" cy="2811781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C5723EB-D7E1-2865-58D5-2F2B43A7A234}"/>
              </a:ext>
            </a:extLst>
          </p:cNvPr>
          <p:cNvSpPr txBox="1"/>
          <p:nvPr/>
        </p:nvSpPr>
        <p:spPr>
          <a:xfrm>
            <a:off x="1458686" y="4245429"/>
            <a:ext cx="306977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dirty="0">
                <a:latin typeface="Gotham Medium"/>
              </a:rPr>
              <a:t>Una casa de alojamiento construida en Texas por la Great </a:t>
            </a:r>
            <a:r>
              <a:rPr lang="es-ES" sz="2200" dirty="0" err="1">
                <a:latin typeface="Gotham Medium"/>
              </a:rPr>
              <a:t>Northern</a:t>
            </a:r>
            <a:r>
              <a:rPr lang="es-ES" sz="2200" dirty="0">
                <a:latin typeface="Gotham Medium"/>
              </a:rPr>
              <a:t> </a:t>
            </a:r>
            <a:r>
              <a:rPr lang="es-ES" sz="2200" dirty="0" err="1">
                <a:latin typeface="Gotham Medium"/>
              </a:rPr>
              <a:t>Railroad</a:t>
            </a:r>
            <a:r>
              <a:rPr lang="es-ES" sz="2200" dirty="0">
                <a:latin typeface="Gotham Medium"/>
              </a:rPr>
              <a:t> Company para sus trabajadores inmigrantes</a:t>
            </a:r>
            <a:r>
              <a:rPr lang="en-US" sz="2200" dirty="0">
                <a:latin typeface="Gotham Medium"/>
              </a:rPr>
              <a:t>.</a:t>
            </a:r>
          </a:p>
          <a:p>
            <a:pPr algn="ctr"/>
            <a:r>
              <a:rPr lang="es-ES" sz="2000" i="1" dirty="0">
                <a:latin typeface="Gotham Medium"/>
              </a:rPr>
              <a:t>El portal a la historia de Texas</a:t>
            </a:r>
            <a:endParaRPr lang="en-US" sz="2000" i="1" dirty="0">
              <a:latin typeface="Gotham Medium"/>
            </a:endParaRPr>
          </a:p>
        </p:txBody>
      </p:sp>
      <p:pic>
        <p:nvPicPr>
          <p:cNvPr id="2058" name="Picture 10" descr="A black and white photograph of Comanche Chief Quanah Parker wearing Comanche clothing including a large feather war bonnet">
            <a:extLst>
              <a:ext uri="{FF2B5EF4-FFF2-40B4-BE49-F238E27FC236}">
                <a16:creationId xmlns:a16="http://schemas.microsoft.com/office/drawing/2014/main" id="{CD56B8E4-2B0B-2E32-63D0-C64C8A2C2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803" y="1677181"/>
            <a:ext cx="2973826" cy="3863749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4D7C03-A14D-6C28-9266-14B3EA5C5824}"/>
              </a:ext>
            </a:extLst>
          </p:cNvPr>
          <p:cNvSpPr txBox="1"/>
          <p:nvPr/>
        </p:nvSpPr>
        <p:spPr>
          <a:xfrm>
            <a:off x="4528457" y="5540930"/>
            <a:ext cx="352587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Gotham book"/>
              </a:rPr>
              <a:t>El jefe comanche </a:t>
            </a:r>
            <a:r>
              <a:rPr lang="es-ES" sz="2000" dirty="0" err="1">
                <a:latin typeface="Gotham book"/>
              </a:rPr>
              <a:t>Quanah</a:t>
            </a:r>
            <a:r>
              <a:rPr lang="es-ES" sz="2000" dirty="0">
                <a:latin typeface="Gotham book"/>
              </a:rPr>
              <a:t> Parker, hijo de Cynthia Ann Parker</a:t>
            </a:r>
            <a:r>
              <a:rPr lang="en-US" sz="2000" dirty="0">
                <a:latin typeface="Gotham book"/>
              </a:rPr>
              <a:t>.</a:t>
            </a:r>
          </a:p>
          <a:p>
            <a:pPr algn="ctr"/>
            <a:r>
              <a:rPr lang="es-ES" sz="2000" i="1" dirty="0">
                <a:latin typeface="Gotham book"/>
              </a:rPr>
              <a:t>El portal a la historia de Texas</a:t>
            </a:r>
            <a:endParaRPr lang="en-US" dirty="0"/>
          </a:p>
          <a:p>
            <a:endParaRPr lang="en-US" dirty="0"/>
          </a:p>
        </p:txBody>
      </p:sp>
      <p:pic>
        <p:nvPicPr>
          <p:cNvPr id="2060" name="Picture 12" descr="A black and white photograph of Black Texans lined up outside a large two-story building waiting to vote. There are men looking on from a short distance behind a fence. ">
            <a:extLst>
              <a:ext uri="{FF2B5EF4-FFF2-40B4-BE49-F238E27FC236}">
                <a16:creationId xmlns:a16="http://schemas.microsoft.com/office/drawing/2014/main" id="{B843E467-BAE4-8295-A49D-3A49B13B6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975" y="1299752"/>
            <a:ext cx="3525874" cy="3583581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A03191-2B33-ED7B-41BF-3FC9F8206429}"/>
              </a:ext>
            </a:extLst>
          </p:cNvPr>
          <p:cNvSpPr txBox="1"/>
          <p:nvPr/>
        </p:nvSpPr>
        <p:spPr>
          <a:xfrm>
            <a:off x="8054331" y="4961031"/>
            <a:ext cx="3581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Gotham book"/>
              </a:rPr>
              <a:t>"Primera votación de los libertos"
Condado de Anderson, Texas</a:t>
            </a:r>
            <a:r>
              <a:rPr lang="en-US" sz="2000" dirty="0">
                <a:latin typeface="Gotham book"/>
              </a:rPr>
              <a:t>.</a:t>
            </a:r>
          </a:p>
          <a:p>
            <a:pPr algn="ctr"/>
            <a:r>
              <a:rPr lang="es-ES" sz="2000" i="1" dirty="0">
                <a:latin typeface="Gotham book"/>
              </a:rPr>
              <a:t>El portal a la historia de Texas</a:t>
            </a:r>
            <a:endParaRPr lang="en-US" sz="2000" i="1" dirty="0"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4015404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43AB4F81-70FD-DE14-C3EB-878CF7909CD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12148" y="-87088"/>
            <a:ext cx="10075051" cy="10972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5400" dirty="0" err="1">
                <a:latin typeface="Gotham Medium"/>
              </a:rPr>
              <a:t>Parte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 II: </a:t>
            </a:r>
            <a:r>
              <a:rPr lang="en-US" sz="5400" b="1" dirty="0" err="1">
                <a:latin typeface="Gotham Medium"/>
              </a:rPr>
              <a:t>Análisis</a:t>
            </a:r>
            <a:r>
              <a:rPr lang="en-US" sz="5400" b="1" dirty="0">
                <a:latin typeface="Gotham Medium"/>
              </a:rPr>
              <a:t> de </a:t>
            </a:r>
            <a:r>
              <a:rPr lang="en-US" sz="5400" b="1" dirty="0" err="1">
                <a:latin typeface="Gotham Medium"/>
              </a:rPr>
              <a:t>fuentes</a:t>
            </a:r>
            <a:r>
              <a:rPr lang="en-US" sz="5400" b="1" dirty="0">
                <a:latin typeface="Gotham Medium"/>
              </a:rPr>
              <a:t> </a:t>
            </a:r>
            <a:r>
              <a:rPr lang="en-US" sz="5400" b="1" dirty="0" err="1">
                <a:latin typeface="Gotham Medium"/>
              </a:rPr>
              <a:t>primarias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4" name="Picture 3" descr="A photocopy of the 14th amendment. The writing is illegible in this image.">
            <a:extLst>
              <a:ext uri="{FF2B5EF4-FFF2-40B4-BE49-F238E27FC236}">
                <a16:creationId xmlns:a16="http://schemas.microsoft.com/office/drawing/2014/main" id="{5B64AFFC-49CF-4E7A-82EC-764CD834C9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22" y="1306286"/>
            <a:ext cx="4303878" cy="2889284"/>
          </a:xfrm>
          <a:prstGeom prst="rect">
            <a:avLst/>
          </a:prstGeom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E428F3-3E9D-6A47-C993-AB12694F4531}"/>
              </a:ext>
            </a:extLst>
          </p:cNvPr>
          <p:cNvSpPr txBox="1"/>
          <p:nvPr/>
        </p:nvSpPr>
        <p:spPr>
          <a:xfrm>
            <a:off x="1436914" y="4303995"/>
            <a:ext cx="32112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Gotham book"/>
              </a:rPr>
              <a:t>La </a:t>
            </a:r>
            <a:r>
              <a:rPr lang="en-US" sz="2000" dirty="0" err="1">
                <a:latin typeface="Gotham book"/>
              </a:rPr>
              <a:t>Decimocuarta</a:t>
            </a:r>
            <a:r>
              <a:rPr lang="en-US" sz="2000" dirty="0">
                <a:latin typeface="Gotham book"/>
              </a:rPr>
              <a:t> </a:t>
            </a:r>
            <a:r>
              <a:rPr lang="en-US" sz="2000" dirty="0" err="1">
                <a:latin typeface="Gotham book"/>
              </a:rPr>
              <a:t>Enmienda</a:t>
            </a:r>
            <a:endParaRPr lang="en-US" sz="2000" dirty="0">
              <a:latin typeface="Gotham book"/>
            </a:endParaRPr>
          </a:p>
          <a:p>
            <a:pPr algn="ctr"/>
            <a:r>
              <a:rPr lang="en-US" sz="2000" i="1" dirty="0">
                <a:latin typeface="Gotham book"/>
              </a:rPr>
              <a:t>The National Archives</a:t>
            </a:r>
          </a:p>
        </p:txBody>
      </p:sp>
      <p:pic>
        <p:nvPicPr>
          <p:cNvPr id="3074" name="Picture 2" descr="Primary view of object titled 'The Texas Almanac for 1870, and Emigrant's Guide to Texas'.">
            <a:extLst>
              <a:ext uri="{FF2B5EF4-FFF2-40B4-BE49-F238E27FC236}">
                <a16:creationId xmlns:a16="http://schemas.microsoft.com/office/drawing/2014/main" id="{12B5697B-7A65-D438-B625-97EB8893E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621" y="1029807"/>
            <a:ext cx="2966780" cy="4798386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722654-A120-1B65-8005-860BFDADFF08}"/>
              </a:ext>
            </a:extLst>
          </p:cNvPr>
          <p:cNvSpPr txBox="1"/>
          <p:nvPr/>
        </p:nvSpPr>
        <p:spPr>
          <a:xfrm>
            <a:off x="4441371" y="5828193"/>
            <a:ext cx="3635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latin typeface="Gotham book"/>
              </a:rPr>
              <a:t>El Almanaque de Texas, 1870</a:t>
            </a:r>
            <a:endParaRPr lang="en-US" sz="2000" dirty="0">
              <a:latin typeface="Gotham book"/>
            </a:endParaRPr>
          </a:p>
          <a:p>
            <a:pPr algn="ctr"/>
            <a:r>
              <a:rPr lang="es-ES" sz="2000" i="1" dirty="0">
                <a:latin typeface="Gotham book"/>
              </a:rPr>
              <a:t>El portal a la historia de Texas</a:t>
            </a:r>
            <a:endParaRPr lang="en-US" sz="2000" i="1" dirty="0">
              <a:latin typeface="Gotham book"/>
            </a:endParaRPr>
          </a:p>
        </p:txBody>
      </p:sp>
      <p:pic>
        <p:nvPicPr>
          <p:cNvPr id="8" name="Picture 7" descr="A photocopy of the front page of the Houston Telegraph Vol. 37, No. 10, Ed. 1 Thursday, June 29, 1871. The writing illegible in this image.">
            <a:extLst>
              <a:ext uri="{FF2B5EF4-FFF2-40B4-BE49-F238E27FC236}">
                <a16:creationId xmlns:a16="http://schemas.microsoft.com/office/drawing/2014/main" id="{7D73BAC1-F8C1-0560-112B-B7A55D018D8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290"/>
          <a:stretch>
            <a:fillRect/>
          </a:stretch>
        </p:blipFill>
        <p:spPr>
          <a:xfrm>
            <a:off x="7901993" y="1246531"/>
            <a:ext cx="3985206" cy="3008793"/>
          </a:xfrm>
          <a:prstGeom prst="rect">
            <a:avLst/>
          </a:prstGeom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B57589D-CC8A-9B57-A777-B4A86F04582E}"/>
              </a:ext>
            </a:extLst>
          </p:cNvPr>
          <p:cNvSpPr txBox="1"/>
          <p:nvPr/>
        </p:nvSpPr>
        <p:spPr>
          <a:xfrm>
            <a:off x="7929822" y="4303995"/>
            <a:ext cx="36358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err="1">
                <a:latin typeface="Gotham book"/>
              </a:rPr>
              <a:t>The</a:t>
            </a:r>
            <a:r>
              <a:rPr lang="es-ES" sz="2000" dirty="0">
                <a:latin typeface="Gotham book"/>
              </a:rPr>
              <a:t> Houston </a:t>
            </a:r>
            <a:r>
              <a:rPr lang="es-ES" sz="2000" dirty="0" err="1">
                <a:latin typeface="Gotham book"/>
              </a:rPr>
              <a:t>Telegraph</a:t>
            </a:r>
            <a:r>
              <a:rPr lang="es-ES" sz="2000" dirty="0">
                <a:latin typeface="Gotham book"/>
              </a:rPr>
              <a:t>
Jueves, 29 de junio de 1871</a:t>
            </a:r>
            <a:endParaRPr lang="en-US" sz="2000" dirty="0">
              <a:latin typeface="Gotham book"/>
            </a:endParaRPr>
          </a:p>
          <a:p>
            <a:pPr algn="ctr"/>
            <a:r>
              <a:rPr lang="es-ES" sz="2000" i="1" dirty="0">
                <a:latin typeface="Gotham book"/>
              </a:rPr>
              <a:t>El portal a la historia de Texas</a:t>
            </a:r>
            <a:endParaRPr lang="en-US" sz="2000" i="1" dirty="0">
              <a:latin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2430928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7A8867-76C3-49C2-2987-100432EA3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1D64572F-C7CE-3294-153E-8C993AA5275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59298" y="35666"/>
            <a:ext cx="9864090" cy="17242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sz="7200" b="1" i="1" dirty="0" err="1">
                <a:latin typeface="Gotham Medium"/>
              </a:rPr>
              <a:t>Billete</a:t>
            </a:r>
            <a:r>
              <a:rPr lang="en-US" sz="7200" b="1" i="1" dirty="0">
                <a:latin typeface="Gotham Medium"/>
              </a:rPr>
              <a:t> de </a:t>
            </a:r>
            <a:r>
              <a:rPr lang="en-US" sz="7200" b="1" i="1" dirty="0" err="1">
                <a:latin typeface="Gotham Medium"/>
              </a:rPr>
              <a:t>salida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</a:br>
            <a:r>
              <a:rPr lang="es-ES" sz="3200" dirty="0">
                <a:latin typeface="Gotham Medium"/>
              </a:rPr>
              <a:t>Sigue las instrucciones a continuación para completar tu ticket de salida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065859D-2C8C-1408-A687-B820C4A78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9298" y="1884556"/>
            <a:ext cx="1071092" cy="107109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A23CEF7-67DD-12CB-F6BD-61516494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59298" y="4146713"/>
            <a:ext cx="925793" cy="9257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C4A4E67-235C-00F5-5BD6-14F3B4C2F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73617" y="5566418"/>
            <a:ext cx="842453" cy="8424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DD79E15-E083-852C-34D7-66BBE9831254}"/>
              </a:ext>
            </a:extLst>
          </p:cNvPr>
          <p:cNvSpPr txBox="1"/>
          <p:nvPr/>
        </p:nvSpPr>
        <p:spPr>
          <a:xfrm>
            <a:off x="3200400" y="1884556"/>
            <a:ext cx="515982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rgbClr val="A02B93">
                    <a:lumMod val="75000"/>
                  </a:srgbClr>
                </a:solidFill>
                <a:latin typeface="Gotham book"/>
              </a:rPr>
              <a:t>Elige UNA fuente primaria que hayas analizado en la lección de hoy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A02B93">
                    <a:lumMod val="75000"/>
                  </a:srgbClr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rgbClr val="4EA72E">
                    <a:lumMod val="75000"/>
                  </a:srgbClr>
                </a:solidFill>
                <a:latin typeface="Gotham book"/>
              </a:rPr>
              <a:t>Completa el organizador gráfico según la fuente que elijas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n-US" sz="3600" dirty="0">
                <a:solidFill>
                  <a:srgbClr val="C00000"/>
                </a:solidFill>
                <a:latin typeface="Gotham book"/>
              </a:rPr>
              <a:t>Habla con </a:t>
            </a:r>
            <a:r>
              <a:rPr lang="en-US" sz="3600" dirty="0" err="1">
                <a:solidFill>
                  <a:srgbClr val="C00000"/>
                </a:solidFill>
                <a:latin typeface="Gotham book"/>
              </a:rPr>
              <a:t>una</a:t>
            </a:r>
            <a:r>
              <a:rPr lang="en-US" sz="3600" dirty="0">
                <a:solidFill>
                  <a:srgbClr val="C00000"/>
                </a:solidFill>
                <a:latin typeface="Gotham book"/>
              </a:rPr>
              <a:t> pareja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</a:t>
            </a:r>
          </a:p>
        </p:txBody>
      </p:sp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5B06EA90-3423-1301-440F-4031FC0358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775538" y="2503418"/>
            <a:ext cx="2594618" cy="259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77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9CF58C-1DC8-EE62-B498-5CC381503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BA5EDA5C-B690-5F9D-1147-A3A8D4D783C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12149" y="0"/>
            <a:ext cx="9010288" cy="10972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>
              <a:defRPr/>
            </a:pPr>
            <a:r>
              <a:rPr lang="en-US" dirty="0" err="1">
                <a:latin typeface="Gotham Medium"/>
              </a:rPr>
              <a:t>Comparte</a:t>
            </a:r>
            <a:r>
              <a:rPr lang="en-US" dirty="0">
                <a:latin typeface="Gotham Medium"/>
              </a:rPr>
              <a:t> con la </a:t>
            </a:r>
            <a:r>
              <a:rPr lang="en-US" dirty="0" err="1">
                <a:latin typeface="Gotham Medium"/>
              </a:rPr>
              <a:t>clase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: 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2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221F2EF0-12B7-117A-5232-E459CFF95D58}"/>
              </a:ext>
            </a:extLst>
          </p:cNvPr>
          <p:cNvSpPr/>
          <p:nvPr/>
        </p:nvSpPr>
        <p:spPr>
          <a:xfrm>
            <a:off x="1984930" y="1150029"/>
            <a:ext cx="7431211" cy="1344475"/>
          </a:xfrm>
          <a:prstGeom prst="wedgeRoundRectCallout">
            <a:avLst>
              <a:gd name="adj1" fmla="val 59474"/>
              <a:gd name="adj2" fmla="val 37134"/>
              <a:gd name="adj3" fmla="val 16667"/>
            </a:avLst>
          </a:prstGeom>
          <a:solidFill>
            <a:srgbClr val="F3D1D3"/>
          </a:solidFill>
          <a:ln w="28575">
            <a:solidFill>
              <a:srgbClr val="C0000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4000" dirty="0">
                <a:solidFill>
                  <a:srgbClr val="C00000"/>
                </a:solidFill>
                <a:latin typeface="Calibri" panose="020F0502020204030204"/>
              </a:rPr>
              <a:t>El punto de vista representado en mi fuente es ________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909A846-60BA-F79E-E5D5-B580B1149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60051" y="4578352"/>
            <a:ext cx="1344476" cy="1344476"/>
          </a:xfrm>
          <a:prstGeom prst="rect">
            <a:avLst/>
          </a:prstGeom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E884A0A4-9165-20D8-55F6-298AAAC8DD2A}"/>
              </a:ext>
            </a:extLst>
          </p:cNvPr>
          <p:cNvSpPr/>
          <p:nvPr/>
        </p:nvSpPr>
        <p:spPr>
          <a:xfrm>
            <a:off x="3744686" y="2845842"/>
            <a:ext cx="8251371" cy="1097282"/>
          </a:xfrm>
          <a:prstGeom prst="wedgeRoundRectCallout">
            <a:avLst>
              <a:gd name="adj1" fmla="val -59027"/>
              <a:gd name="adj2" fmla="val 34791"/>
              <a:gd name="adj3" fmla="val 16667"/>
            </a:avLst>
          </a:prstGeom>
          <a:solidFill>
            <a:srgbClr val="F3D1D3"/>
          </a:solidFill>
          <a:ln w="28575">
            <a:solidFill>
              <a:srgbClr val="C0000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800" dirty="0">
                <a:solidFill>
                  <a:srgbClr val="C00000"/>
                </a:solidFill>
                <a:latin typeface="Calibri" panose="020F0502020204030204"/>
              </a:rPr>
              <a:t>La idea principal de esta fuente es _____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D27F30F-02D1-0AF5-2B0E-6B46A4719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0238" y="2756762"/>
            <a:ext cx="1344476" cy="1344476"/>
          </a:xfrm>
          <a:prstGeom prst="rect">
            <a:avLst/>
          </a:prstGeom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827BA386-CC14-E7CD-BFBF-24B797D4FBED}"/>
              </a:ext>
            </a:extLst>
          </p:cNvPr>
          <p:cNvSpPr/>
          <p:nvPr/>
        </p:nvSpPr>
        <p:spPr>
          <a:xfrm>
            <a:off x="1231949" y="4363496"/>
            <a:ext cx="8937171" cy="1429204"/>
          </a:xfrm>
          <a:prstGeom prst="wedgeRoundRectCallout">
            <a:avLst>
              <a:gd name="adj1" fmla="val 60234"/>
              <a:gd name="adj2" fmla="val 36775"/>
              <a:gd name="adj3" fmla="val 16667"/>
            </a:avLst>
          </a:prstGeom>
          <a:solidFill>
            <a:srgbClr val="F3D1D3"/>
          </a:solidFill>
          <a:ln w="28575">
            <a:solidFill>
              <a:srgbClr val="C0000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800" dirty="0">
                <a:solidFill>
                  <a:srgbClr val="C00000"/>
                </a:solidFill>
                <a:latin typeface="Calibri" panose="020F0502020204030204"/>
              </a:rPr>
              <a:t>En general, </a:t>
            </a:r>
            <a:r>
              <a:rPr lang="en-US" sz="3800" dirty="0" err="1">
                <a:solidFill>
                  <a:srgbClr val="C00000"/>
                </a:solidFill>
                <a:latin typeface="Calibri" panose="020F0502020204030204"/>
              </a:rPr>
              <a:t>esta</a:t>
            </a:r>
            <a:r>
              <a:rPr lang="en-US" sz="3800" dirty="0">
                <a:solidFill>
                  <a:srgbClr val="C00000"/>
                </a:solidFill>
                <a:latin typeface="Calibri" panose="020F0502020204030204"/>
              </a:rPr>
              <a:t> </a:t>
            </a:r>
            <a:r>
              <a:rPr lang="en-US" sz="3800" dirty="0" err="1">
                <a:solidFill>
                  <a:srgbClr val="C00000"/>
                </a:solidFill>
                <a:latin typeface="Calibri" panose="020F0502020204030204"/>
              </a:rPr>
              <a:t>fuente</a:t>
            </a:r>
            <a:r>
              <a:rPr lang="en-US" sz="3800" dirty="0">
                <a:solidFill>
                  <a:srgbClr val="C00000"/>
                </a:solidFill>
                <a:latin typeface="Calibri" panose="020F0502020204030204"/>
              </a:rPr>
              <a:t> era </a:t>
            </a:r>
            <a:r>
              <a:rPr lang="en-US" sz="3800" dirty="0" err="1">
                <a:solidFill>
                  <a:srgbClr val="C00000"/>
                </a:solidFill>
                <a:latin typeface="Calibri" panose="020F0502020204030204"/>
              </a:rPr>
              <a:t>principalmente</a:t>
            </a:r>
            <a:r>
              <a:rPr lang="en-US" sz="3800" dirty="0">
                <a:solidFill>
                  <a:srgbClr val="C00000"/>
                </a:solidFill>
                <a:latin typeface="Calibri" panose="020F0502020204030204"/>
              </a:rPr>
              <a:t> </a:t>
            </a:r>
            <a:r>
              <a:rPr lang="en-US" sz="3800" b="1" dirty="0" err="1">
                <a:solidFill>
                  <a:srgbClr val="C00000"/>
                </a:solidFill>
                <a:latin typeface="Calibri" panose="020F0502020204030204"/>
              </a:rPr>
              <a:t>positiva</a:t>
            </a:r>
            <a:r>
              <a:rPr lang="en-US" sz="3800" b="1" dirty="0">
                <a:solidFill>
                  <a:srgbClr val="C00000"/>
                </a:solidFill>
                <a:latin typeface="Calibri" panose="020F0502020204030204"/>
              </a:rPr>
              <a:t> / </a:t>
            </a:r>
            <a:r>
              <a:rPr lang="en-US" sz="3800" b="1" dirty="0" err="1">
                <a:solidFill>
                  <a:srgbClr val="C00000"/>
                </a:solidFill>
                <a:latin typeface="Calibri" panose="020F0502020204030204"/>
              </a:rPr>
              <a:t>negativa</a:t>
            </a:r>
            <a:r>
              <a:rPr lang="en-US" sz="3800" b="1" dirty="0">
                <a:solidFill>
                  <a:srgbClr val="C00000"/>
                </a:solidFill>
                <a:latin typeface="Calibri" panose="020F0502020204030204"/>
              </a:rPr>
              <a:t> / </a:t>
            </a:r>
            <a:r>
              <a:rPr lang="en-US" sz="3800" b="1" dirty="0" err="1">
                <a:solidFill>
                  <a:srgbClr val="C00000"/>
                </a:solidFill>
                <a:latin typeface="Calibri" panose="020F0502020204030204"/>
              </a:rPr>
              <a:t>neutra</a:t>
            </a:r>
            <a:r>
              <a:rPr lang="en-US" sz="3800" b="1" dirty="0">
                <a:solidFill>
                  <a:srgbClr val="C00000"/>
                </a:solidFill>
                <a:latin typeface="Calibri" panose="020F0502020204030204"/>
              </a:rPr>
              <a:t> </a:t>
            </a:r>
            <a:r>
              <a:rPr lang="en-US" sz="3800" dirty="0" err="1">
                <a:solidFill>
                  <a:srgbClr val="C00000"/>
                </a:solidFill>
                <a:latin typeface="Calibri" panose="020F0502020204030204"/>
              </a:rPr>
              <a:t>porque</a:t>
            </a:r>
            <a:r>
              <a:rPr lang="en-US" sz="3800" dirty="0">
                <a:solidFill>
                  <a:srgbClr val="C00000"/>
                </a:solidFill>
                <a:latin typeface="Calibri" panose="020F0502020204030204"/>
              </a:rPr>
              <a:t> ______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D035437-8F28-0393-34AD-F4AFD6195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22990" y="1334409"/>
            <a:ext cx="1344476" cy="134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8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acec14-576f-4745-8bc6-f1209321bcba">
      <Terms xmlns="http://schemas.microsoft.com/office/infopath/2007/PartnerControls"/>
    </lcf76f155ced4ddcb4097134ff3c332f>
    <TaxCatchAll xmlns="545cb1ba-8b8a-41a6-8528-558dc0e9756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0A8DCC8F544446B22E24D6E812C780" ma:contentTypeVersion="15" ma:contentTypeDescription="Create a new document." ma:contentTypeScope="" ma:versionID="16ab1c15d38caf4f32317477b31c4ec2">
  <xsd:schema xmlns:xsd="http://www.w3.org/2001/XMLSchema" xmlns:xs="http://www.w3.org/2001/XMLSchema" xmlns:p="http://schemas.microsoft.com/office/2006/metadata/properties" xmlns:ns2="33acec14-576f-4745-8bc6-f1209321bcba" xmlns:ns3="545cb1ba-8b8a-41a6-8528-558dc0e9756b" targetNamespace="http://schemas.microsoft.com/office/2006/metadata/properties" ma:root="true" ma:fieldsID="b419c122fc97e6f35bcc08b0498eb2ae" ns2:_="" ns3:_="">
    <xsd:import namespace="33acec14-576f-4745-8bc6-f1209321bcba"/>
    <xsd:import namespace="545cb1ba-8b8a-41a6-8528-558dc0e975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acec14-576f-4745-8bc6-f1209321bc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fe284ab-3129-4a4f-a33b-1446679d63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cb1ba-8b8a-41a6-8528-558dc0e9756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e693da1-8859-418a-a592-5356612f0256}" ma:internalName="TaxCatchAll" ma:showField="CatchAllData" ma:web="545cb1ba-8b8a-41a6-8528-558dc0e975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93CD28-B488-45A2-83D3-1672E3FCF84A}">
  <ds:schemaRefs>
    <ds:schemaRef ds:uri="http://schemas.microsoft.com/office/2006/metadata/properties"/>
    <ds:schemaRef ds:uri="http://schemas.microsoft.com/office/infopath/2007/PartnerControls"/>
    <ds:schemaRef ds:uri="33acec14-576f-4745-8bc6-f1209321bcba"/>
    <ds:schemaRef ds:uri="545cb1ba-8b8a-41a6-8528-558dc0e9756b"/>
  </ds:schemaRefs>
</ds:datastoreItem>
</file>

<file path=customXml/itemProps2.xml><?xml version="1.0" encoding="utf-8"?>
<ds:datastoreItem xmlns:ds="http://schemas.openxmlformats.org/officeDocument/2006/customXml" ds:itemID="{93A8DBB3-DF55-4822-A3BE-366EEFE7853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C6E9B8-B348-4C5E-8820-08A1FB872F9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acec14-576f-4745-8bc6-f1209321bcba"/>
    <ds:schemaRef ds:uri="545cb1ba-8b8a-41a6-8528-558dc0e975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762</Words>
  <Application>Microsoft Office PowerPoint</Application>
  <PresentationFormat>Widescreen</PresentationFormat>
  <Paragraphs>50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Gotham book</vt:lpstr>
      <vt:lpstr>Gotham Medium</vt:lpstr>
      <vt:lpstr>Office Theme</vt:lpstr>
      <vt:lpstr>1_Office Theme</vt:lpstr>
      <vt:lpstr>Unidad 9:  Reconstrucción</vt:lpstr>
      <vt:lpstr>Calentamiento Sigue las instrucciones de abajo para completar tu calentamiento</vt:lpstr>
      <vt:lpstr>Comparte con la clase:</vt:lpstr>
      <vt:lpstr>Pregunta esencial</vt:lpstr>
      <vt:lpstr>En la lección de hoy</vt:lpstr>
      <vt:lpstr>Parte I: Una era de cambio</vt:lpstr>
      <vt:lpstr>Parte II: Análisis de fuentes primarias</vt:lpstr>
      <vt:lpstr>Billete de salida Sigue las instrucciones a continuación para completar tu ticket de salida</vt:lpstr>
      <vt:lpstr>Comparte con la clase: 2</vt:lpstr>
    </vt:vector>
  </TitlesOfParts>
  <Company>University of North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McClure Abubakar, Courtney</dc:creator>
  <cp:lastModifiedBy>Wilkinson, Ulises</cp:lastModifiedBy>
  <cp:revision>4</cp:revision>
  <dcterms:created xsi:type="dcterms:W3CDTF">2025-09-23T20:32:14Z</dcterms:created>
  <dcterms:modified xsi:type="dcterms:W3CDTF">2026-03-25T02:48:14Z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0x010100EB0A8DCC8F544446B22E24D6E812C780</vt:lpwstr>
  </property>
  <property fmtid="{D5CDD505-2E9C-101B-9397-08002B2CF9AE}" pid="3" name="MediaServiceImageTags">
    <vt:lpwstr/>
  </property>
</Properties>
</file>