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2"/>
  </p:notesMasterIdLst>
  <p:sldIdLst>
    <p:sldId id="256" r:id="rId6"/>
    <p:sldId id="313" r:id="rId7"/>
    <p:sldId id="315" r:id="rId8"/>
    <p:sldId id="316" r:id="rId9"/>
    <p:sldId id="317" r:id="rId10"/>
    <p:sldId id="335" r:id="rId11"/>
    <p:sldId id="319" r:id="rId12"/>
    <p:sldId id="336" r:id="rId13"/>
    <p:sldId id="345" r:id="rId14"/>
    <p:sldId id="343" r:id="rId15"/>
    <p:sldId id="341" r:id="rId16"/>
    <p:sldId id="342" r:id="rId17"/>
    <p:sldId id="324" r:id="rId18"/>
    <p:sldId id="339" r:id="rId19"/>
    <p:sldId id="338" r:id="rId20"/>
    <p:sldId id="350" r:id="rId21"/>
    <p:sldId id="348" r:id="rId22"/>
    <p:sldId id="349" r:id="rId23"/>
    <p:sldId id="351" r:id="rId24"/>
    <p:sldId id="340" r:id="rId25"/>
    <p:sldId id="352" r:id="rId26"/>
    <p:sldId id="353" r:id="rId27"/>
    <p:sldId id="354" r:id="rId28"/>
    <p:sldId id="355" r:id="rId29"/>
    <p:sldId id="356" r:id="rId30"/>
    <p:sldId id="35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5097E-43EA-49D9-9488-B1DD5912DA07}" v="140" dt="2026-03-30T23:27:53.6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60"/>
  </p:normalViewPr>
  <p:slideViewPr>
    <p:cSldViewPr snapToGrid="0">
      <p:cViewPr varScale="1">
        <p:scale>
          <a:sx n="104" d="100"/>
          <a:sy n="104" d="100"/>
        </p:scale>
        <p:origin x="12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3-30T23:27:44.515" v="131" actId="20577"/>
      <pc:docMkLst>
        <pc:docMk/>
      </pc:docMkLst>
      <pc:sldChg chg="modSp mod">
        <pc:chgData name="Wilkinson, Ulises" userId="aece8d85-eb83-4e23-bf28-c30077cba893" providerId="ADAL" clId="{884F47B1-B553-4192-9126-1C112833296C}" dt="2026-03-25T02:58:01.955" v="0" actId="27636"/>
        <pc:sldMkLst>
          <pc:docMk/>
          <pc:sldMk cId="2126282052" sldId="256"/>
        </pc:sldMkLst>
        <pc:spChg chg="mod">
          <ac:chgData name="Wilkinson, Ulises" userId="aece8d85-eb83-4e23-bf28-c30077cba893" providerId="ADAL" clId="{884F47B1-B553-4192-9126-1C112833296C}" dt="2026-03-25T02:58:01.955" v="0" actId="27636"/>
          <ac:spMkLst>
            <pc:docMk/>
            <pc:sldMk cId="2126282052" sldId="256"/>
            <ac:spMk id="3" creationId="{DE5E7D88-B411-0667-9CA2-7DAF8B9F01D0}"/>
          </ac:spMkLst>
        </pc:spChg>
      </pc:sldChg>
      <pc:sldChg chg="modSp mod">
        <pc:chgData name="Wilkinson, Ulises" userId="aece8d85-eb83-4e23-bf28-c30077cba893" providerId="ADAL" clId="{884F47B1-B553-4192-9126-1C112833296C}" dt="2026-03-25T02:58:23.646" v="8"/>
        <pc:sldMkLst>
          <pc:docMk/>
          <pc:sldMk cId="3894061875" sldId="313"/>
        </pc:sldMkLst>
        <pc:spChg chg="mod">
          <ac:chgData name="Wilkinson, Ulises" userId="aece8d85-eb83-4e23-bf28-c30077cba893" providerId="ADAL" clId="{884F47B1-B553-4192-9126-1C112833296C}" dt="2026-03-25T02:58:15.161" v="2" actId="255"/>
          <ac:spMkLst>
            <pc:docMk/>
            <pc:sldMk cId="3894061875" sldId="313"/>
            <ac:spMk id="2" creationId="{6928134E-5B29-DCC0-24BF-B1DE579DFD79}"/>
          </ac:spMkLst>
        </pc:spChg>
        <pc:spChg chg="mod">
          <ac:chgData name="Wilkinson, Ulises" userId="aece8d85-eb83-4e23-bf28-c30077cba893" providerId="ADAL" clId="{884F47B1-B553-4192-9126-1C112833296C}" dt="2026-03-25T02:58:23.646" v="8"/>
          <ac:spMkLst>
            <pc:docMk/>
            <pc:sldMk cId="3894061875" sldId="313"/>
            <ac:spMk id="3" creationId="{E8E2968C-C5D5-4B97-5E5D-7FB9E54490D7}"/>
          </ac:spMkLst>
        </pc:spChg>
      </pc:sldChg>
      <pc:sldChg chg="modSp mod">
        <pc:chgData name="Wilkinson, Ulises" userId="aece8d85-eb83-4e23-bf28-c30077cba893" providerId="ADAL" clId="{884F47B1-B553-4192-9126-1C112833296C}" dt="2026-03-25T02:59:10.196" v="10" actId="20577"/>
        <pc:sldMkLst>
          <pc:docMk/>
          <pc:sldMk cId="2219854429" sldId="315"/>
        </pc:sldMkLst>
        <pc:spChg chg="mod">
          <ac:chgData name="Wilkinson, Ulises" userId="aece8d85-eb83-4e23-bf28-c30077cba893" providerId="ADAL" clId="{884F47B1-B553-4192-9126-1C112833296C}" dt="2026-03-25T02:58:33.623" v="9" actId="27636"/>
          <ac:spMkLst>
            <pc:docMk/>
            <pc:sldMk cId="2219854429" sldId="315"/>
            <ac:spMk id="2" creationId="{F818E05C-6332-3810-C7FF-C2E4B4612CF7}"/>
          </ac:spMkLst>
        </pc:spChg>
        <pc:spChg chg="mod">
          <ac:chgData name="Wilkinson, Ulises" userId="aece8d85-eb83-4e23-bf28-c30077cba893" providerId="ADAL" clId="{884F47B1-B553-4192-9126-1C112833296C}" dt="2026-03-25T02:59:10.196" v="10" actId="20577"/>
          <ac:spMkLst>
            <pc:docMk/>
            <pc:sldMk cId="2219854429" sldId="315"/>
            <ac:spMk id="3" creationId="{20817380-77CE-5137-18BE-264D6832C4E4}"/>
          </ac:spMkLst>
        </pc:spChg>
      </pc:sldChg>
      <pc:sldChg chg="modSp mod">
        <pc:chgData name="Wilkinson, Ulises" userId="aece8d85-eb83-4e23-bf28-c30077cba893" providerId="ADAL" clId="{884F47B1-B553-4192-9126-1C112833296C}" dt="2026-03-25T02:59:22.533" v="13" actId="20577"/>
        <pc:sldMkLst>
          <pc:docMk/>
          <pc:sldMk cId="1575692462" sldId="316"/>
        </pc:sldMkLst>
        <pc:spChg chg="mod">
          <ac:chgData name="Wilkinson, Ulises" userId="aece8d85-eb83-4e23-bf28-c30077cba893" providerId="ADAL" clId="{884F47B1-B553-4192-9126-1C112833296C}" dt="2026-03-25T02:59:22.533" v="13" actId="20577"/>
          <ac:spMkLst>
            <pc:docMk/>
            <pc:sldMk cId="1575692462" sldId="316"/>
            <ac:spMk id="3" creationId="{4B6F5512-4672-385A-C669-616A4468A7C5}"/>
          </ac:spMkLst>
        </pc:spChg>
      </pc:sldChg>
      <pc:sldChg chg="modSp mod">
        <pc:chgData name="Wilkinson, Ulises" userId="aece8d85-eb83-4e23-bf28-c30077cba893" providerId="ADAL" clId="{884F47B1-B553-4192-9126-1C112833296C}" dt="2026-03-25T02:59:48.205" v="22" actId="114"/>
        <pc:sldMkLst>
          <pc:docMk/>
          <pc:sldMk cId="1858437118" sldId="317"/>
        </pc:sldMkLst>
        <pc:spChg chg="mod">
          <ac:chgData name="Wilkinson, Ulises" userId="aece8d85-eb83-4e23-bf28-c30077cba893" providerId="ADAL" clId="{884F47B1-B553-4192-9126-1C112833296C}" dt="2026-03-25T02:59:30.834" v="16" actId="27636"/>
          <ac:spMkLst>
            <pc:docMk/>
            <pc:sldMk cId="1858437118" sldId="317"/>
            <ac:spMk id="2" creationId="{1C857AD5-9C22-00C1-59F8-40297C37F889}"/>
          </ac:spMkLst>
        </pc:spChg>
        <pc:spChg chg="mod">
          <ac:chgData name="Wilkinson, Ulises" userId="aece8d85-eb83-4e23-bf28-c30077cba893" providerId="ADAL" clId="{884F47B1-B553-4192-9126-1C112833296C}" dt="2026-03-25T02:59:48.205" v="22" actId="114"/>
          <ac:spMkLst>
            <pc:docMk/>
            <pc:sldMk cId="1858437118" sldId="317"/>
            <ac:spMk id="3" creationId="{FE154717-6E1B-3150-9ACC-56DFB207DEE1}"/>
          </ac:spMkLst>
        </pc:spChg>
      </pc:sldChg>
      <pc:sldChg chg="modSp mod">
        <pc:chgData name="Wilkinson, Ulises" userId="aece8d85-eb83-4e23-bf28-c30077cba893" providerId="ADAL" clId="{884F47B1-B553-4192-9126-1C112833296C}" dt="2026-03-25T03:04:34.251" v="67"/>
        <pc:sldMkLst>
          <pc:docMk/>
          <pc:sldMk cId="873751539" sldId="324"/>
        </pc:sldMkLst>
        <pc:spChg chg="mod">
          <ac:chgData name="Wilkinson, Ulises" userId="aece8d85-eb83-4e23-bf28-c30077cba893" providerId="ADAL" clId="{884F47B1-B553-4192-9126-1C112833296C}" dt="2026-03-25T03:04:29.250" v="66" actId="20577"/>
          <ac:spMkLst>
            <pc:docMk/>
            <pc:sldMk cId="873751539" sldId="324"/>
            <ac:spMk id="3" creationId="{40FA8FA6-FCA9-2D31-154B-9A446E3794F4}"/>
          </ac:spMkLst>
        </pc:spChg>
        <pc:spChg chg="mod">
          <ac:chgData name="Wilkinson, Ulises" userId="aece8d85-eb83-4e23-bf28-c30077cba893" providerId="ADAL" clId="{884F47B1-B553-4192-9126-1C112833296C}" dt="2026-03-25T03:04:34.251" v="67"/>
          <ac:spMkLst>
            <pc:docMk/>
            <pc:sldMk cId="873751539" sldId="324"/>
            <ac:spMk id="6" creationId="{010164B4-3476-67AC-76AD-1E2F1E5B1313}"/>
          </ac:spMkLst>
        </pc:spChg>
      </pc:sldChg>
      <pc:sldChg chg="modSp mod">
        <pc:chgData name="Wilkinson, Ulises" userId="aece8d85-eb83-4e23-bf28-c30077cba893" providerId="ADAL" clId="{884F47B1-B553-4192-9126-1C112833296C}" dt="2026-03-25T03:00:33.513" v="30" actId="255"/>
        <pc:sldMkLst>
          <pc:docMk/>
          <pc:sldMk cId="1251599783" sldId="335"/>
        </pc:sldMkLst>
        <pc:spChg chg="mod">
          <ac:chgData name="Wilkinson, Ulises" userId="aece8d85-eb83-4e23-bf28-c30077cba893" providerId="ADAL" clId="{884F47B1-B553-4192-9126-1C112833296C}" dt="2026-03-25T03:00:33.513" v="30" actId="255"/>
          <ac:spMkLst>
            <pc:docMk/>
            <pc:sldMk cId="1251599783" sldId="335"/>
            <ac:spMk id="4" creationId="{7379CECC-47A4-64B7-887F-461DD1976B0C}"/>
          </ac:spMkLst>
        </pc:spChg>
      </pc:sldChg>
      <pc:sldChg chg="modSp mod">
        <pc:chgData name="Wilkinson, Ulises" userId="aece8d85-eb83-4e23-bf28-c30077cba893" providerId="ADAL" clId="{884F47B1-B553-4192-9126-1C112833296C}" dt="2026-03-25T03:01:16.571" v="41" actId="20577"/>
        <pc:sldMkLst>
          <pc:docMk/>
          <pc:sldMk cId="2100743039" sldId="336"/>
        </pc:sldMkLst>
        <pc:spChg chg="mod">
          <ac:chgData name="Wilkinson, Ulises" userId="aece8d85-eb83-4e23-bf28-c30077cba893" providerId="ADAL" clId="{884F47B1-B553-4192-9126-1C112833296C}" dt="2026-03-25T03:00:47.514" v="32" actId="20577"/>
          <ac:spMkLst>
            <pc:docMk/>
            <pc:sldMk cId="2100743039" sldId="336"/>
            <ac:spMk id="2" creationId="{385829B5-5D75-3A5F-7621-E82762AB576A}"/>
          </ac:spMkLst>
        </pc:spChg>
        <pc:spChg chg="mod">
          <ac:chgData name="Wilkinson, Ulises" userId="aece8d85-eb83-4e23-bf28-c30077cba893" providerId="ADAL" clId="{884F47B1-B553-4192-9126-1C112833296C}" dt="2026-03-25T03:01:09.149" v="38" actId="255"/>
          <ac:spMkLst>
            <pc:docMk/>
            <pc:sldMk cId="2100743039" sldId="336"/>
            <ac:spMk id="3" creationId="{87F16261-FE8E-4052-CC37-DDDD92A410B6}"/>
          </ac:spMkLst>
        </pc:spChg>
        <pc:spChg chg="mod">
          <ac:chgData name="Wilkinson, Ulises" userId="aece8d85-eb83-4e23-bf28-c30077cba893" providerId="ADAL" clId="{884F47B1-B553-4192-9126-1C112833296C}" dt="2026-03-25T03:01:16.571" v="41" actId="20577"/>
          <ac:spMkLst>
            <pc:docMk/>
            <pc:sldMk cId="2100743039" sldId="336"/>
            <ac:spMk id="4" creationId="{28C97753-9BAE-30D0-4F2C-5A54B009FD20}"/>
          </ac:spMkLst>
        </pc:spChg>
      </pc:sldChg>
      <pc:sldChg chg="modSp mod">
        <pc:chgData name="Wilkinson, Ulises" userId="aece8d85-eb83-4e23-bf28-c30077cba893" providerId="ADAL" clId="{884F47B1-B553-4192-9126-1C112833296C}" dt="2026-03-25T03:05:33.591" v="75" actId="255"/>
        <pc:sldMkLst>
          <pc:docMk/>
          <pc:sldMk cId="1166904605" sldId="339"/>
        </pc:sldMkLst>
        <pc:spChg chg="mod">
          <ac:chgData name="Wilkinson, Ulises" userId="aece8d85-eb83-4e23-bf28-c30077cba893" providerId="ADAL" clId="{884F47B1-B553-4192-9126-1C112833296C}" dt="2026-03-25T03:04:56.139" v="68" actId="27636"/>
          <ac:spMkLst>
            <pc:docMk/>
            <pc:sldMk cId="1166904605" sldId="339"/>
            <ac:spMk id="2" creationId="{2318B332-2142-E4B6-FB8B-9E32BFA44E40}"/>
          </ac:spMkLst>
        </pc:spChg>
        <pc:spChg chg="mod">
          <ac:chgData name="Wilkinson, Ulises" userId="aece8d85-eb83-4e23-bf28-c30077cba893" providerId="ADAL" clId="{884F47B1-B553-4192-9126-1C112833296C}" dt="2026-03-25T03:05:33.591" v="75" actId="255"/>
          <ac:spMkLst>
            <pc:docMk/>
            <pc:sldMk cId="1166904605" sldId="339"/>
            <ac:spMk id="3" creationId="{EF79BACA-386F-9002-B563-8A177B915441}"/>
          </ac:spMkLst>
        </pc:spChg>
        <pc:spChg chg="mod">
          <ac:chgData name="Wilkinson, Ulises" userId="aece8d85-eb83-4e23-bf28-c30077cba893" providerId="ADAL" clId="{884F47B1-B553-4192-9126-1C112833296C}" dt="2026-03-25T03:05:25.170" v="74" actId="113"/>
          <ac:spMkLst>
            <pc:docMk/>
            <pc:sldMk cId="1166904605" sldId="339"/>
            <ac:spMk id="6" creationId="{7F8C16BA-9B0D-4666-F7A9-170E94977201}"/>
          </ac:spMkLst>
        </pc:spChg>
      </pc:sldChg>
      <pc:sldChg chg="modSp mod">
        <pc:chgData name="Wilkinson, Ulises" userId="aece8d85-eb83-4e23-bf28-c30077cba893" providerId="ADAL" clId="{884F47B1-B553-4192-9126-1C112833296C}" dt="2026-03-25T03:03:25.581" v="56" actId="1076"/>
        <pc:sldMkLst>
          <pc:docMk/>
          <pc:sldMk cId="2064802107" sldId="341"/>
        </pc:sldMkLst>
        <pc:spChg chg="mod">
          <ac:chgData name="Wilkinson, Ulises" userId="aece8d85-eb83-4e23-bf28-c30077cba893" providerId="ADAL" clId="{884F47B1-B553-4192-9126-1C112833296C}" dt="2026-03-25T03:02:58.943" v="53" actId="113"/>
          <ac:spMkLst>
            <pc:docMk/>
            <pc:sldMk cId="2064802107" sldId="341"/>
            <ac:spMk id="3" creationId="{99066C85-76F0-2733-C8B5-93A91EC30D1A}"/>
          </ac:spMkLst>
        </pc:spChg>
        <pc:spChg chg="mod">
          <ac:chgData name="Wilkinson, Ulises" userId="aece8d85-eb83-4e23-bf28-c30077cba893" providerId="ADAL" clId="{884F47B1-B553-4192-9126-1C112833296C}" dt="2026-03-25T03:03:10.090" v="54" actId="20577"/>
          <ac:spMkLst>
            <pc:docMk/>
            <pc:sldMk cId="2064802107" sldId="341"/>
            <ac:spMk id="6" creationId="{D7539AEC-C391-6E51-6CFA-AFBC0E4317C5}"/>
          </ac:spMkLst>
        </pc:spChg>
        <pc:spChg chg="mod">
          <ac:chgData name="Wilkinson, Ulises" userId="aece8d85-eb83-4e23-bf28-c30077cba893" providerId="ADAL" clId="{884F47B1-B553-4192-9126-1C112833296C}" dt="2026-03-25T03:03:25.581" v="56" actId="1076"/>
          <ac:spMkLst>
            <pc:docMk/>
            <pc:sldMk cId="2064802107" sldId="341"/>
            <ac:spMk id="7" creationId="{4A982AC4-3C13-41F2-CE9B-BD8E46A77C5F}"/>
          </ac:spMkLst>
        </pc:spChg>
      </pc:sldChg>
      <pc:sldChg chg="modSp mod">
        <pc:chgData name="Wilkinson, Ulises" userId="aece8d85-eb83-4e23-bf28-c30077cba893" providerId="ADAL" clId="{884F47B1-B553-4192-9126-1C112833296C}" dt="2026-03-25T03:04:19.014" v="65" actId="255"/>
        <pc:sldMkLst>
          <pc:docMk/>
          <pc:sldMk cId="1418243636" sldId="342"/>
        </pc:sldMkLst>
        <pc:spChg chg="mod">
          <ac:chgData name="Wilkinson, Ulises" userId="aece8d85-eb83-4e23-bf28-c30077cba893" providerId="ADAL" clId="{884F47B1-B553-4192-9126-1C112833296C}" dt="2026-03-25T03:04:19.014" v="65" actId="255"/>
          <ac:spMkLst>
            <pc:docMk/>
            <pc:sldMk cId="1418243636" sldId="342"/>
            <ac:spMk id="3" creationId="{A3B68FF4-8452-FBE7-9CB6-D0E883527B48}"/>
          </ac:spMkLst>
        </pc:spChg>
      </pc:sldChg>
      <pc:sldChg chg="modSp mod">
        <pc:chgData name="Wilkinson, Ulises" userId="aece8d85-eb83-4e23-bf28-c30077cba893" providerId="ADAL" clId="{884F47B1-B553-4192-9126-1C112833296C}" dt="2026-03-25T03:02:40.155" v="52" actId="255"/>
        <pc:sldMkLst>
          <pc:docMk/>
          <pc:sldMk cId="3276544571" sldId="343"/>
        </pc:sldMkLst>
        <pc:spChg chg="mod">
          <ac:chgData name="Wilkinson, Ulises" userId="aece8d85-eb83-4e23-bf28-c30077cba893" providerId="ADAL" clId="{884F47B1-B553-4192-9126-1C112833296C}" dt="2026-03-25T03:02:17.932" v="48" actId="20577"/>
          <ac:spMkLst>
            <pc:docMk/>
            <pc:sldMk cId="3276544571" sldId="343"/>
            <ac:spMk id="3" creationId="{89D286FA-5786-B553-01EA-1BF82A6C2B1B}"/>
          </ac:spMkLst>
        </pc:spChg>
        <pc:spChg chg="mod">
          <ac:chgData name="Wilkinson, Ulises" userId="aece8d85-eb83-4e23-bf28-c30077cba893" providerId="ADAL" clId="{884F47B1-B553-4192-9126-1C112833296C}" dt="2026-03-25T03:02:40.155" v="52" actId="255"/>
          <ac:spMkLst>
            <pc:docMk/>
            <pc:sldMk cId="3276544571" sldId="343"/>
            <ac:spMk id="5" creationId="{BB35CBFC-07E0-7B33-1DA9-1C3A504B37A0}"/>
          </ac:spMkLst>
        </pc:spChg>
      </pc:sldChg>
      <pc:sldChg chg="modSp mod">
        <pc:chgData name="Wilkinson, Ulises" userId="aece8d85-eb83-4e23-bf28-c30077cba893" providerId="ADAL" clId="{884F47B1-B553-4192-9126-1C112833296C}" dt="2026-03-25T03:01:36.357" v="42" actId="255"/>
        <pc:sldMkLst>
          <pc:docMk/>
          <pc:sldMk cId="4283084667" sldId="345"/>
        </pc:sldMkLst>
        <pc:spChg chg="mod">
          <ac:chgData name="Wilkinson, Ulises" userId="aece8d85-eb83-4e23-bf28-c30077cba893" providerId="ADAL" clId="{884F47B1-B553-4192-9126-1C112833296C}" dt="2026-03-25T03:01:36.357" v="42" actId="255"/>
          <ac:spMkLst>
            <pc:docMk/>
            <pc:sldMk cId="4283084667" sldId="345"/>
            <ac:spMk id="2" creationId="{1C857AD5-9C22-00C1-59F8-40297C37F889}"/>
          </ac:spMkLst>
        </pc:spChg>
      </pc:sldChg>
      <pc:sldChg chg="modSp mod">
        <pc:chgData name="Wilkinson, Ulises" userId="aece8d85-eb83-4e23-bf28-c30077cba893" providerId="ADAL" clId="{884F47B1-B553-4192-9126-1C112833296C}" dt="2026-03-30T23:19:10.460" v="84" actId="20577"/>
        <pc:sldMkLst>
          <pc:docMk/>
          <pc:sldMk cId="1878974836" sldId="349"/>
        </pc:sldMkLst>
        <pc:spChg chg="mod">
          <ac:chgData name="Wilkinson, Ulises" userId="aece8d85-eb83-4e23-bf28-c30077cba893" providerId="ADAL" clId="{884F47B1-B553-4192-9126-1C112833296C}" dt="2026-03-30T23:18:54.668" v="83" actId="20577"/>
          <ac:spMkLst>
            <pc:docMk/>
            <pc:sldMk cId="1878974836" sldId="349"/>
            <ac:spMk id="3" creationId="{12AE30E0-84B5-FE02-EFC8-33CC9759878C}"/>
          </ac:spMkLst>
        </pc:spChg>
        <pc:spChg chg="mod">
          <ac:chgData name="Wilkinson, Ulises" userId="aece8d85-eb83-4e23-bf28-c30077cba893" providerId="ADAL" clId="{884F47B1-B553-4192-9126-1C112833296C}" dt="2026-03-30T23:19:10.460" v="84" actId="20577"/>
          <ac:spMkLst>
            <pc:docMk/>
            <pc:sldMk cId="1878974836" sldId="349"/>
            <ac:spMk id="4" creationId="{7D7563AE-65DC-87A4-B1B9-5475DAE10E59}"/>
          </ac:spMkLst>
        </pc:spChg>
      </pc:sldChg>
      <pc:sldChg chg="modSp mod">
        <pc:chgData name="Wilkinson, Ulises" userId="aece8d85-eb83-4e23-bf28-c30077cba893" providerId="ADAL" clId="{884F47B1-B553-4192-9126-1C112833296C}" dt="2026-03-25T03:11:21.819" v="80" actId="20577"/>
        <pc:sldMkLst>
          <pc:docMk/>
          <pc:sldMk cId="2542203301" sldId="350"/>
        </pc:sldMkLst>
        <pc:spChg chg="mod">
          <ac:chgData name="Wilkinson, Ulises" userId="aece8d85-eb83-4e23-bf28-c30077cba893" providerId="ADAL" clId="{884F47B1-B553-4192-9126-1C112833296C}" dt="2026-03-25T03:11:21.819" v="80" actId="20577"/>
          <ac:spMkLst>
            <pc:docMk/>
            <pc:sldMk cId="2542203301" sldId="350"/>
            <ac:spMk id="3" creationId="{3042050C-759B-B5D8-D884-3F17EFE682BE}"/>
          </ac:spMkLst>
        </pc:spChg>
      </pc:sldChg>
      <pc:sldChg chg="modSp mod">
        <pc:chgData name="Wilkinson, Ulises" userId="aece8d85-eb83-4e23-bf28-c30077cba893" providerId="ADAL" clId="{884F47B1-B553-4192-9126-1C112833296C}" dt="2026-03-30T23:20:10.422" v="94" actId="255"/>
        <pc:sldMkLst>
          <pc:docMk/>
          <pc:sldMk cId="1841281303" sldId="351"/>
        </pc:sldMkLst>
        <pc:spChg chg="mod">
          <ac:chgData name="Wilkinson, Ulises" userId="aece8d85-eb83-4e23-bf28-c30077cba893" providerId="ADAL" clId="{884F47B1-B553-4192-9126-1C112833296C}" dt="2026-03-30T23:20:10.422" v="94" actId="255"/>
          <ac:spMkLst>
            <pc:docMk/>
            <pc:sldMk cId="1841281303" sldId="351"/>
            <ac:spMk id="3" creationId="{87594415-7D5B-26FB-85C6-CDA051288D3D}"/>
          </ac:spMkLst>
        </pc:spChg>
      </pc:sldChg>
      <pc:sldChg chg="modSp mod">
        <pc:chgData name="Wilkinson, Ulises" userId="aece8d85-eb83-4e23-bf28-c30077cba893" providerId="ADAL" clId="{884F47B1-B553-4192-9126-1C112833296C}" dt="2026-03-30T23:20:48.305" v="96"/>
        <pc:sldMkLst>
          <pc:docMk/>
          <pc:sldMk cId="4072397930" sldId="352"/>
        </pc:sldMkLst>
        <pc:spChg chg="mod">
          <ac:chgData name="Wilkinson, Ulises" userId="aece8d85-eb83-4e23-bf28-c30077cba893" providerId="ADAL" clId="{884F47B1-B553-4192-9126-1C112833296C}" dt="2026-03-30T23:20:48.305" v="96"/>
          <ac:spMkLst>
            <pc:docMk/>
            <pc:sldMk cId="4072397930" sldId="352"/>
            <ac:spMk id="6" creationId="{B8DC2456-60CF-7392-6967-D4DCDF47CA42}"/>
          </ac:spMkLst>
        </pc:spChg>
      </pc:sldChg>
      <pc:sldChg chg="modSp mod">
        <pc:chgData name="Wilkinson, Ulises" userId="aece8d85-eb83-4e23-bf28-c30077cba893" providerId="ADAL" clId="{884F47B1-B553-4192-9126-1C112833296C}" dt="2026-03-30T23:21:42.346" v="112" actId="255"/>
        <pc:sldMkLst>
          <pc:docMk/>
          <pc:sldMk cId="3540763642" sldId="353"/>
        </pc:sldMkLst>
        <pc:spChg chg="mod">
          <ac:chgData name="Wilkinson, Ulises" userId="aece8d85-eb83-4e23-bf28-c30077cba893" providerId="ADAL" clId="{884F47B1-B553-4192-9126-1C112833296C}" dt="2026-03-30T23:20:54.985" v="98" actId="20577"/>
          <ac:spMkLst>
            <pc:docMk/>
            <pc:sldMk cId="3540763642" sldId="353"/>
            <ac:spMk id="2" creationId="{49F92B9A-3954-B3DE-7B2D-205B80D46BFE}"/>
          </ac:spMkLst>
        </pc:spChg>
        <pc:spChg chg="mod">
          <ac:chgData name="Wilkinson, Ulises" userId="aece8d85-eb83-4e23-bf28-c30077cba893" providerId="ADAL" clId="{884F47B1-B553-4192-9126-1C112833296C}" dt="2026-03-30T23:21:42.346" v="112" actId="255"/>
          <ac:spMkLst>
            <pc:docMk/>
            <pc:sldMk cId="3540763642" sldId="353"/>
            <ac:spMk id="4" creationId="{FCB95090-EE1A-DF3F-0567-424E08966FAD}"/>
          </ac:spMkLst>
        </pc:spChg>
        <pc:spChg chg="mod">
          <ac:chgData name="Wilkinson, Ulises" userId="aece8d85-eb83-4e23-bf28-c30077cba893" providerId="ADAL" clId="{884F47B1-B553-4192-9126-1C112833296C}" dt="2026-03-30T23:21:35.879" v="110"/>
          <ac:spMkLst>
            <pc:docMk/>
            <pc:sldMk cId="3540763642" sldId="353"/>
            <ac:spMk id="7" creationId="{4B27A08F-9376-D971-EB28-E95DC599BDD0}"/>
          </ac:spMkLst>
        </pc:spChg>
      </pc:sldChg>
      <pc:sldChg chg="modSp mod">
        <pc:chgData name="Wilkinson, Ulises" userId="aece8d85-eb83-4e23-bf28-c30077cba893" providerId="ADAL" clId="{884F47B1-B553-4192-9126-1C112833296C}" dt="2026-03-30T23:22:32.565" v="120" actId="255"/>
        <pc:sldMkLst>
          <pc:docMk/>
          <pc:sldMk cId="2582230920" sldId="354"/>
        </pc:sldMkLst>
        <pc:spChg chg="mod">
          <ac:chgData name="Wilkinson, Ulises" userId="aece8d85-eb83-4e23-bf28-c30077cba893" providerId="ADAL" clId="{884F47B1-B553-4192-9126-1C112833296C}" dt="2026-03-30T23:21:53.811" v="114" actId="20577"/>
          <ac:spMkLst>
            <pc:docMk/>
            <pc:sldMk cId="2582230920" sldId="354"/>
            <ac:spMk id="3" creationId="{D6715049-60DC-8B17-6647-B3FF4B3A8B8B}"/>
          </ac:spMkLst>
        </pc:spChg>
        <pc:spChg chg="mod">
          <ac:chgData name="Wilkinson, Ulises" userId="aece8d85-eb83-4e23-bf28-c30077cba893" providerId="ADAL" clId="{884F47B1-B553-4192-9126-1C112833296C}" dt="2026-03-30T23:22:32.565" v="120" actId="255"/>
          <ac:spMkLst>
            <pc:docMk/>
            <pc:sldMk cId="2582230920" sldId="354"/>
            <ac:spMk id="4" creationId="{D990836F-76B1-6C0C-8F7B-699F6F142C00}"/>
          </ac:spMkLst>
        </pc:spChg>
      </pc:sldChg>
      <pc:sldChg chg="modSp mod">
        <pc:chgData name="Wilkinson, Ulises" userId="aece8d85-eb83-4e23-bf28-c30077cba893" providerId="ADAL" clId="{884F47B1-B553-4192-9126-1C112833296C}" dt="2026-03-30T23:27:06" v="127" actId="255"/>
        <pc:sldMkLst>
          <pc:docMk/>
          <pc:sldMk cId="2630250852" sldId="355"/>
        </pc:sldMkLst>
        <pc:spChg chg="mod">
          <ac:chgData name="Wilkinson, Ulises" userId="aece8d85-eb83-4e23-bf28-c30077cba893" providerId="ADAL" clId="{884F47B1-B553-4192-9126-1C112833296C}" dt="2026-03-30T23:22:37.742" v="121" actId="27636"/>
          <ac:spMkLst>
            <pc:docMk/>
            <pc:sldMk cId="2630250852" sldId="355"/>
            <ac:spMk id="2" creationId="{05B26014-F9CD-41D5-82FA-D8B670268721}"/>
          </ac:spMkLst>
        </pc:spChg>
        <pc:spChg chg="mod">
          <ac:chgData name="Wilkinson, Ulises" userId="aece8d85-eb83-4e23-bf28-c30077cba893" providerId="ADAL" clId="{884F47B1-B553-4192-9126-1C112833296C}" dt="2026-03-30T23:27:06" v="127" actId="255"/>
          <ac:spMkLst>
            <pc:docMk/>
            <pc:sldMk cId="2630250852" sldId="355"/>
            <ac:spMk id="4" creationId="{01131D96-BA90-A363-EB2A-AE1AAA251236}"/>
          </ac:spMkLst>
        </pc:spChg>
        <pc:spChg chg="mod">
          <ac:chgData name="Wilkinson, Ulises" userId="aece8d85-eb83-4e23-bf28-c30077cba893" providerId="ADAL" clId="{884F47B1-B553-4192-9126-1C112833296C}" dt="2026-03-30T23:26:54.716" v="126" actId="20577"/>
          <ac:spMkLst>
            <pc:docMk/>
            <pc:sldMk cId="2630250852" sldId="355"/>
            <ac:spMk id="8" creationId="{8CFFBF1C-480E-E27E-F491-A272C39C10A6}"/>
          </ac:spMkLst>
        </pc:spChg>
      </pc:sldChg>
      <pc:sldChg chg="modSp mod">
        <pc:chgData name="Wilkinson, Ulises" userId="aece8d85-eb83-4e23-bf28-c30077cba893" providerId="ADAL" clId="{884F47B1-B553-4192-9126-1C112833296C}" dt="2026-03-30T23:27:21.052" v="129"/>
        <pc:sldMkLst>
          <pc:docMk/>
          <pc:sldMk cId="978685584" sldId="356"/>
        </pc:sldMkLst>
        <pc:spChg chg="mod">
          <ac:chgData name="Wilkinson, Ulises" userId="aece8d85-eb83-4e23-bf28-c30077cba893" providerId="ADAL" clId="{884F47B1-B553-4192-9126-1C112833296C}" dt="2026-03-30T23:27:17.870" v="128" actId="255"/>
          <ac:spMkLst>
            <pc:docMk/>
            <pc:sldMk cId="978685584" sldId="356"/>
            <ac:spMk id="2" creationId="{75311151-6241-355E-9763-54B9C2D37D87}"/>
          </ac:spMkLst>
        </pc:spChg>
        <pc:spChg chg="mod">
          <ac:chgData name="Wilkinson, Ulises" userId="aece8d85-eb83-4e23-bf28-c30077cba893" providerId="ADAL" clId="{884F47B1-B553-4192-9126-1C112833296C}" dt="2026-03-30T23:27:21.052" v="129"/>
          <ac:spMkLst>
            <pc:docMk/>
            <pc:sldMk cId="978685584" sldId="356"/>
            <ac:spMk id="3" creationId="{83D6425B-12E6-9B83-5976-EDB0AB649090}"/>
          </ac:spMkLst>
        </pc:spChg>
      </pc:sldChg>
      <pc:sldChg chg="modSp mod">
        <pc:chgData name="Wilkinson, Ulises" userId="aece8d85-eb83-4e23-bf28-c30077cba893" providerId="ADAL" clId="{884F47B1-B553-4192-9126-1C112833296C}" dt="2026-03-30T23:27:44.515" v="131" actId="20577"/>
        <pc:sldMkLst>
          <pc:docMk/>
          <pc:sldMk cId="1120791619" sldId="357"/>
        </pc:sldMkLst>
        <pc:spChg chg="mod">
          <ac:chgData name="Wilkinson, Ulises" userId="aece8d85-eb83-4e23-bf28-c30077cba893" providerId="ADAL" clId="{884F47B1-B553-4192-9126-1C112833296C}" dt="2026-03-30T23:27:34.646" v="130" actId="27636"/>
          <ac:spMkLst>
            <pc:docMk/>
            <pc:sldMk cId="1120791619" sldId="357"/>
            <ac:spMk id="2" creationId="{966E8896-FDD6-B632-FD78-5E740B09A163}"/>
          </ac:spMkLst>
        </pc:spChg>
        <pc:spChg chg="mod">
          <ac:chgData name="Wilkinson, Ulises" userId="aece8d85-eb83-4e23-bf28-c30077cba893" providerId="ADAL" clId="{884F47B1-B553-4192-9126-1C112833296C}" dt="2026-03-30T23:27:44.515" v="131" actId="20577"/>
          <ac:spMkLst>
            <pc:docMk/>
            <pc:sldMk cId="1120791619" sldId="357"/>
            <ac:spMk id="3" creationId="{4446EEC9-72E4-94DF-EDCB-B0DF00ECB47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0A8FFD-941F-482D-9A47-26036871C740}" type="datetimeFigureOut">
              <a:rPr lang="en-US" smtClean="0"/>
              <a:t>3/30/2026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450F3-3A85-4544-90C1-B6CC60BBA7F1}" type="slidenum">
              <a:rPr lang="en-US" smtClean="0"/>
              <a:t>‹#›</a:t>
            </a:fld>
            <a:endParaRPr lang="en-US"/>
          </a:p>
        </p:txBody>
      </p:sp>
    </p:spTree>
    <p:extLst>
      <p:ext uri="{BB962C8B-B14F-4D97-AF65-F5344CB8AC3E}">
        <p14:creationId xmlns:p14="http://schemas.microsoft.com/office/powerpoint/2010/main" val="345996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646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oc.gov/item/96524285/"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igitalcollections.nypl.org/items/510d47db-c675-a3d9-e040-e00a18064a9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spb.texas.gov/prop/tc/tc-collection/governors/index.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aw.cornell.edu/uscode/text/17/107"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exashistory.unt.edu/ark:/67531/metapth124103/"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texashistory.unt.edu/ark:/67531/metapth294459/"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historictexasmaps.com/object/97345"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texashistory.unt.edu/ark:/67531/metapth26465/"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loc.gov/item/2001695506/"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texashistory.unt.edu/ark:/67531/metapth29788/"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loc.gov/item/201565029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Freedmens</a:t>
            </a:r>
            <a:r>
              <a:rPr lang="en-US" sz="1200" b="0" i="0" u="none" strike="noStrike" kern="1200" dirty="0">
                <a:solidFill>
                  <a:schemeClr val="tx1"/>
                </a:solidFill>
                <a:effectLst/>
                <a:latin typeface="+mn-lt"/>
                <a:ea typeface="+mn-ea"/>
                <a:cs typeface="+mn-cs"/>
              </a:rPr>
              <a:t> First Vote - Anderson County Courthouse], photograph, 1869; (</a:t>
            </a:r>
            <a:r>
              <a:rPr lang="en-US" sz="1200" b="0" i="0" u="none" strike="noStrike" kern="1200" dirty="0">
                <a:solidFill>
                  <a:schemeClr val="tx1"/>
                </a:solidFill>
                <a:effectLst/>
                <a:latin typeface="+mn-lt"/>
                <a:ea typeface="+mn-ea"/>
                <a:cs typeface="+mn-cs"/>
                <a:hlinkClick r:id="rId3"/>
              </a:rPr>
              <a:t>https://texashistory.unt.edu/ark:/67531/metapth26465/</a:t>
            </a:r>
            <a:r>
              <a:rPr lang="en-US" sz="1200" b="0" i="0" u="none" strike="noStrike" kern="1200" dirty="0">
                <a:solidFill>
                  <a:schemeClr val="tx1"/>
                </a:solidFill>
                <a:effectLst/>
                <a:latin typeface="+mn-lt"/>
                <a:ea typeface="+mn-ea"/>
                <a:cs typeface="+mn-cs"/>
              </a:rPr>
              <a:t>: accessed September 8,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Palestine Public Library.</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Martyr of Liberty. United States Washington D.C. Washington, . N. D. Photograph. https://www.loc.gov/item/scsm000402/</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6</a:t>
            </a:fld>
            <a:endParaRPr lang="en-US"/>
          </a:p>
        </p:txBody>
      </p:sp>
    </p:spTree>
    <p:extLst>
      <p:ext uri="{BB962C8B-B14F-4D97-AF65-F5344CB8AC3E}">
        <p14:creationId xmlns:p14="http://schemas.microsoft.com/office/powerpoint/2010/main" val="807127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Brady, Mathew B. </a:t>
            </a:r>
            <a:r>
              <a:rPr lang="en-US" sz="1200" b="0" i="1" u="none" strike="noStrike" kern="1200" dirty="0">
                <a:solidFill>
                  <a:schemeClr val="tx1"/>
                </a:solidFill>
                <a:effectLst/>
                <a:latin typeface="+mn-lt"/>
                <a:ea typeface="+mn-ea"/>
                <a:cs typeface="+mn-cs"/>
              </a:rPr>
              <a:t>Andrew Johnson, full-length portrait, standing, facing right, with table and chair</a:t>
            </a:r>
            <a:r>
              <a:rPr lang="en-US" sz="1200" b="0" i="0" u="none" strike="noStrike" kern="1200" dirty="0">
                <a:solidFill>
                  <a:schemeClr val="tx1"/>
                </a:solidFill>
                <a:effectLst/>
                <a:latin typeface="+mn-lt"/>
                <a:ea typeface="+mn-ea"/>
                <a:cs typeface="+mn-cs"/>
              </a:rPr>
              <a:t>. n.d. Photograph. </a:t>
            </a:r>
            <a:r>
              <a:rPr lang="en-US" sz="1200" b="0" i="0" u="sng" strike="noStrike" kern="1200" dirty="0">
                <a:solidFill>
                  <a:schemeClr val="tx1"/>
                </a:solidFill>
                <a:effectLst/>
                <a:latin typeface="+mn-lt"/>
                <a:ea typeface="+mn-ea"/>
                <a:cs typeface="+mn-cs"/>
                <a:hlinkClick r:id="rId3"/>
              </a:rPr>
              <a:t>https://www.loc.gov/item/96524285/</a:t>
            </a: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8</a:t>
            </a:fld>
            <a:endParaRPr lang="en-US"/>
          </a:p>
        </p:txBody>
      </p:sp>
    </p:spTree>
    <p:extLst>
      <p:ext uri="{BB962C8B-B14F-4D97-AF65-F5344CB8AC3E}">
        <p14:creationId xmlns:p14="http://schemas.microsoft.com/office/powerpoint/2010/main" val="3114483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13th Amendment to the U.S. Constitution: Abolition of Slavery (1865). Milestone Documents. The National Archives. Accessed 10/6/25. https://www.archives.gov/milestone-documents/13th-amendment </a:t>
            </a:r>
          </a:p>
          <a:p>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9</a:t>
            </a:fld>
            <a:endParaRPr lang="en-US"/>
          </a:p>
        </p:txBody>
      </p:sp>
    </p:spTree>
    <p:extLst>
      <p:ext uri="{BB962C8B-B14F-4D97-AF65-F5344CB8AC3E}">
        <p14:creationId xmlns:p14="http://schemas.microsoft.com/office/powerpoint/2010/main" val="3368385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Schomburg Center for Research in Black Culture, Photographs and Prints Division, The New York Public Library. "Noon at the Primary school (top) and Primary school for Freedmen, in charge of Mrs. Green, at Vicksburg, Mississippi (bottom)." New York Public Library Digital Collections. Accessed February 26, 2025. </a:t>
            </a:r>
            <a:r>
              <a:rPr lang="en-US" sz="1200" b="0" i="0" u="sng" strike="noStrike" kern="1200" dirty="0">
                <a:solidFill>
                  <a:schemeClr val="tx1"/>
                </a:solidFill>
                <a:effectLst/>
                <a:latin typeface="+mn-lt"/>
                <a:ea typeface="+mn-ea"/>
                <a:cs typeface="+mn-cs"/>
                <a:hlinkClick r:id="rId3"/>
              </a:rPr>
              <a:t>https://digitalcollections.nypl.org/items/510d47db-c675-a3d9-e040-e00a18064a99</a:t>
            </a: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10</a:t>
            </a:fld>
            <a:endParaRPr lang="en-US"/>
          </a:p>
        </p:txBody>
      </p:sp>
    </p:spTree>
    <p:extLst>
      <p:ext uri="{BB962C8B-B14F-4D97-AF65-F5344CB8AC3E}">
        <p14:creationId xmlns:p14="http://schemas.microsoft.com/office/powerpoint/2010/main" val="1991453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 Roberts. Portraits of Texas Governors. Texas State Library and Archives. Accessed Sept. 18, 2025. https://www.tsl.texas.gov/governors/west/index.html </a:t>
            </a:r>
          </a:p>
          <a:p>
            <a:endParaRPr lang="en-US" dirty="0"/>
          </a:p>
          <a:p>
            <a:r>
              <a:rPr lang="en-US" sz="1200" b="0" i="0" u="none" strike="noStrike" kern="1200" dirty="0">
                <a:solidFill>
                  <a:schemeClr val="tx1"/>
                </a:solidFill>
                <a:effectLst/>
                <a:latin typeface="+mn-lt"/>
                <a:ea typeface="+mn-ea"/>
                <a:cs typeface="+mn-cs"/>
              </a:rPr>
              <a:t>Huddle, William H. </a:t>
            </a:r>
            <a:r>
              <a:rPr lang="en-US" sz="1200" b="0" i="1" u="none" strike="noStrike" kern="1200" dirty="0">
                <a:solidFill>
                  <a:schemeClr val="tx1"/>
                </a:solidFill>
                <a:effectLst/>
                <a:latin typeface="+mn-lt"/>
                <a:ea typeface="+mn-ea"/>
                <a:cs typeface="+mn-cs"/>
              </a:rPr>
              <a:t>David G. Burnet</a:t>
            </a:r>
            <a:r>
              <a:rPr lang="en-US" sz="1200" b="0" i="0" u="none" strike="noStrike" kern="1200" dirty="0">
                <a:solidFill>
                  <a:schemeClr val="tx1"/>
                </a:solidFill>
                <a:effectLst/>
                <a:latin typeface="+mn-lt"/>
                <a:ea typeface="+mn-ea"/>
                <a:cs typeface="+mn-cs"/>
              </a:rPr>
              <a:t>. 1888. Oil on canvas. Capitol Historical Artifact Collection, State Preservation Board. </a:t>
            </a:r>
            <a:r>
              <a:rPr lang="en-US" sz="1200" b="0" i="0" u="sng" strike="noStrike" kern="1200" dirty="0">
                <a:solidFill>
                  <a:schemeClr val="tx1"/>
                </a:solidFill>
                <a:effectLst/>
                <a:latin typeface="+mn-lt"/>
                <a:ea typeface="+mn-ea"/>
                <a:cs typeface="+mn-cs"/>
                <a:hlinkClick r:id="rId3"/>
              </a:rPr>
              <a:t>https://tspb.texas.gov/prop/tc/tc-collection/governors/index.html</a:t>
            </a:r>
            <a:r>
              <a:rPr lang="en-US" sz="1200" b="0" i="0" u="none" strike="noStrike"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11</a:t>
            </a:fld>
            <a:endParaRPr lang="en-US"/>
          </a:p>
        </p:txBody>
      </p:sp>
    </p:spTree>
    <p:extLst>
      <p:ext uri="{BB962C8B-B14F-4D97-AF65-F5344CB8AC3E}">
        <p14:creationId xmlns:p14="http://schemas.microsoft.com/office/powerpoint/2010/main" val="3888392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Texas Black Codes, 1866. Made available under the Fair Use law </a:t>
            </a:r>
            <a:r>
              <a:rPr lang="en-US" dirty="0">
                <a:hlinkClick r:id="rId3"/>
              </a:rPr>
              <a:t>17 U.S. Code § 107 - Limitations on exclusive rights: Fair use | U.S. Code | US Law | LII / Legal Information Institute</a:t>
            </a:r>
            <a:r>
              <a:rPr lang="en-US" dirty="0"/>
              <a:t> Accessed Sept. 18, 2025. https://www.tshaonline.org/handbook/entries/black-codes </a:t>
            </a:r>
          </a:p>
        </p:txBody>
      </p:sp>
      <p:sp>
        <p:nvSpPr>
          <p:cNvPr id="4" name="Slide Number Placeholder 3"/>
          <p:cNvSpPr>
            <a:spLocks noGrp="1"/>
          </p:cNvSpPr>
          <p:nvPr>
            <p:ph type="sldNum" sz="quarter" idx="5"/>
          </p:nvPr>
        </p:nvSpPr>
        <p:spPr/>
        <p:txBody>
          <a:bodyPr/>
          <a:lstStyle/>
          <a:p>
            <a:fld id="{9E2450F3-3A85-4544-90C1-B6CC60BBA7F1}" type="slidenum">
              <a:rPr lang="en-US" smtClean="0"/>
              <a:t>12</a:t>
            </a:fld>
            <a:endParaRPr lang="en-US"/>
          </a:p>
        </p:txBody>
      </p:sp>
    </p:spTree>
    <p:extLst>
      <p:ext uri="{BB962C8B-B14F-4D97-AF65-F5344CB8AC3E}">
        <p14:creationId xmlns:p14="http://schemas.microsoft.com/office/powerpoint/2010/main" val="3417791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Convict Laborers Shaping Columns, photograph, 1885~; (</a:t>
            </a:r>
            <a:r>
              <a:rPr lang="en-US" sz="1200" b="0" i="0" u="none" strike="noStrike" kern="1200" dirty="0">
                <a:solidFill>
                  <a:schemeClr val="tx1"/>
                </a:solidFill>
                <a:effectLst/>
                <a:latin typeface="+mn-lt"/>
                <a:ea typeface="+mn-ea"/>
                <a:cs typeface="+mn-cs"/>
                <a:hlinkClick r:id="rId3"/>
              </a:rPr>
              <a:t>https://texashistory.unt.edu/ark:/67531/metapth124103/</a:t>
            </a:r>
            <a:r>
              <a:rPr lang="en-US" sz="1200" b="0" i="0" u="none" strike="noStrike" kern="1200" dirty="0">
                <a:solidFill>
                  <a:schemeClr val="tx1"/>
                </a:solidFill>
                <a:effectLst/>
                <a:latin typeface="+mn-lt"/>
                <a:ea typeface="+mn-ea"/>
                <a:cs typeface="+mn-cs"/>
              </a:rPr>
              <a:t>: accessed September 10,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Austin History Center, Austin Public Library.</a:t>
            </a:r>
            <a:endParaRPr lang="en-US" b="0" dirty="0">
              <a:effectLst/>
            </a:endParaRPr>
          </a:p>
          <a:p>
            <a:pPr rtl="0"/>
            <a:br>
              <a:rPr lang="en-US" dirty="0"/>
            </a:br>
            <a:r>
              <a:rPr lang="en-US" sz="1200" b="0" i="0" u="none" strike="noStrike" kern="1200" dirty="0">
                <a:solidFill>
                  <a:schemeClr val="tx1"/>
                </a:solidFill>
                <a:effectLst/>
                <a:latin typeface="+mn-lt"/>
                <a:ea typeface="+mn-ea"/>
                <a:cs typeface="+mn-cs"/>
              </a:rPr>
              <a:t>Convict Laborers Shaping Columns, photograph, 1885~; (</a:t>
            </a:r>
            <a:r>
              <a:rPr lang="en-US" sz="1200" b="0" i="0" u="none" strike="noStrike" kern="1200" dirty="0">
                <a:solidFill>
                  <a:schemeClr val="tx1"/>
                </a:solidFill>
                <a:effectLst/>
                <a:latin typeface="+mn-lt"/>
                <a:ea typeface="+mn-ea"/>
                <a:cs typeface="+mn-cs"/>
                <a:hlinkClick r:id="rId3"/>
              </a:rPr>
              <a:t>https://texashistory.unt.edu/ark:/67531/metapth124103/</a:t>
            </a:r>
            <a:r>
              <a:rPr lang="en-US" sz="1200" b="0" i="0" u="none" strike="noStrike" kern="1200" dirty="0">
                <a:solidFill>
                  <a:schemeClr val="tx1"/>
                </a:solidFill>
                <a:effectLst/>
                <a:latin typeface="+mn-lt"/>
                <a:ea typeface="+mn-ea"/>
                <a:cs typeface="+mn-cs"/>
              </a:rPr>
              <a:t>: accessed September 10,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Austin History Center, Austin Public Library.</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13</a:t>
            </a:fld>
            <a:endParaRPr lang="en-US"/>
          </a:p>
        </p:txBody>
      </p:sp>
    </p:spTree>
    <p:extLst>
      <p:ext uri="{BB962C8B-B14F-4D97-AF65-F5344CB8AC3E}">
        <p14:creationId xmlns:p14="http://schemas.microsoft.com/office/powerpoint/2010/main" val="3415794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Dallas Herald. (Dallas, Tex.), Vol. 15, No. 28, Ed. 1 Saturday, March 28, 1868, newspaper, March 28, 1868; Dallas, Texas. (</a:t>
            </a:r>
            <a:r>
              <a:rPr lang="en-US" sz="1200" b="0" i="0" u="none" strike="noStrike" kern="1200" dirty="0">
                <a:solidFill>
                  <a:schemeClr val="tx1"/>
                </a:solidFill>
                <a:effectLst/>
                <a:latin typeface="+mn-lt"/>
                <a:ea typeface="+mn-ea"/>
                <a:cs typeface="+mn-cs"/>
                <a:hlinkClick r:id="rId3"/>
              </a:rPr>
              <a:t>https://texashistory.unt.edu/ark:/67531/metapth294459/</a:t>
            </a:r>
            <a:r>
              <a:rPr lang="en-US" sz="1200" b="0" i="0" kern="1200" dirty="0">
                <a:solidFill>
                  <a:schemeClr val="tx1"/>
                </a:solidFill>
                <a:effectLst/>
                <a:latin typeface="+mn-lt"/>
                <a:ea typeface="+mn-ea"/>
                <a:cs typeface="+mn-cs"/>
              </a:rPr>
              <a:t>: accessed September 18,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14</a:t>
            </a:fld>
            <a:endParaRPr lang="en-US"/>
          </a:p>
        </p:txBody>
      </p:sp>
    </p:spTree>
    <p:extLst>
      <p:ext uri="{BB962C8B-B14F-4D97-AF65-F5344CB8AC3E}">
        <p14:creationId xmlns:p14="http://schemas.microsoft.com/office/powerpoint/2010/main" val="2433631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Snider, Ben, Lila Rakoczy, and Kelsey Bonnell. </a:t>
            </a:r>
            <a:r>
              <a:rPr lang="en-US" sz="1200" b="0" i="1" u="none" strike="noStrike" kern="1200" dirty="0">
                <a:solidFill>
                  <a:schemeClr val="tx1"/>
                </a:solidFill>
                <a:effectLst/>
                <a:latin typeface="+mn-lt"/>
                <a:ea typeface="+mn-ea"/>
                <a:cs typeface="+mn-cs"/>
              </a:rPr>
              <a:t>Military Reconstruction</a:t>
            </a:r>
            <a:r>
              <a:rPr lang="en-US" sz="1200" b="0" i="0" u="none" strike="noStrike" kern="1200" dirty="0">
                <a:solidFill>
                  <a:schemeClr val="tx1"/>
                </a:solidFill>
                <a:effectLst/>
                <a:latin typeface="+mn-lt"/>
                <a:ea typeface="+mn-ea"/>
                <a:cs typeface="+mn-cs"/>
              </a:rPr>
              <a:t>. 2024. Texas GLO Map Database and Store. </a:t>
            </a:r>
            <a:r>
              <a:rPr lang="en-US" sz="1200" b="0" i="0" u="sng" strike="noStrike" kern="1200" dirty="0">
                <a:solidFill>
                  <a:schemeClr val="tx1"/>
                </a:solidFill>
                <a:effectLst/>
                <a:latin typeface="+mn-lt"/>
                <a:ea typeface="+mn-ea"/>
                <a:cs typeface="+mn-cs"/>
                <a:hlinkClick r:id="rId3"/>
              </a:rPr>
              <a:t>https://historictexasmaps.com/object/97345</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16</a:t>
            </a:fld>
            <a:endParaRPr lang="en-US"/>
          </a:p>
        </p:txBody>
      </p:sp>
    </p:spTree>
    <p:extLst>
      <p:ext uri="{BB962C8B-B14F-4D97-AF65-F5344CB8AC3E}">
        <p14:creationId xmlns:p14="http://schemas.microsoft.com/office/powerpoint/2010/main" val="4233256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14th Amendment to the U.S. Constitution: Civil Rights (1868). Milestone Documents. The National Archives. Accessed 10/6/25. https://www.archives.gov/milestone-documents/14th-amendment </a:t>
            </a:r>
          </a:p>
          <a:p>
            <a:br>
              <a:rPr lang="en-US" dirty="0"/>
            </a:b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17</a:t>
            </a:fld>
            <a:endParaRPr lang="en-US"/>
          </a:p>
        </p:txBody>
      </p:sp>
    </p:spTree>
    <p:extLst>
      <p:ext uri="{BB962C8B-B14F-4D97-AF65-F5344CB8AC3E}">
        <p14:creationId xmlns:p14="http://schemas.microsoft.com/office/powerpoint/2010/main" val="462667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err="1">
                <a:solidFill>
                  <a:schemeClr val="tx1"/>
                </a:solidFill>
                <a:effectLst/>
                <a:latin typeface="+mn-lt"/>
                <a:ea typeface="+mn-ea"/>
                <a:cs typeface="+mn-cs"/>
              </a:rPr>
              <a:t>Freedmens</a:t>
            </a:r>
            <a:r>
              <a:rPr lang="en-US" sz="1200" b="0" i="1" u="none" strike="noStrike" kern="1200" dirty="0">
                <a:solidFill>
                  <a:schemeClr val="tx1"/>
                </a:solidFill>
                <a:effectLst/>
                <a:latin typeface="+mn-lt"/>
                <a:ea typeface="+mn-ea"/>
                <a:cs typeface="+mn-cs"/>
              </a:rPr>
              <a:t> First Vote - Anderson County Courthouse</a:t>
            </a:r>
            <a:r>
              <a:rPr lang="en-US" sz="1200" b="0" i="0" u="none" strike="noStrike" kern="1200" dirty="0">
                <a:solidFill>
                  <a:schemeClr val="tx1"/>
                </a:solidFill>
                <a:effectLst/>
                <a:latin typeface="+mn-lt"/>
                <a:ea typeface="+mn-ea"/>
                <a:cs typeface="+mn-cs"/>
              </a:rPr>
              <a:t>. 1869. The Portal to Texas History. </a:t>
            </a:r>
            <a:r>
              <a:rPr lang="en-US" sz="1200" b="0" i="0" u="sng" strike="noStrike" kern="1200" dirty="0">
                <a:solidFill>
                  <a:schemeClr val="tx1"/>
                </a:solidFill>
                <a:effectLst/>
                <a:latin typeface="+mn-lt"/>
                <a:ea typeface="+mn-ea"/>
                <a:cs typeface="+mn-cs"/>
                <a:hlinkClick r:id="rId3"/>
              </a:rPr>
              <a:t>https://texashistory.unt.edu/ark:/67531/metapth26465/</a:t>
            </a:r>
            <a:endParaRPr lang="en-US" sz="1200" b="0" i="1"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18</a:t>
            </a:fld>
            <a:endParaRPr lang="en-US"/>
          </a:p>
        </p:txBody>
      </p:sp>
    </p:spTree>
    <p:extLst>
      <p:ext uri="{BB962C8B-B14F-4D97-AF65-F5344CB8AC3E}">
        <p14:creationId xmlns:p14="http://schemas.microsoft.com/office/powerpoint/2010/main" val="2751042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Bellew, Frank. </a:t>
            </a:r>
            <a:r>
              <a:rPr lang="en-US" sz="1200" b="0" i="1" u="none" strike="noStrike" kern="1200" dirty="0">
                <a:solidFill>
                  <a:schemeClr val="tx1"/>
                </a:solidFill>
                <a:effectLst/>
                <a:latin typeface="+mn-lt"/>
                <a:ea typeface="+mn-ea"/>
                <a:cs typeface="+mn-cs"/>
              </a:rPr>
              <a:t>Visit of the Ku-Klux / drawn by Frank Bellew</a:t>
            </a:r>
            <a:r>
              <a:rPr lang="en-US" sz="1200" b="0" i="0" u="none" strike="noStrike" kern="1200" dirty="0">
                <a:solidFill>
                  <a:schemeClr val="tx1"/>
                </a:solidFill>
                <a:effectLst/>
                <a:latin typeface="+mn-lt"/>
                <a:ea typeface="+mn-ea"/>
                <a:cs typeface="+mn-cs"/>
              </a:rPr>
              <a:t>. 1872. Wood engraving.  Library of Congress Prints and Photographs Division. </a:t>
            </a:r>
            <a:r>
              <a:rPr lang="en-US" sz="1200" b="0" i="0" u="sng" strike="noStrike" kern="1200" dirty="0">
                <a:solidFill>
                  <a:schemeClr val="tx1"/>
                </a:solidFill>
                <a:effectLst/>
                <a:latin typeface="+mn-lt"/>
                <a:ea typeface="+mn-ea"/>
                <a:cs typeface="+mn-cs"/>
                <a:hlinkClick r:id="rId3"/>
              </a:rPr>
              <a:t>https://www.loc.gov/item/2001695506/</a:t>
            </a:r>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19</a:t>
            </a:fld>
            <a:endParaRPr lang="en-US"/>
          </a:p>
        </p:txBody>
      </p:sp>
    </p:spTree>
    <p:extLst>
      <p:ext uri="{BB962C8B-B14F-4D97-AF65-F5344CB8AC3E}">
        <p14:creationId xmlns:p14="http://schemas.microsoft.com/office/powerpoint/2010/main" val="1551039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Governor Richard Coke. Portraits of Texas Governors. Texas State Library and Archives Commission. Accessed 9/18/2025. https://www.tsl.texas.gov/governors/west/index.html#Coke </a:t>
            </a:r>
          </a:p>
        </p:txBody>
      </p:sp>
      <p:sp>
        <p:nvSpPr>
          <p:cNvPr id="4" name="Slide Number Placeholder 3"/>
          <p:cNvSpPr>
            <a:spLocks noGrp="1"/>
          </p:cNvSpPr>
          <p:nvPr>
            <p:ph type="sldNum" sz="quarter" idx="5"/>
          </p:nvPr>
        </p:nvSpPr>
        <p:spPr/>
        <p:txBody>
          <a:bodyPr/>
          <a:lstStyle/>
          <a:p>
            <a:fld id="{9E2450F3-3A85-4544-90C1-B6CC60BBA7F1}" type="slidenum">
              <a:rPr lang="en-US" smtClean="0"/>
              <a:t>21</a:t>
            </a:fld>
            <a:endParaRPr lang="en-US"/>
          </a:p>
        </p:txBody>
      </p:sp>
    </p:spTree>
    <p:extLst>
      <p:ext uri="{BB962C8B-B14F-4D97-AF65-F5344CB8AC3E}">
        <p14:creationId xmlns:p14="http://schemas.microsoft.com/office/powerpoint/2010/main" val="2496174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Roessler, A. R. </a:t>
            </a:r>
            <a:r>
              <a:rPr lang="en-US" sz="1200" b="0" i="1" u="none" strike="noStrike" kern="1200" dirty="0">
                <a:solidFill>
                  <a:schemeClr val="tx1"/>
                </a:solidFill>
                <a:effectLst/>
                <a:latin typeface="+mn-lt"/>
                <a:ea typeface="+mn-ea"/>
                <a:cs typeface="+mn-cs"/>
              </a:rPr>
              <a:t>New Map of Texas Prepared and Published for the Bureau of Immigration of the State of Texas. </a:t>
            </a:r>
            <a:r>
              <a:rPr lang="en-US" sz="1200" b="0" i="0" u="none" strike="noStrike" kern="1200" dirty="0">
                <a:solidFill>
                  <a:schemeClr val="tx1"/>
                </a:solidFill>
                <a:effectLst/>
                <a:latin typeface="+mn-lt"/>
                <a:ea typeface="+mn-ea"/>
                <a:cs typeface="+mn-cs"/>
              </a:rPr>
              <a:t>1874. 37 x 41 cm. The Portal to Texas History. </a:t>
            </a:r>
            <a:r>
              <a:rPr lang="en-US" sz="1200" b="0" i="0" u="sng" strike="noStrike" kern="1200" dirty="0">
                <a:solidFill>
                  <a:schemeClr val="tx1"/>
                </a:solidFill>
                <a:effectLst/>
                <a:latin typeface="+mn-lt"/>
                <a:ea typeface="+mn-ea"/>
                <a:cs typeface="+mn-cs"/>
                <a:hlinkClick r:id="rId3"/>
              </a:rPr>
              <a:t>https://texashistory.unt.edu/ark:/67531/metapth29788/</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E2450F3-3A85-4544-90C1-B6CC60BBA7F1}" type="slidenum">
              <a:rPr lang="en-US" smtClean="0"/>
              <a:t>22</a:t>
            </a:fld>
            <a:endParaRPr lang="en-US"/>
          </a:p>
        </p:txBody>
      </p:sp>
    </p:spTree>
    <p:extLst>
      <p:ext uri="{BB962C8B-B14F-4D97-AF65-F5344CB8AC3E}">
        <p14:creationId xmlns:p14="http://schemas.microsoft.com/office/powerpoint/2010/main" val="1061276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B7E3A-EF8F-C259-95E1-1F68FD83A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4F04D-2206-7BCB-619A-E81A1CE1B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67C9B-F998-9060-A40B-93076BC472F7}"/>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Nast, Thomas, Artist. </a:t>
            </a:r>
            <a:r>
              <a:rPr lang="en-US" sz="1200" b="0" i="1" kern="1200" dirty="0">
                <a:solidFill>
                  <a:schemeClr val="tx1"/>
                </a:solidFill>
                <a:effectLst/>
                <a:latin typeface="+mn-lt"/>
                <a:ea typeface="+mn-ea"/>
                <a:cs typeface="+mn-cs"/>
              </a:rPr>
              <a:t>"This is a white man's government" "We regard the Reconstruction Acts so called of Congress as usurpations, and unconstitutional, revolutionary, and void" - Democratic Platform / / Th. Nast</a:t>
            </a:r>
            <a:r>
              <a:rPr lang="en-US" sz="1200" b="0" i="0" kern="1200" dirty="0">
                <a:solidFill>
                  <a:schemeClr val="tx1"/>
                </a:solidFill>
                <a:effectLst/>
                <a:latin typeface="+mn-lt"/>
                <a:ea typeface="+mn-ea"/>
                <a:cs typeface="+mn-cs"/>
              </a:rPr>
              <a:t>. United States, 1868. Photograph. https://www.loc.gov/item/98513794/.</a:t>
            </a:r>
          </a:p>
          <a:p>
            <a:br>
              <a:rPr lang="en-US" sz="1200" b="0" i="0" kern="1200" dirty="0">
                <a:solidFill>
                  <a:schemeClr val="tx1"/>
                </a:solidFill>
                <a:effectLst/>
                <a:latin typeface="+mn-lt"/>
                <a:ea typeface="+mn-ea"/>
                <a:cs typeface="+mn-cs"/>
              </a:rPr>
            </a:br>
            <a:endParaRPr lang="en-US" dirty="0"/>
          </a:p>
        </p:txBody>
      </p:sp>
      <p:sp>
        <p:nvSpPr>
          <p:cNvPr id="4" name="Slide Number Placeholder 3">
            <a:extLst>
              <a:ext uri="{FF2B5EF4-FFF2-40B4-BE49-F238E27FC236}">
                <a16:creationId xmlns:a16="http://schemas.microsoft.com/office/drawing/2014/main" id="{2B16E953-98B5-D968-42BE-204ED75B636E}"/>
              </a:ext>
            </a:extLst>
          </p:cNvPr>
          <p:cNvSpPr>
            <a:spLocks noGrp="1"/>
          </p:cNvSpPr>
          <p:nvPr>
            <p:ph type="sldNum" sz="quarter" idx="5"/>
          </p:nvPr>
        </p:nvSpPr>
        <p:spPr/>
        <p:txBody>
          <a:bodyPr/>
          <a:lstStyle/>
          <a:p>
            <a:fld id="{9E2450F3-3A85-4544-90C1-B6CC60BBA7F1}" type="slidenum">
              <a:rPr lang="en-US" smtClean="0"/>
              <a:t>23</a:t>
            </a:fld>
            <a:endParaRPr lang="en-US"/>
          </a:p>
        </p:txBody>
      </p:sp>
    </p:spTree>
    <p:extLst>
      <p:ext uri="{BB962C8B-B14F-4D97-AF65-F5344CB8AC3E}">
        <p14:creationId xmlns:p14="http://schemas.microsoft.com/office/powerpoint/2010/main" val="3289119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48D23-A991-8505-86E1-64E54EE63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1AE5C-04BF-7889-B03B-2909C3E79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A2DED-C50D-BF67-C142-307D67C0F2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Launey &amp; Goebel. </a:t>
            </a:r>
            <a:r>
              <a:rPr lang="en-US" sz="1200" b="0" i="1" u="none" strike="noStrike" kern="1200" dirty="0">
                <a:solidFill>
                  <a:schemeClr val="tx1"/>
                </a:solidFill>
                <a:effectLst/>
                <a:latin typeface="+mn-lt"/>
                <a:ea typeface="+mn-ea"/>
                <a:cs typeface="+mn-cs"/>
              </a:rPr>
              <a:t>Savannah, Ga., early Negro life</a:t>
            </a:r>
            <a:r>
              <a:rPr lang="en-US" sz="1200" b="0" i="0" u="none" strike="noStrike" kern="1200" dirty="0">
                <a:solidFill>
                  <a:schemeClr val="tx1"/>
                </a:solidFill>
                <a:effectLst/>
                <a:latin typeface="+mn-lt"/>
                <a:ea typeface="+mn-ea"/>
                <a:cs typeface="+mn-cs"/>
              </a:rPr>
              <a:t>. 1867 -90. Photograph. </a:t>
            </a:r>
            <a:r>
              <a:rPr lang="en-US" sz="1200" b="0" i="0" u="sng" strike="noStrike" kern="1200" dirty="0">
                <a:solidFill>
                  <a:schemeClr val="tx1"/>
                </a:solidFill>
                <a:effectLst/>
                <a:latin typeface="+mn-lt"/>
                <a:ea typeface="+mn-ea"/>
                <a:cs typeface="+mn-cs"/>
                <a:hlinkClick r:id="rId3"/>
              </a:rPr>
              <a:t>https://www.loc.gov/item/2015650291/</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66280B5-6486-6C30-8C58-625C03B6FC55}"/>
              </a:ext>
            </a:extLst>
          </p:cNvPr>
          <p:cNvSpPr>
            <a:spLocks noGrp="1"/>
          </p:cNvSpPr>
          <p:nvPr>
            <p:ph type="sldNum" sz="quarter" idx="5"/>
          </p:nvPr>
        </p:nvSpPr>
        <p:spPr/>
        <p:txBody>
          <a:bodyPr/>
          <a:lstStyle/>
          <a:p>
            <a:fld id="{9E2450F3-3A85-4544-90C1-B6CC60BBA7F1}" type="slidenum">
              <a:rPr lang="en-US" smtClean="0"/>
              <a:t>24</a:t>
            </a:fld>
            <a:endParaRPr lang="en-US"/>
          </a:p>
        </p:txBody>
      </p:sp>
    </p:spTree>
    <p:extLst>
      <p:ext uri="{BB962C8B-B14F-4D97-AF65-F5344CB8AC3E}">
        <p14:creationId xmlns:p14="http://schemas.microsoft.com/office/powerpoint/2010/main" val="800907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DAF2C-CED3-CCB9-1B1C-157E9AFA6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09A8C3-6F8F-1E72-319A-415352A94E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FB4D0B-F1E0-D9B7-F202-D2C1F37ECC17}"/>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5" name="Footer Placeholder 4">
            <a:extLst>
              <a:ext uri="{FF2B5EF4-FFF2-40B4-BE49-F238E27FC236}">
                <a16:creationId xmlns:a16="http://schemas.microsoft.com/office/drawing/2014/main" id="{B33A6377-D687-9791-CE78-024A79857B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9CD87E-F924-6D02-1098-E693D49E3A9B}"/>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2523615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52708-14C0-4801-37C5-80A1B15140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474264-82E4-BAAB-F8BC-FFAD408B0A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A97D0-50FB-6B46-D08F-37A069009B6C}"/>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5" name="Footer Placeholder 4">
            <a:extLst>
              <a:ext uri="{FF2B5EF4-FFF2-40B4-BE49-F238E27FC236}">
                <a16:creationId xmlns:a16="http://schemas.microsoft.com/office/drawing/2014/main" id="{64ED7A45-2516-AC85-B41C-C62917B429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7544A8-BE2A-EE09-3D9F-12B5CFF0AA51}"/>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3331806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B78EB-1CA3-07AC-FED0-1B87891791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6CE101-459B-882B-BD26-675AE0502E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B65013-2C60-5D18-D157-C47E32AE4A3B}"/>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5" name="Footer Placeholder 4">
            <a:extLst>
              <a:ext uri="{FF2B5EF4-FFF2-40B4-BE49-F238E27FC236}">
                <a16:creationId xmlns:a16="http://schemas.microsoft.com/office/drawing/2014/main" id="{1CAEB0EF-4AA6-58EF-706A-3DB910B22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917F90-0D74-CBC9-7DBA-9C05EDE8FD7D}"/>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2915020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07815-95C5-A800-D25F-ABDB3BFB84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5FFEF-7A1D-1AED-7B9A-E22E249937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E9418E-1C22-1139-6893-9DAD3E42C8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2A3C78-C2F1-026C-8124-CA4BD70DFD4D}"/>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6" name="Footer Placeholder 5">
            <a:extLst>
              <a:ext uri="{FF2B5EF4-FFF2-40B4-BE49-F238E27FC236}">
                <a16:creationId xmlns:a16="http://schemas.microsoft.com/office/drawing/2014/main" id="{028F6793-4E60-2A94-202B-9BD748DAEC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F78411-3B20-5772-82B1-88F49918A241}"/>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2913177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13181-7E2C-93A5-0CAB-4BF9527696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BDC453-A35A-0CDA-358B-5171CE273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5AA1FF-8D68-2E6B-045D-BE02E2963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EE104C-8A22-D0F5-4D62-015D426F68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134C4-755A-6AAF-53BE-885FB94EC7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4DB9DC-25C7-700D-1839-948A68934751}"/>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8" name="Footer Placeholder 7">
            <a:extLst>
              <a:ext uri="{FF2B5EF4-FFF2-40B4-BE49-F238E27FC236}">
                <a16:creationId xmlns:a16="http://schemas.microsoft.com/office/drawing/2014/main" id="{F72FFD5E-2C26-28FB-4FD0-8FCA8B0441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A9220D-E450-C472-4F2A-EC45B6B97C54}"/>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934598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7BC6-441D-B83C-8051-C3AE3622F3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A9F5F7-B920-1FB5-5F02-EB6A6D4EF2E5}"/>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4" name="Footer Placeholder 3">
            <a:extLst>
              <a:ext uri="{FF2B5EF4-FFF2-40B4-BE49-F238E27FC236}">
                <a16:creationId xmlns:a16="http://schemas.microsoft.com/office/drawing/2014/main" id="{112A45FD-B57C-0A9E-06B0-4F3865CCD5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FF5C65-0795-9AB9-4294-0F272C8D11FC}"/>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1213488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58EBA1-3B3A-2185-C2B1-C8831717C0A5}"/>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3" name="Footer Placeholder 2">
            <a:extLst>
              <a:ext uri="{FF2B5EF4-FFF2-40B4-BE49-F238E27FC236}">
                <a16:creationId xmlns:a16="http://schemas.microsoft.com/office/drawing/2014/main" id="{308E2385-45F6-FC17-4A9C-1FFF39A17A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EF33B3-F734-45E2-BD42-1A85FDDC0015}"/>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1989799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A984E-061E-083B-82FD-C25A71F9B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B1B5F6-325F-C068-DA0B-C077BB6DDF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A857B9-8333-CAF2-AE26-98B9C32154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8CE7CE-65CC-D74C-EC96-4226B2FFF0FD}"/>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6" name="Footer Placeholder 5">
            <a:extLst>
              <a:ext uri="{FF2B5EF4-FFF2-40B4-BE49-F238E27FC236}">
                <a16:creationId xmlns:a16="http://schemas.microsoft.com/office/drawing/2014/main" id="{8C300A86-22BB-8556-C7EB-A9E92BEA0F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A638F6-3E3D-C628-78E0-C6A2E1A48DE0}"/>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184669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FCD1-E9E6-582B-2DE1-E54955AD0C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A8C971-3A91-D393-9CF4-1A4551ECC1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61EB87-EA69-310B-4774-F2E22864F6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39662F-0172-4C17-CCB2-9D65C59CF97D}"/>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6" name="Footer Placeholder 5">
            <a:extLst>
              <a:ext uri="{FF2B5EF4-FFF2-40B4-BE49-F238E27FC236}">
                <a16:creationId xmlns:a16="http://schemas.microsoft.com/office/drawing/2014/main" id="{B5D33FC7-906A-B615-BA00-C48A616A76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F7F23E-A791-2994-0B1B-ED72DBBB46AD}"/>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2610508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1577-2584-9451-0CB7-20A32B5015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3EF4AF-5DA2-974B-272C-44F83EEAB8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97F92D-4031-640C-A0CC-43CE102D8ED8}"/>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5" name="Footer Placeholder 4">
            <a:extLst>
              <a:ext uri="{FF2B5EF4-FFF2-40B4-BE49-F238E27FC236}">
                <a16:creationId xmlns:a16="http://schemas.microsoft.com/office/drawing/2014/main" id="{84D0110F-1375-47A4-5737-7EB95A3A1E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C118E6-8517-7B60-3931-DE6477721538}"/>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4196339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8F01FB-3F9E-9BA7-D251-453B068F6D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474CCC-6A63-A75D-51B0-B305856175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72FD0-D32F-5B45-A93C-69BC193F66D8}"/>
              </a:ext>
            </a:extLst>
          </p:cNvPr>
          <p:cNvSpPr>
            <a:spLocks noGrp="1"/>
          </p:cNvSpPr>
          <p:nvPr>
            <p:ph type="dt" sz="half" idx="10"/>
          </p:nvPr>
        </p:nvSpPr>
        <p:spPr/>
        <p:txBody>
          <a:bodyPr/>
          <a:lstStyle/>
          <a:p>
            <a:fld id="{E7C30D83-91A3-4666-9167-AE80A05697CE}" type="datetimeFigureOut">
              <a:rPr lang="en-US" smtClean="0"/>
              <a:t>3/30/2026</a:t>
            </a:fld>
            <a:endParaRPr lang="en-US"/>
          </a:p>
        </p:txBody>
      </p:sp>
      <p:sp>
        <p:nvSpPr>
          <p:cNvPr id="5" name="Footer Placeholder 4">
            <a:extLst>
              <a:ext uri="{FF2B5EF4-FFF2-40B4-BE49-F238E27FC236}">
                <a16:creationId xmlns:a16="http://schemas.microsoft.com/office/drawing/2014/main" id="{4CDE2AEB-F665-6DB8-AEA9-5203E93D1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1E2F8-3486-1CBF-9AC0-F9971FC6C23A}"/>
              </a:ext>
            </a:extLst>
          </p:cNvPr>
          <p:cNvSpPr>
            <a:spLocks noGrp="1"/>
          </p:cNvSpPr>
          <p:nvPr>
            <p:ph type="sldNum" sz="quarter" idx="12"/>
          </p:nvPr>
        </p:nvSpPr>
        <p:spPr/>
        <p:txBody>
          <a:bodyPr/>
          <a:lstStyle/>
          <a:p>
            <a:fld id="{8029568A-25AE-48C1-A88D-A734B241DB79}" type="slidenum">
              <a:rPr lang="en-US" smtClean="0"/>
              <a:t>‹#›</a:t>
            </a:fld>
            <a:endParaRPr lang="en-US"/>
          </a:p>
        </p:txBody>
      </p:sp>
    </p:spTree>
    <p:extLst>
      <p:ext uri="{BB962C8B-B14F-4D97-AF65-F5344CB8AC3E}">
        <p14:creationId xmlns:p14="http://schemas.microsoft.com/office/powerpoint/2010/main" val="959505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676210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203379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099989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725726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939012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818816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270700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788461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68574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391378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3/30/2026</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978358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330A37-F074-1B46-4889-90E7220236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796E91-B636-5B6E-A1A7-F897181683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498F50-761A-3365-5AE1-CA49FCBD3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C30D83-91A3-4666-9167-AE80A05697CE}" type="datetimeFigureOut">
              <a:rPr lang="en-US" smtClean="0"/>
              <a:t>3/30/2026</a:t>
            </a:fld>
            <a:endParaRPr lang="en-US"/>
          </a:p>
        </p:txBody>
      </p:sp>
      <p:sp>
        <p:nvSpPr>
          <p:cNvPr id="5" name="Footer Placeholder 4">
            <a:extLst>
              <a:ext uri="{FF2B5EF4-FFF2-40B4-BE49-F238E27FC236}">
                <a16:creationId xmlns:a16="http://schemas.microsoft.com/office/drawing/2014/main" id="{58F10E6E-DE2F-AED5-A1BB-B5059690C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F90A107-396F-9250-FCC0-352119E61B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29568A-25AE-48C1-A88D-A734B241DB79}" type="slidenum">
              <a:rPr lang="en-US" smtClean="0"/>
              <a:t>‹#›</a:t>
            </a:fld>
            <a:endParaRPr lang="en-US"/>
          </a:p>
        </p:txBody>
      </p:sp>
    </p:spTree>
    <p:extLst>
      <p:ext uri="{BB962C8B-B14F-4D97-AF65-F5344CB8AC3E}">
        <p14:creationId xmlns:p14="http://schemas.microsoft.com/office/powerpoint/2010/main" val="293231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3/30/2026</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3117024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photograph showing a large building with a large group of people lined up to enter. There is a fence in the foreground and men who appear to be soldiers look on. The picture is labeled &quot;Freedmen's First Vote.&quot; ">
            <a:extLst>
              <a:ext uri="{FF2B5EF4-FFF2-40B4-BE49-F238E27FC236}">
                <a16:creationId xmlns:a16="http://schemas.microsoft.com/office/drawing/2014/main" id="{02BBC6F1-A694-341A-4846-BFF31A744500}"/>
              </a:ext>
            </a:extLst>
          </p:cNvPr>
          <p:cNvPicPr>
            <a:picLocks noChangeAspect="1"/>
          </p:cNvPicPr>
          <p:nvPr/>
        </p:nvPicPr>
        <p:blipFill>
          <a:blip r:embed="rId3"/>
          <a:srcRect t="26695"/>
          <a:stretch>
            <a:fillRect/>
          </a:stretch>
        </p:blipFill>
        <p:spPr>
          <a:xfrm>
            <a:off x="2522358" y="10"/>
            <a:ext cx="9669642" cy="6857990"/>
          </a:xfrm>
          <a:prstGeom prst="rect">
            <a:avLst/>
          </a:prstGeom>
        </p:spPr>
      </p:pic>
      <p:sp>
        <p:nvSpPr>
          <p:cNvPr id="1038" name="Rectangle 103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206829" y="264477"/>
            <a:ext cx="5148941" cy="3692028"/>
          </a:xfrm>
          <a:noFill/>
        </p:spPr>
        <p:txBody>
          <a:bodyPr>
            <a:normAutofit/>
          </a:bodyPr>
          <a:lstStyle/>
          <a:p>
            <a:pPr algn="l"/>
            <a:r>
              <a:rPr lang="en-US" b="1" i="1" dirty="0">
                <a:solidFill>
                  <a:schemeClr val="tx1">
                    <a:lumMod val="50000"/>
                    <a:lumOff val="50000"/>
                  </a:schemeClr>
                </a:solidFill>
                <a:latin typeface="Gotham book"/>
              </a:rPr>
              <a:t>Unidad 9:</a:t>
            </a:r>
            <a:br>
              <a:rPr lang="en-US" b="1" i="1" dirty="0">
                <a:latin typeface="Gotham book"/>
              </a:rPr>
            </a:br>
            <a:r>
              <a:rPr lang="en-US" b="1" dirty="0" err="1">
                <a:latin typeface="Gotham book"/>
              </a:rPr>
              <a:t>Reconstrucción</a:t>
            </a:r>
            <a:endParaRPr lang="en-US" b="1" dirty="0">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206829" y="4220972"/>
            <a:ext cx="4060371" cy="2125399"/>
          </a:xfrm>
          <a:noFill/>
        </p:spPr>
        <p:txBody>
          <a:bodyPr>
            <a:normAutofit lnSpcReduction="10000"/>
          </a:bodyPr>
          <a:lstStyle/>
          <a:p>
            <a:pPr algn="l"/>
            <a:r>
              <a:rPr lang="en-US" sz="3600" b="1" i="1" dirty="0" err="1">
                <a:solidFill>
                  <a:schemeClr val="tx1">
                    <a:lumMod val="50000"/>
                    <a:lumOff val="50000"/>
                  </a:schemeClr>
                </a:solidFill>
                <a:latin typeface="Gotham book"/>
              </a:rPr>
              <a:t>Lección</a:t>
            </a:r>
            <a:r>
              <a:rPr lang="en-US" sz="3600" b="1" i="1" dirty="0">
                <a:solidFill>
                  <a:schemeClr val="tx1">
                    <a:lumMod val="50000"/>
                    <a:lumOff val="50000"/>
                  </a:schemeClr>
                </a:solidFill>
                <a:latin typeface="Gotham book"/>
              </a:rPr>
              <a:t> 6: </a:t>
            </a:r>
          </a:p>
          <a:p>
            <a:pPr algn="l"/>
            <a:r>
              <a:rPr lang="es-ES" sz="3600" b="1" dirty="0">
                <a:latin typeface="Gotham book"/>
              </a:rPr>
              <a:t>Notas Guiadas sobre la Reconstrucción</a:t>
            </a:r>
            <a:endParaRPr lang="en-US" sz="3600" b="1" dirty="0">
              <a:latin typeface="Gotham book"/>
            </a:endParaRPr>
          </a:p>
        </p:txBody>
      </p:sp>
      <p:sp>
        <p:nvSpPr>
          <p:cNvPr id="8" name="TextBox 7">
            <a:extLst>
              <a:ext uri="{FF2B5EF4-FFF2-40B4-BE49-F238E27FC236}">
                <a16:creationId xmlns:a16="http://schemas.microsoft.com/office/drawing/2014/main" id="{DB23FC59-87B7-88D9-46BA-BAC365ED8B49}"/>
              </a:ext>
            </a:extLst>
          </p:cNvPr>
          <p:cNvSpPr txBox="1"/>
          <p:nvPr/>
        </p:nvSpPr>
        <p:spPr>
          <a:xfrm>
            <a:off x="9013375" y="5790878"/>
            <a:ext cx="3135085" cy="1015663"/>
          </a:xfrm>
          <a:prstGeom prst="rect">
            <a:avLst/>
          </a:prstGeom>
          <a:noFill/>
        </p:spPr>
        <p:txBody>
          <a:bodyPr wrap="square" rtlCol="0">
            <a:spAutoFit/>
          </a:bodyPr>
          <a:lstStyle/>
          <a:p>
            <a:pPr algn="r"/>
            <a:r>
              <a:rPr lang="en-US" sz="2000" dirty="0">
                <a:solidFill>
                  <a:schemeClr val="bg1"/>
                </a:solidFill>
                <a:latin typeface="Gotham book"/>
              </a:rPr>
              <a:t>The Freedmen’s First Vote, Anderson County, Texas</a:t>
            </a:r>
          </a:p>
          <a:p>
            <a:pPr algn="r"/>
            <a:r>
              <a:rPr lang="en-US" sz="2000" dirty="0">
                <a:solidFill>
                  <a:schemeClr val="bg1"/>
                </a:solidFill>
                <a:latin typeface="Gotham book"/>
              </a:rPr>
              <a:t>The Portal to Texas History</a:t>
            </a:r>
          </a:p>
        </p:txBody>
      </p:sp>
    </p:spTree>
    <p:extLst>
      <p:ext uri="{BB962C8B-B14F-4D97-AF65-F5344CB8AC3E}">
        <p14:creationId xmlns:p14="http://schemas.microsoft.com/office/powerpoint/2010/main" val="212628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928134E-5B29-DCC0-24BF-B1DE579DFD79}"/>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Calentamiento</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E8E2968C-C5D5-4B97-5E5D-7FB9E54490D7}"/>
              </a:ext>
            </a:extLst>
          </p:cNvPr>
          <p:cNvSpPr txBox="1"/>
          <p:nvPr/>
        </p:nvSpPr>
        <p:spPr>
          <a:xfrm>
            <a:off x="2865698" y="1543463"/>
            <a:ext cx="5810216" cy="4862870"/>
          </a:xfrm>
          <a:prstGeom prst="rect">
            <a:avLst/>
          </a:prstGeom>
          <a:noFill/>
        </p:spPr>
        <p:txBody>
          <a:bodyPr wrap="square" rtlCol="0">
            <a:spAutoFit/>
          </a:bodyPr>
          <a:lstStyle/>
          <a:p>
            <a:pPr marL="457200" lvl="0" indent="-457200">
              <a:buFont typeface="Arial" panose="020B0604020202020204" pitchFamily="34" charset="0"/>
              <a:buChar char="•"/>
              <a:defRPr/>
            </a:pPr>
            <a:r>
              <a:rPr lang="es-ES" sz="3400" dirty="0">
                <a:solidFill>
                  <a:srgbClr val="002060"/>
                </a:solidFill>
              </a:rPr>
              <a:t>Considera los tres puntos de vista diferentes presentados en el organizador gráfico</a:t>
            </a: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s-ES" sz="3600" dirty="0">
                <a:solidFill>
                  <a:srgbClr val="C00000"/>
                </a:solidFill>
              </a:rPr>
              <a:t>Completa el organizador gráfico basándote en los tres puntos de vista</a:t>
            </a: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n-US" sz="3600" dirty="0">
                <a:solidFill>
                  <a:srgbClr val="00B050"/>
                </a:solidFill>
              </a:rPr>
              <a:t>Habla con </a:t>
            </a:r>
            <a:r>
              <a:rPr lang="en-US" sz="3600" dirty="0" err="1">
                <a:solidFill>
                  <a:srgbClr val="00B050"/>
                </a:solidFill>
              </a:rPr>
              <a:t>una</a:t>
            </a:r>
            <a:r>
              <a:rPr lang="en-US" sz="3600" dirty="0">
                <a:solidFill>
                  <a:srgbClr val="00B050"/>
                </a:solidFill>
              </a:rPr>
              <a:t> pareja.</a:t>
            </a:r>
            <a:r>
              <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rPr>
              <a:t> </a:t>
            </a:r>
          </a:p>
        </p:txBody>
      </p:sp>
      <p:pic>
        <p:nvPicPr>
          <p:cNvPr id="4" name="Graphic 3">
            <a:extLst>
              <a:ext uri="{FF2B5EF4-FFF2-40B4-BE49-F238E27FC236}">
                <a16:creationId xmlns:a16="http://schemas.microsoft.com/office/drawing/2014/main" id="{94F551A7-66C5-8E54-76CF-3965F09D5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775" y="1643462"/>
            <a:ext cx="1071092" cy="1071092"/>
          </a:xfrm>
          <a:prstGeom prst="rect">
            <a:avLst/>
          </a:prstGeom>
        </p:spPr>
      </p:pic>
      <p:pic>
        <p:nvPicPr>
          <p:cNvPr id="5" name="Graphic 4">
            <a:extLst>
              <a:ext uri="{FF2B5EF4-FFF2-40B4-BE49-F238E27FC236}">
                <a16:creationId xmlns:a16="http://schemas.microsoft.com/office/drawing/2014/main" id="{2C357F0B-0C74-105A-E880-10FBF9A8425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58424" y="3503032"/>
            <a:ext cx="925793" cy="925793"/>
          </a:xfrm>
          <a:prstGeom prst="rect">
            <a:avLst/>
          </a:prstGeom>
        </p:spPr>
      </p:pic>
      <p:pic>
        <p:nvPicPr>
          <p:cNvPr id="6" name="Graphic 5">
            <a:extLst>
              <a:ext uri="{FF2B5EF4-FFF2-40B4-BE49-F238E27FC236}">
                <a16:creationId xmlns:a16="http://schemas.microsoft.com/office/drawing/2014/main" id="{03BAF3E9-5D6E-FD7A-F17F-FBE76BBCA78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4510" y="5214538"/>
            <a:ext cx="842453" cy="842453"/>
          </a:xfrm>
          <a:prstGeom prst="rect">
            <a:avLst/>
          </a:prstGeom>
        </p:spPr>
      </p:pic>
    </p:spTree>
    <p:extLst>
      <p:ext uri="{BB962C8B-B14F-4D97-AF65-F5344CB8AC3E}">
        <p14:creationId xmlns:p14="http://schemas.microsoft.com/office/powerpoint/2010/main" val="389406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2710811" y="1959429"/>
            <a:ext cx="8773618" cy="3940627"/>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n-US" sz="4000" dirty="0">
                <a:solidFill>
                  <a:schemeClr val="accent5">
                    <a:lumMod val="75000"/>
                  </a:schemeClr>
                </a:solidFill>
                <a:latin typeface="Gotham book"/>
              </a:rPr>
              <a:t>Creo </a:t>
            </a:r>
            <a:r>
              <a:rPr lang="en-US" sz="4000" b="1" i="1" u="sng" dirty="0" err="1">
                <a:solidFill>
                  <a:schemeClr val="accent2">
                    <a:lumMod val="50000"/>
                  </a:schemeClr>
                </a:solidFill>
                <a:latin typeface="Gotham book"/>
              </a:rPr>
              <a:t>Exconfederados</a:t>
            </a:r>
            <a:r>
              <a:rPr lang="en-US" sz="4000" b="1" i="1" u="sng" dirty="0">
                <a:solidFill>
                  <a:schemeClr val="accent2">
                    <a:lumMod val="50000"/>
                  </a:schemeClr>
                </a:solidFill>
                <a:latin typeface="Gotham book"/>
              </a:rPr>
              <a:t> </a:t>
            </a:r>
            <a:r>
              <a:rPr lang="en-US" sz="4000" b="1" i="1" u="sng" dirty="0" err="1">
                <a:solidFill>
                  <a:schemeClr val="accent2">
                    <a:lumMod val="50000"/>
                  </a:schemeClr>
                </a:solidFill>
                <a:latin typeface="Gotham book"/>
              </a:rPr>
              <a:t>sureños</a:t>
            </a:r>
            <a:r>
              <a:rPr lang="en-US" sz="4000" b="1" i="1" dirty="0">
                <a:solidFill>
                  <a:srgbClr val="7030A0"/>
                </a:solidFill>
                <a:latin typeface="Gotham book"/>
              </a:rPr>
              <a:t>/ </a:t>
            </a:r>
            <a:r>
              <a:rPr lang="en-US" sz="4000" b="1" i="1" u="sng" dirty="0" err="1">
                <a:solidFill>
                  <a:srgbClr val="002060"/>
                </a:solidFill>
                <a:latin typeface="Gotham book"/>
              </a:rPr>
              <a:t>Norteños</a:t>
            </a:r>
            <a:r>
              <a:rPr lang="en-US" sz="4000" b="1" i="1" u="sng" dirty="0">
                <a:solidFill>
                  <a:srgbClr val="002060"/>
                </a:solidFill>
                <a:latin typeface="Gotham book"/>
              </a:rPr>
              <a:t> </a:t>
            </a:r>
            <a:r>
              <a:rPr lang="en-US" sz="4000" b="1" i="1" u="sng" dirty="0" err="1">
                <a:solidFill>
                  <a:srgbClr val="002060"/>
                </a:solidFill>
                <a:latin typeface="Gotham book"/>
              </a:rPr>
              <a:t>en</a:t>
            </a:r>
            <a:r>
              <a:rPr lang="en-US" sz="4000" b="1" i="1" u="sng" dirty="0">
                <a:solidFill>
                  <a:srgbClr val="002060"/>
                </a:solidFill>
                <a:latin typeface="Gotham book"/>
              </a:rPr>
              <a:t> </a:t>
            </a:r>
            <a:r>
              <a:rPr lang="en-US" sz="4000" b="1" i="1" u="sng" dirty="0" err="1">
                <a:solidFill>
                  <a:srgbClr val="002060"/>
                </a:solidFill>
                <a:latin typeface="Gotham book"/>
              </a:rPr>
              <a:t>el</a:t>
            </a:r>
            <a:r>
              <a:rPr lang="en-US" sz="4000" b="1" i="1" u="sng" dirty="0">
                <a:solidFill>
                  <a:srgbClr val="002060"/>
                </a:solidFill>
                <a:latin typeface="Gotham book"/>
              </a:rPr>
              <a:t> Congreso</a:t>
            </a:r>
            <a:r>
              <a:rPr lang="en-US" sz="4000" b="1" i="1" dirty="0">
                <a:solidFill>
                  <a:srgbClr val="002060"/>
                </a:solidFill>
                <a:latin typeface="Gotham book"/>
              </a:rPr>
              <a:t>  </a:t>
            </a:r>
            <a:r>
              <a:rPr lang="en-US" sz="4000" b="1" i="1" dirty="0">
                <a:solidFill>
                  <a:srgbClr val="7030A0"/>
                </a:solidFill>
                <a:latin typeface="Gotham book"/>
              </a:rPr>
              <a:t>/ </a:t>
            </a:r>
            <a:r>
              <a:rPr lang="en-US" sz="4000" b="1" i="1" u="sng" dirty="0">
                <a:solidFill>
                  <a:srgbClr val="7030A0"/>
                </a:solidFill>
                <a:latin typeface="Gotham book"/>
              </a:rPr>
              <a:t> </a:t>
            </a:r>
            <a:r>
              <a:rPr lang="en-US" sz="4000" b="1" i="1" u="sng" dirty="0" err="1">
                <a:solidFill>
                  <a:schemeClr val="accent6">
                    <a:lumMod val="75000"/>
                  </a:schemeClr>
                </a:solidFill>
                <a:latin typeface="Gotham book"/>
              </a:rPr>
              <a:t>Libertos</a:t>
            </a:r>
            <a:r>
              <a:rPr lang="en-US" sz="4000" b="1" i="1" u="sng" dirty="0">
                <a:solidFill>
                  <a:schemeClr val="accent6">
                    <a:lumMod val="75000"/>
                  </a:schemeClr>
                </a:solidFill>
                <a:latin typeface="Gotham book"/>
              </a:rPr>
              <a:t> </a:t>
            </a:r>
            <a:r>
              <a:rPr lang="en-US" sz="4000" b="1" i="1" u="sng" dirty="0" err="1">
                <a:solidFill>
                  <a:schemeClr val="accent6">
                    <a:lumMod val="75000"/>
                  </a:schemeClr>
                </a:solidFill>
                <a:latin typeface="Gotham book"/>
              </a:rPr>
              <a:t>en</a:t>
            </a:r>
            <a:r>
              <a:rPr lang="en-US" sz="4000" b="1" i="1" u="sng" dirty="0">
                <a:solidFill>
                  <a:schemeClr val="accent6">
                    <a:lumMod val="75000"/>
                  </a:schemeClr>
                </a:solidFill>
                <a:latin typeface="Gotham book"/>
              </a:rPr>
              <a:t> </a:t>
            </a:r>
            <a:r>
              <a:rPr lang="en-US" sz="4000" b="1" i="1" u="sng" dirty="0" err="1">
                <a:solidFill>
                  <a:schemeClr val="accent6">
                    <a:lumMod val="75000"/>
                  </a:schemeClr>
                </a:solidFill>
                <a:latin typeface="Gotham book"/>
              </a:rPr>
              <a:t>el</a:t>
            </a:r>
            <a:r>
              <a:rPr lang="en-US" sz="4000" b="1" i="1" u="sng" dirty="0">
                <a:solidFill>
                  <a:schemeClr val="accent6">
                    <a:lumMod val="75000"/>
                  </a:schemeClr>
                </a:solidFill>
                <a:latin typeface="Gotham book"/>
              </a:rPr>
              <a:t> Sur </a:t>
            </a:r>
            <a:r>
              <a:rPr lang="es-ES" sz="4000" dirty="0">
                <a:solidFill>
                  <a:schemeClr val="accent5">
                    <a:lumMod val="75000"/>
                  </a:schemeClr>
                </a:solidFill>
                <a:latin typeface="Gotham book"/>
              </a:rPr>
              <a:t>querría centrarse en la Reconstrucción </a:t>
            </a:r>
            <a:r>
              <a:rPr lang="en-US" sz="4000" dirty="0">
                <a:solidFill>
                  <a:schemeClr val="accent5">
                    <a:lumMod val="75000"/>
                  </a:schemeClr>
                </a:solidFill>
                <a:latin typeface="Gotham book"/>
              </a:rPr>
              <a:t>________ _____________________________</a:t>
            </a:r>
            <a:endParaRPr kumimoji="0" lang="en-US" sz="8000" b="0" i="0" u="none" strike="noStrike" kern="1200" cap="none" spc="0" normalizeH="0" baseline="0" noProof="0" dirty="0">
              <a:ln>
                <a:noFill/>
              </a:ln>
              <a:solidFill>
                <a:schemeClr val="accent5">
                  <a:lumMod val="75000"/>
                </a:schemeClr>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2347" y="2955225"/>
            <a:ext cx="1370657" cy="1370657"/>
          </a:xfrm>
          <a:prstGeom prst="rect">
            <a:avLst/>
          </a:prstGeom>
        </p:spPr>
      </p:pic>
    </p:spTree>
    <p:extLst>
      <p:ext uri="{BB962C8B-B14F-4D97-AF65-F5344CB8AC3E}">
        <p14:creationId xmlns:p14="http://schemas.microsoft.com/office/powerpoint/2010/main" val="2219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B6F5512-4672-385A-C669-616A4468A7C5}"/>
              </a:ext>
            </a:extLst>
          </p:cNvPr>
          <p:cNvSpPr txBox="1"/>
          <p:nvPr/>
        </p:nvSpPr>
        <p:spPr>
          <a:xfrm>
            <a:off x="239486" y="1828800"/>
            <a:ext cx="11843657" cy="4708981"/>
          </a:xfrm>
          <a:prstGeom prst="rect">
            <a:avLst/>
          </a:prstGeom>
          <a:noFill/>
        </p:spPr>
        <p:txBody>
          <a:bodyPr wrap="square" rtlCol="0">
            <a:spAutoFit/>
          </a:bodyPr>
          <a:lstStyle/>
          <a:p>
            <a:pPr lvl="0" algn="ctr">
              <a:defRPr/>
            </a:pPr>
            <a:r>
              <a:rPr lang="es-ES" sz="6000" dirty="0">
                <a:solidFill>
                  <a:srgbClr val="002060"/>
                </a:solidFill>
                <a:latin typeface="Calibri" panose="020F0502020204030204"/>
              </a:rPr>
              <a:t>Cuáles fueron las tres fases principales de la Reconstrucción, y cuáles fueron los eventos clave y características definitorias de cada fase</a:t>
            </a:r>
            <a:r>
              <a:rPr kumimoji="0" lang="en-US" sz="6000" b="0" i="0" u="none" strike="noStrike" kern="1200" cap="none" spc="0" normalizeH="0" baseline="0" noProof="0" dirty="0">
                <a:ln>
                  <a:noFill/>
                </a:ln>
                <a:solidFill>
                  <a:srgbClr val="00206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57569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E154717-6E1B-3150-9ACC-56DFB207DEE1}"/>
              </a:ext>
            </a:extLst>
          </p:cNvPr>
          <p:cNvSpPr txBox="1"/>
          <p:nvPr/>
        </p:nvSpPr>
        <p:spPr>
          <a:xfrm>
            <a:off x="816430" y="1785257"/>
            <a:ext cx="10568702" cy="3785652"/>
          </a:xfrm>
          <a:prstGeom prst="rect">
            <a:avLst/>
          </a:prstGeom>
          <a:noFill/>
        </p:spPr>
        <p:txBody>
          <a:bodyPr wrap="square" rtlCol="0">
            <a:spAutoFit/>
          </a:bodyPr>
          <a:lstStyle/>
          <a:p>
            <a:pPr marL="742950" lvl="0" indent="-742950">
              <a:buFont typeface="+mj-lt"/>
              <a:buAutoNum type="arabicPeriod"/>
              <a:defRPr/>
            </a:pPr>
            <a:r>
              <a:rPr lang="es-ES" sz="4000" b="1" i="1" u="sng" dirty="0">
                <a:solidFill>
                  <a:srgbClr val="4472C4">
                    <a:lumMod val="50000"/>
                  </a:srgbClr>
                </a:solidFill>
                <a:latin typeface="Calibri" panose="020F0502020204030204"/>
              </a:rPr>
              <a:t>Examinaremos</a:t>
            </a:r>
            <a:r>
              <a:rPr lang="es-ES" sz="4000" dirty="0">
                <a:solidFill>
                  <a:srgbClr val="4472C4">
                    <a:lumMod val="50000"/>
                  </a:srgbClr>
                </a:solidFill>
                <a:latin typeface="Calibri" panose="020F0502020204030204"/>
              </a:rPr>
              <a:t> las tres fases de la Reconstrucción, los desarrollos significativos y las características definitorias de cada fase</a:t>
            </a:r>
            <a:r>
              <a:rPr kumimoji="0" lang="en-US" sz="4000"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0" indent="-742950">
              <a:buFont typeface="+mj-lt"/>
              <a:buAutoNum type="arabicPeriod"/>
              <a:defRPr/>
            </a:pPr>
            <a:r>
              <a:rPr lang="es-ES" sz="4000" b="1" i="1" u="sng" dirty="0">
                <a:solidFill>
                  <a:srgbClr val="C00000"/>
                </a:solidFill>
                <a:latin typeface="Calibri" panose="020F0502020204030204"/>
              </a:rPr>
              <a:t>Completaré</a:t>
            </a:r>
            <a:r>
              <a:rPr lang="es-ES" sz="4000" dirty="0">
                <a:solidFill>
                  <a:srgbClr val="C00000"/>
                </a:solidFill>
                <a:latin typeface="Calibri" panose="020F0502020204030204"/>
              </a:rPr>
              <a:t> mis notas guiadas, comparando los objetivos, políticas y efectos de cada fase de la Reconstrucción en Texas</a:t>
            </a:r>
            <a:r>
              <a:rPr kumimoji="0" lang="en-US" sz="4000" strike="noStrike" kern="1200" cap="none" spc="0" normalizeH="0" baseline="0" noProof="0" dirty="0">
                <a:ln>
                  <a:noFill/>
                </a:ln>
                <a:solidFill>
                  <a:srgbClr val="C00000"/>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43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50C093C-B8B8-5709-A14C-37E1142E8C83}"/>
              </a:ext>
            </a:extLst>
          </p:cNvPr>
          <p:cNvSpPr txBox="1">
            <a:spLocks noGrp="1"/>
          </p:cNvSpPr>
          <p:nvPr>
            <p:ph type="title" idx="4294967295"/>
          </p:nvPr>
        </p:nvSpPr>
        <p:spPr>
          <a:xfrm>
            <a:off x="1578429" y="-150715"/>
            <a:ext cx="10374086" cy="10487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5000" b="1" dirty="0">
                <a:solidFill>
                  <a:srgbClr val="322E50"/>
                </a:solidFill>
                <a:latin typeface="Gotham Medium" pitchFamily="2" charset="0"/>
                <a:cs typeface="Gotham Medium" pitchFamily="2" charset="0"/>
              </a:rPr>
              <a:t>El asesinato de Abraham Lincoln</a:t>
            </a:r>
            <a:endParaRPr kumimoji="0" lang="en-US" sz="5000" b="1" i="0" u="none" strike="noStrike" kern="1200" cap="none" spc="0" normalizeH="0" baseline="0" noProof="0" dirty="0">
              <a:ln>
                <a:noFill/>
              </a:ln>
              <a:solidFill>
                <a:prstClr val="black"/>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7379CECC-47A4-64B7-887F-461DD1976B0C}"/>
              </a:ext>
            </a:extLst>
          </p:cNvPr>
          <p:cNvSpPr txBox="1"/>
          <p:nvPr/>
        </p:nvSpPr>
        <p:spPr>
          <a:xfrm>
            <a:off x="1611086" y="968828"/>
            <a:ext cx="6320517" cy="5478423"/>
          </a:xfrm>
          <a:prstGeom prst="rect">
            <a:avLst/>
          </a:prstGeom>
          <a:noFill/>
        </p:spPr>
        <p:txBody>
          <a:bodyPr wrap="square" rtlCol="0">
            <a:spAutoFit/>
          </a:bodyPr>
          <a:lstStyle/>
          <a:p>
            <a:pPr marL="457200" indent="-457200">
              <a:buFont typeface="Arial" panose="020B0604020202020204" pitchFamily="34" charset="0"/>
              <a:buChar char="•"/>
            </a:pPr>
            <a:r>
              <a:rPr lang="es-ES" sz="3200" dirty="0">
                <a:solidFill>
                  <a:schemeClr val="accent3"/>
                </a:solidFill>
                <a:latin typeface="Gotham book"/>
              </a:rPr>
              <a:t>Lincoln fue elegido para un segundo mandato como presidente en noviembre de 1864</a:t>
            </a:r>
            <a:r>
              <a:rPr lang="en-US" sz="3200" dirty="0">
                <a:solidFill>
                  <a:schemeClr val="accent3"/>
                </a:solidFill>
                <a:latin typeface="Gotham book"/>
              </a:rPr>
              <a:t>.</a:t>
            </a:r>
          </a:p>
          <a:p>
            <a:pPr marL="457200" indent="-457200">
              <a:buFont typeface="Arial" panose="020B0604020202020204" pitchFamily="34" charset="0"/>
              <a:buChar char="•"/>
            </a:pPr>
            <a:r>
              <a:rPr lang="es-ES" sz="3200" dirty="0">
                <a:solidFill>
                  <a:srgbClr val="7030A0"/>
                </a:solidFill>
                <a:latin typeface="Gotham book"/>
              </a:rPr>
              <a:t>El general confederado Robert E. Lee se rindió el 9 de abril de 1865</a:t>
            </a:r>
            <a:r>
              <a:rPr lang="en-US" sz="3200" dirty="0">
                <a:solidFill>
                  <a:srgbClr val="7030A0"/>
                </a:solidFill>
                <a:latin typeface="Gotham book"/>
              </a:rPr>
              <a:t>.</a:t>
            </a:r>
          </a:p>
          <a:p>
            <a:pPr marL="457200" indent="-457200">
              <a:buFont typeface="Arial" panose="020B0604020202020204" pitchFamily="34" charset="0"/>
              <a:buChar char="•"/>
            </a:pPr>
            <a:r>
              <a:rPr lang="es-ES" sz="3200" dirty="0">
                <a:solidFill>
                  <a:srgbClr val="0070C0"/>
                </a:solidFill>
                <a:latin typeface="Gotham book"/>
              </a:rPr>
              <a:t>Lincoln fue asesinado el 15 de abril de 1865</a:t>
            </a:r>
            <a:r>
              <a:rPr lang="en-US" sz="3200" dirty="0">
                <a:solidFill>
                  <a:srgbClr val="0070C0"/>
                </a:solidFill>
                <a:latin typeface="Gotham book"/>
              </a:rPr>
              <a:t>.</a:t>
            </a:r>
          </a:p>
          <a:p>
            <a:pPr marL="457200" indent="-457200">
              <a:buFont typeface="Arial" panose="020B0604020202020204" pitchFamily="34" charset="0"/>
              <a:buChar char="•"/>
            </a:pPr>
            <a:r>
              <a:rPr lang="es-ES" sz="3200" dirty="0">
                <a:solidFill>
                  <a:srgbClr val="C00000"/>
                </a:solidFill>
                <a:latin typeface="Gotham book"/>
              </a:rPr>
              <a:t>El vicepresidente Andrew Johnson (sureño) juró el cargo como presidente</a:t>
            </a:r>
            <a:r>
              <a:rPr lang="en-US" sz="3200" dirty="0">
                <a:solidFill>
                  <a:srgbClr val="C00000"/>
                </a:solidFill>
                <a:latin typeface="Gotham book"/>
              </a:rPr>
              <a:t>.</a:t>
            </a:r>
          </a:p>
          <a:p>
            <a:pPr marL="457200" indent="-457200">
              <a:buFont typeface="Arial" panose="020B0604020202020204" pitchFamily="34" charset="0"/>
              <a:buChar char="•"/>
            </a:pPr>
            <a:endParaRPr lang="en-US" sz="3000" dirty="0">
              <a:latin typeface="Gotham book"/>
            </a:endParaRPr>
          </a:p>
        </p:txBody>
      </p:sp>
      <p:pic>
        <p:nvPicPr>
          <p:cNvPr id="1026" name="Picture 2" descr="Artwork depicting the assassination of Abraham Lincoln. Lincoln, his wife, and 2 others are seated in an opera box. Behind Lincoln, his assassin is holding a gun and firing at Lincoln's head. The image is labeled &quot;The Martyr of Liberty&quot;">
            <a:extLst>
              <a:ext uri="{FF2B5EF4-FFF2-40B4-BE49-F238E27FC236}">
                <a16:creationId xmlns:a16="http://schemas.microsoft.com/office/drawing/2014/main" id="{05DA6FB9-A9F1-622F-3C42-8657B41AA1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2489" y="936170"/>
            <a:ext cx="3792311" cy="461703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F18EA53-06F1-0472-7222-BD090F1CEA5E}"/>
              </a:ext>
            </a:extLst>
          </p:cNvPr>
          <p:cNvSpPr txBox="1"/>
          <p:nvPr/>
        </p:nvSpPr>
        <p:spPr>
          <a:xfrm>
            <a:off x="7652657" y="5585861"/>
            <a:ext cx="4539343" cy="830997"/>
          </a:xfrm>
          <a:prstGeom prst="rect">
            <a:avLst/>
          </a:prstGeom>
          <a:noFill/>
        </p:spPr>
        <p:txBody>
          <a:bodyPr wrap="square" rtlCol="0">
            <a:spAutoFit/>
          </a:bodyPr>
          <a:lstStyle/>
          <a:p>
            <a:pPr algn="ctr"/>
            <a:r>
              <a:rPr lang="en-US" sz="2400" dirty="0">
                <a:latin typeface="Gotham book"/>
              </a:rPr>
              <a:t>“</a:t>
            </a:r>
            <a:r>
              <a:rPr lang="es-ES" sz="2400" dirty="0">
                <a:latin typeface="Gotham book"/>
              </a:rPr>
              <a:t>El Mártir de la Libertad</a:t>
            </a:r>
            <a:r>
              <a:rPr lang="en-US" sz="2400" dirty="0">
                <a:latin typeface="Gotham book"/>
              </a:rPr>
              <a:t>”</a:t>
            </a:r>
            <a:br>
              <a:rPr lang="en-US" sz="2400" dirty="0">
                <a:latin typeface="Gotham book"/>
              </a:rPr>
            </a:br>
            <a:r>
              <a:rPr lang="en-US" sz="2400" i="1" dirty="0">
                <a:latin typeface="Gotham book"/>
              </a:rPr>
              <a:t>La Biblioteca del Congreso</a:t>
            </a:r>
          </a:p>
        </p:txBody>
      </p:sp>
    </p:spTree>
    <p:extLst>
      <p:ext uri="{BB962C8B-B14F-4D97-AF65-F5344CB8AC3E}">
        <p14:creationId xmlns:p14="http://schemas.microsoft.com/office/powerpoint/2010/main" val="125159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2AF68C-B3EF-A7A7-0951-CDA88509C09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70D560E-8A04-4023-5CDD-F2E7AE9AF0DF}"/>
              </a:ext>
            </a:extLst>
          </p:cNvPr>
          <p:cNvSpPr txBox="1">
            <a:spLocks noGrp="1"/>
          </p:cNvSpPr>
          <p:nvPr>
            <p:ph type="title" idx="4294967295"/>
          </p:nvPr>
        </p:nvSpPr>
        <p:spPr>
          <a:xfrm>
            <a:off x="2346762" y="1965890"/>
            <a:ext cx="8240486" cy="25299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200" dirty="0" err="1">
                <a:solidFill>
                  <a:schemeClr val="accent2">
                    <a:lumMod val="20000"/>
                    <a:lumOff val="80000"/>
                  </a:schemeClr>
                </a:solidFill>
                <a:latin typeface="Gotham Medium"/>
              </a:rPr>
              <a:t>Reconstrucción</a:t>
            </a:r>
            <a:r>
              <a:rPr lang="en-US" sz="7200" dirty="0">
                <a:solidFill>
                  <a:schemeClr val="accent2">
                    <a:lumMod val="20000"/>
                    <a:lumOff val="80000"/>
                  </a:schemeClr>
                </a:solidFill>
                <a:latin typeface="Gotham Medium"/>
              </a:rPr>
              <a:t> </a:t>
            </a:r>
            <a:r>
              <a:rPr lang="en-US" sz="7200" dirty="0" err="1">
                <a:solidFill>
                  <a:schemeClr val="accent2">
                    <a:lumMod val="20000"/>
                    <a:lumOff val="80000"/>
                  </a:schemeClr>
                </a:solidFill>
                <a:latin typeface="Gotham Medium"/>
              </a:rPr>
              <a:t>Presidencial</a:t>
            </a:r>
            <a:br>
              <a:rPr kumimoji="0" lang="en-US" sz="72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rPr>
            </a:br>
            <a:r>
              <a:rPr kumimoji="0" lang="en-US" sz="49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rPr>
              <a:t>1865 - 1867</a:t>
            </a:r>
            <a:endParaRPr kumimoji="0" lang="en-US" sz="72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3217131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3F2DDB6-C328-D88A-C4FB-8AED8B6C0CB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85829B5-5D75-3A5F-7621-E82762AB576A}"/>
              </a:ext>
            </a:extLst>
          </p:cNvPr>
          <p:cNvSpPr txBox="1">
            <a:spLocks noGrp="1"/>
          </p:cNvSpPr>
          <p:nvPr>
            <p:ph type="title" idx="4294967295"/>
          </p:nvPr>
        </p:nvSpPr>
        <p:spPr>
          <a:xfrm>
            <a:off x="1939550" y="-79956"/>
            <a:ext cx="9621079" cy="10161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200" b="1" dirty="0" err="1">
                <a:solidFill>
                  <a:srgbClr val="322E50"/>
                </a:solidFill>
                <a:latin typeface="Gotham Medium" pitchFamily="2" charset="0"/>
                <a:cs typeface="Gotham Medium" pitchFamily="2" charset="0"/>
              </a:rPr>
              <a:t>Reconstrucción</a:t>
            </a:r>
            <a:r>
              <a:rPr lang="en-US" sz="5200" b="1" dirty="0">
                <a:solidFill>
                  <a:srgbClr val="322E50"/>
                </a:solidFill>
                <a:latin typeface="Gotham Medium" pitchFamily="2" charset="0"/>
                <a:cs typeface="Gotham Medium" pitchFamily="2" charset="0"/>
              </a:rPr>
              <a:t> </a:t>
            </a:r>
            <a:r>
              <a:rPr lang="en-US" sz="5200" b="1" dirty="0" err="1">
                <a:solidFill>
                  <a:srgbClr val="322E50"/>
                </a:solidFill>
                <a:latin typeface="Gotham Medium" pitchFamily="2" charset="0"/>
                <a:cs typeface="Gotham Medium" pitchFamily="2" charset="0"/>
              </a:rPr>
              <a:t>Presidencial</a:t>
            </a:r>
            <a:endParaRPr kumimoji="0" lang="en-US" sz="5200" b="1" i="0" u="none" strike="noStrike" kern="1200" cap="none" spc="0" normalizeH="0" baseline="0" noProof="0" dirty="0">
              <a:ln>
                <a:noFill/>
              </a:ln>
              <a:solidFill>
                <a:schemeClr val="bg1">
                  <a:lumMod val="95000"/>
                </a:schemeClr>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87F16261-FE8E-4052-CC37-DDDD92A410B6}"/>
              </a:ext>
            </a:extLst>
          </p:cNvPr>
          <p:cNvSpPr txBox="1"/>
          <p:nvPr/>
        </p:nvSpPr>
        <p:spPr>
          <a:xfrm>
            <a:off x="1665515" y="936171"/>
            <a:ext cx="6180542" cy="6186309"/>
          </a:xfrm>
          <a:prstGeom prst="rect">
            <a:avLst/>
          </a:prstGeom>
          <a:noFill/>
        </p:spPr>
        <p:txBody>
          <a:bodyPr wrap="square" rtlCol="0">
            <a:spAutoFit/>
          </a:bodyPr>
          <a:lstStyle/>
          <a:p>
            <a:pPr marL="457200" indent="-457200">
              <a:buFont typeface="Arial" panose="020B0604020202020204" pitchFamily="34" charset="0"/>
              <a:buChar char="•"/>
            </a:pPr>
            <a:r>
              <a:rPr lang="en-US" sz="3500" dirty="0" err="1">
                <a:solidFill>
                  <a:srgbClr val="C00000"/>
                </a:solidFill>
                <a:latin typeface="Gotham book"/>
              </a:rPr>
              <a:t>Exconfederados</a:t>
            </a:r>
            <a:r>
              <a:rPr lang="en-US" sz="3500" dirty="0">
                <a:solidFill>
                  <a:srgbClr val="C00000"/>
                </a:solidFill>
                <a:latin typeface="Gotham book"/>
              </a:rPr>
              <a:t> </a:t>
            </a:r>
            <a:r>
              <a:rPr lang="en-US" sz="3500" dirty="0" err="1">
                <a:solidFill>
                  <a:srgbClr val="C00000"/>
                </a:solidFill>
                <a:latin typeface="Gotham book"/>
              </a:rPr>
              <a:t>indultados</a:t>
            </a:r>
            <a:r>
              <a:rPr lang="en-US" sz="3500" dirty="0">
                <a:solidFill>
                  <a:srgbClr val="C00000"/>
                </a:solidFill>
                <a:latin typeface="Gotham book"/>
              </a:rPr>
              <a:t>
Debe </a:t>
            </a:r>
            <a:r>
              <a:rPr lang="en-US" sz="3500" dirty="0" err="1">
                <a:solidFill>
                  <a:srgbClr val="C00000"/>
                </a:solidFill>
                <a:latin typeface="Gotham book"/>
              </a:rPr>
              <a:t>prestar</a:t>
            </a:r>
            <a:r>
              <a:rPr lang="en-US" sz="3500" dirty="0">
                <a:solidFill>
                  <a:srgbClr val="C00000"/>
                </a:solidFill>
                <a:latin typeface="Gotham book"/>
              </a:rPr>
              <a:t> </a:t>
            </a:r>
            <a:r>
              <a:rPr lang="en-US" sz="3500" dirty="0" err="1">
                <a:solidFill>
                  <a:srgbClr val="C00000"/>
                </a:solidFill>
                <a:latin typeface="Gotham book"/>
              </a:rPr>
              <a:t>juramento</a:t>
            </a:r>
            <a:r>
              <a:rPr lang="en-US" sz="3500" dirty="0">
                <a:solidFill>
                  <a:srgbClr val="C00000"/>
                </a:solidFill>
                <a:latin typeface="Gotham book"/>
              </a:rPr>
              <a:t> de </a:t>
            </a:r>
            <a:r>
              <a:rPr lang="en-US" sz="3500" dirty="0" err="1">
                <a:solidFill>
                  <a:srgbClr val="C00000"/>
                </a:solidFill>
                <a:latin typeface="Gotham book"/>
              </a:rPr>
              <a:t>lealtad</a:t>
            </a:r>
            <a:r>
              <a:rPr lang="en-US" sz="3500" dirty="0">
                <a:solidFill>
                  <a:srgbClr val="C00000"/>
                </a:solidFill>
                <a:latin typeface="Gotham book"/>
              </a:rPr>
              <a:t> a </a:t>
            </a:r>
            <a:r>
              <a:rPr lang="en-US" sz="3500" dirty="0" err="1">
                <a:solidFill>
                  <a:srgbClr val="C00000"/>
                </a:solidFill>
                <a:latin typeface="Gotham book"/>
              </a:rPr>
              <a:t>Estados</a:t>
            </a:r>
            <a:r>
              <a:rPr lang="en-US" sz="3500" dirty="0">
                <a:solidFill>
                  <a:srgbClr val="C00000"/>
                </a:solidFill>
                <a:latin typeface="Gotham book"/>
              </a:rPr>
              <a:t> Unidos.</a:t>
            </a:r>
          </a:p>
          <a:p>
            <a:pPr marL="457200" indent="-457200">
              <a:buFont typeface="Arial" panose="020B0604020202020204" pitchFamily="34" charset="0"/>
              <a:buChar char="•"/>
            </a:pPr>
            <a:r>
              <a:rPr lang="es-ES" sz="3500" dirty="0">
                <a:solidFill>
                  <a:srgbClr val="0070C0"/>
                </a:solidFill>
                <a:latin typeface="Gotham book"/>
              </a:rPr>
              <a:t>Los </a:t>
            </a:r>
            <a:r>
              <a:rPr lang="es-ES" sz="3500" dirty="0" err="1">
                <a:solidFill>
                  <a:srgbClr val="0070C0"/>
                </a:solidFill>
                <a:latin typeface="Gotham book"/>
              </a:rPr>
              <a:t>exconfederados</a:t>
            </a:r>
            <a:r>
              <a:rPr lang="es-ES" sz="3500" dirty="0">
                <a:solidFill>
                  <a:srgbClr val="0070C0"/>
                </a:solidFill>
                <a:latin typeface="Gotham book"/>
              </a:rPr>
              <a:t> de alto rango deben solicitar personalmente el indulto al presidente Johnson</a:t>
            </a:r>
            <a:r>
              <a:rPr lang="en-US" sz="3500" dirty="0">
                <a:solidFill>
                  <a:srgbClr val="0070C0"/>
                </a:solidFill>
                <a:latin typeface="Gotham book"/>
              </a:rPr>
              <a:t>.</a:t>
            </a:r>
          </a:p>
          <a:p>
            <a:pPr marL="457200" indent="-457200">
              <a:buFont typeface="Arial" panose="020B0604020202020204" pitchFamily="34" charset="0"/>
              <a:buChar char="•"/>
            </a:pPr>
            <a:r>
              <a:rPr lang="es-ES" sz="3500" dirty="0">
                <a:solidFill>
                  <a:schemeClr val="accent6">
                    <a:lumMod val="75000"/>
                  </a:schemeClr>
                </a:solidFill>
                <a:latin typeface="Gotham book"/>
              </a:rPr>
              <a:t>Los estados del sur deben
Redactar nuevas constituciones
Ratificar la 13ª Enmienda</a:t>
            </a:r>
            <a:endParaRPr lang="en-US" sz="3500" dirty="0">
              <a:solidFill>
                <a:schemeClr val="accent6">
                  <a:lumMod val="75000"/>
                </a:schemeClr>
              </a:solidFill>
              <a:latin typeface="Gotham book"/>
            </a:endParaRPr>
          </a:p>
        </p:txBody>
      </p:sp>
      <p:pic>
        <p:nvPicPr>
          <p:cNvPr id="1026" name="Picture 2" descr="A portrait of President Andrew Johnson. He is standing in front of a chair, beside a table, his hand resting on a book. He looks stern.">
            <a:extLst>
              <a:ext uri="{FF2B5EF4-FFF2-40B4-BE49-F238E27FC236}">
                <a16:creationId xmlns:a16="http://schemas.microsoft.com/office/drawing/2014/main" id="{93CAB61E-E765-0911-833F-06A0D90042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0092" y="936171"/>
            <a:ext cx="3714572" cy="465772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8C97753-9BAE-30D0-4F2C-5A54B009FD20}"/>
              </a:ext>
            </a:extLst>
          </p:cNvPr>
          <p:cNvSpPr txBox="1"/>
          <p:nvPr/>
        </p:nvSpPr>
        <p:spPr>
          <a:xfrm>
            <a:off x="7846057" y="5593896"/>
            <a:ext cx="4160886" cy="707886"/>
          </a:xfrm>
          <a:prstGeom prst="rect">
            <a:avLst/>
          </a:prstGeom>
          <a:noFill/>
        </p:spPr>
        <p:txBody>
          <a:bodyPr wrap="square" rtlCol="0">
            <a:spAutoFit/>
          </a:bodyPr>
          <a:lstStyle/>
          <a:p>
            <a:pPr algn="ctr"/>
            <a:r>
              <a:rPr lang="en-US" sz="2000" dirty="0">
                <a:latin typeface="Gotham book"/>
              </a:rPr>
              <a:t>Presidente Andrew Johnson</a:t>
            </a:r>
          </a:p>
          <a:p>
            <a:pPr algn="ctr"/>
            <a:r>
              <a:rPr lang="en-US" sz="2000" i="1" dirty="0">
                <a:latin typeface="Gotham book"/>
              </a:rPr>
              <a:t>La Biblioteca del Congreso</a:t>
            </a:r>
          </a:p>
        </p:txBody>
      </p:sp>
    </p:spTree>
    <p:extLst>
      <p:ext uri="{BB962C8B-B14F-4D97-AF65-F5344CB8AC3E}">
        <p14:creationId xmlns:p14="http://schemas.microsoft.com/office/powerpoint/2010/main" val="2100743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338943" y="-226425"/>
            <a:ext cx="9677399"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200" dirty="0">
                <a:solidFill>
                  <a:schemeClr val="bg1"/>
                </a:solidFill>
                <a:latin typeface="Gotham Medium"/>
              </a:rPr>
              <a:t>La </a:t>
            </a:r>
            <a:r>
              <a:rPr lang="en-US" sz="6200" dirty="0" err="1">
                <a:solidFill>
                  <a:schemeClr val="bg1"/>
                </a:solidFill>
                <a:latin typeface="Gotham Medium"/>
              </a:rPr>
              <a:t>Decimotercera</a:t>
            </a:r>
            <a:r>
              <a:rPr lang="en-US" sz="6200" dirty="0">
                <a:solidFill>
                  <a:schemeClr val="bg1"/>
                </a:solidFill>
                <a:latin typeface="Gotham Medium"/>
              </a:rPr>
              <a:t> </a:t>
            </a:r>
            <a:r>
              <a:rPr lang="en-US" sz="6200" dirty="0" err="1">
                <a:solidFill>
                  <a:schemeClr val="bg1"/>
                </a:solidFill>
                <a:latin typeface="Gotham Medium"/>
              </a:rPr>
              <a:t>Enmienda</a:t>
            </a:r>
            <a:endParaRPr kumimoji="0" lang="en-US" sz="62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4" name="Picture 3" descr="The text of the 13th Amendment:&#10;&#10;Section 1: Neither slavery nor involuntary servitude, except as a punishment for crime whereof the party shall have been duly convicted, shall exist within the United States, or any place subject to their jurisdiction.&#10;Section 2: Congress shall have power to enforce this article by appropriate legislation.">
            <a:extLst>
              <a:ext uri="{FF2B5EF4-FFF2-40B4-BE49-F238E27FC236}">
                <a16:creationId xmlns:a16="http://schemas.microsoft.com/office/drawing/2014/main" id="{80BEEB46-C91C-2DDF-0936-5AADFEF76CF7}"/>
              </a:ext>
            </a:extLst>
          </p:cNvPr>
          <p:cNvPicPr>
            <a:picLocks noChangeAspect="1"/>
          </p:cNvPicPr>
          <p:nvPr/>
        </p:nvPicPr>
        <p:blipFill>
          <a:blip r:embed="rId4"/>
          <a:stretch>
            <a:fillRect/>
          </a:stretch>
        </p:blipFill>
        <p:spPr>
          <a:xfrm>
            <a:off x="1338944" y="1623782"/>
            <a:ext cx="9307286" cy="4959916"/>
          </a:xfrm>
          <a:prstGeom prst="rect">
            <a:avLst/>
          </a:prstGeom>
        </p:spPr>
      </p:pic>
    </p:spTree>
    <p:extLst>
      <p:ext uri="{BB962C8B-B14F-4D97-AF65-F5344CB8AC3E}">
        <p14:creationId xmlns:p14="http://schemas.microsoft.com/office/powerpoint/2010/main" val="4283084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Artwork depicting a Freedmen's School taking place in a church. Black men, women, and children sit in the pews with books reading and talking to each other.">
            <a:extLst>
              <a:ext uri="{FF2B5EF4-FFF2-40B4-BE49-F238E27FC236}">
                <a16:creationId xmlns:a16="http://schemas.microsoft.com/office/drawing/2014/main" id="{82340621-DDC3-7242-A803-18607D326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533" b="2"/>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5">
            <a:extLst>
              <a:ext uri="{FF2B5EF4-FFF2-40B4-BE49-F238E27FC236}">
                <a16:creationId xmlns:a16="http://schemas.microsoft.com/office/drawing/2014/main" id="{F50C093C-B8B8-5709-A14C-37E1142E8C83}"/>
              </a:ext>
            </a:extLst>
          </p:cNvPr>
          <p:cNvSpPr txBox="1">
            <a:spLocks noGrp="1"/>
          </p:cNvSpPr>
          <p:nvPr>
            <p:ph type="title" idx="4294967295"/>
          </p:nvPr>
        </p:nvSpPr>
        <p:spPr>
          <a:xfrm>
            <a:off x="250371" y="0"/>
            <a:ext cx="5932715" cy="12627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spcAft>
                <a:spcPts val="600"/>
              </a:spcAft>
              <a:defRPr/>
            </a:pPr>
            <a:r>
              <a:rPr lang="en-US" sz="5400" b="1" dirty="0" err="1">
                <a:latin typeface="Gotham book"/>
              </a:rPr>
              <a:t>Oficina</a:t>
            </a:r>
            <a:r>
              <a:rPr lang="en-US" sz="5400" b="1" dirty="0">
                <a:latin typeface="Gotham book"/>
              </a:rPr>
              <a:t> de </a:t>
            </a:r>
            <a:r>
              <a:rPr lang="en-US" sz="5400" b="1" dirty="0" err="1">
                <a:latin typeface="Gotham book"/>
              </a:rPr>
              <a:t>Libertos</a:t>
            </a:r>
            <a:endParaRPr kumimoji="0" lang="en-US" sz="5400" b="1" i="0" u="none" strike="noStrike" kern="1200" cap="none" spc="0" normalizeH="0" baseline="0" noProof="0" dirty="0">
              <a:ln>
                <a:noFill/>
              </a:ln>
              <a:solidFill>
                <a:schemeClr val="tx1"/>
              </a:solidFill>
              <a:effectLst/>
              <a:uLnTx/>
              <a:uFillTx/>
              <a:latin typeface="Gotham book"/>
              <a:ea typeface="+mj-ea"/>
              <a:cs typeface="+mj-cs"/>
            </a:endParaRPr>
          </a:p>
        </p:txBody>
      </p:sp>
      <p:sp>
        <p:nvSpPr>
          <p:cNvPr id="3" name="TextBox 2">
            <a:extLst>
              <a:ext uri="{FF2B5EF4-FFF2-40B4-BE49-F238E27FC236}">
                <a16:creationId xmlns:a16="http://schemas.microsoft.com/office/drawing/2014/main" id="{89D286FA-5786-B553-01EA-1BF82A6C2B1B}"/>
              </a:ext>
            </a:extLst>
          </p:cNvPr>
          <p:cNvSpPr txBox="1"/>
          <p:nvPr/>
        </p:nvSpPr>
        <p:spPr>
          <a:xfrm>
            <a:off x="43543" y="1208313"/>
            <a:ext cx="5660572" cy="5900057"/>
          </a:xfrm>
          <a:prstGeom prst="rect">
            <a:avLst/>
          </a:prstGeom>
        </p:spPr>
        <p:txBody>
          <a:bodyPr vert="horz" lIns="91440" tIns="45720" rIns="91440" bIns="45720" rtlCol="0">
            <a:normAutofit/>
          </a:bodyPr>
          <a:lstStyle/>
          <a:p>
            <a:pPr marL="457200" indent="-228600">
              <a:lnSpc>
                <a:spcPct val="90000"/>
              </a:lnSpc>
              <a:spcAft>
                <a:spcPts val="600"/>
              </a:spcAft>
              <a:buFont typeface="Arial" panose="020B0604020202020204" pitchFamily="34" charset="0"/>
              <a:buChar char="•"/>
            </a:pPr>
            <a:r>
              <a:rPr lang="en-US" sz="4000" dirty="0" err="1">
                <a:solidFill>
                  <a:schemeClr val="accent5">
                    <a:lumMod val="75000"/>
                  </a:schemeClr>
                </a:solidFill>
                <a:latin typeface="Gotham book"/>
              </a:rPr>
              <a:t>Establecido</a:t>
            </a:r>
            <a:r>
              <a:rPr lang="en-US" sz="4000" dirty="0">
                <a:solidFill>
                  <a:schemeClr val="accent5">
                    <a:lumMod val="75000"/>
                  </a:schemeClr>
                </a:solidFill>
                <a:latin typeface="Gotham book"/>
              </a:rPr>
              <a:t> </a:t>
            </a:r>
            <a:r>
              <a:rPr lang="en-US" sz="4000" dirty="0" err="1">
                <a:solidFill>
                  <a:schemeClr val="accent5">
                    <a:lumMod val="75000"/>
                  </a:schemeClr>
                </a:solidFill>
                <a:latin typeface="Gotham book"/>
              </a:rPr>
              <a:t>en</a:t>
            </a:r>
            <a:r>
              <a:rPr lang="en-US" sz="4000" dirty="0">
                <a:solidFill>
                  <a:schemeClr val="accent5">
                    <a:lumMod val="75000"/>
                  </a:schemeClr>
                </a:solidFill>
                <a:latin typeface="Gotham book"/>
              </a:rPr>
              <a:t> 1865</a:t>
            </a:r>
          </a:p>
          <a:p>
            <a:pPr marL="457200" indent="-228600">
              <a:lnSpc>
                <a:spcPct val="90000"/>
              </a:lnSpc>
              <a:spcAft>
                <a:spcPts val="600"/>
              </a:spcAft>
              <a:buFont typeface="Arial" panose="020B0604020202020204" pitchFamily="34" charset="0"/>
              <a:buChar char="•"/>
            </a:pPr>
            <a:r>
              <a:rPr lang="es-ES" sz="4000" dirty="0">
                <a:solidFill>
                  <a:srgbClr val="0070C0"/>
                </a:solidFill>
                <a:latin typeface="Gotham book"/>
              </a:rPr>
              <a:t>Brindó apoyo a los sureños negros liberados</a:t>
            </a:r>
            <a:r>
              <a:rPr lang="en-US" sz="4000" dirty="0">
                <a:solidFill>
                  <a:srgbClr val="0070C0"/>
                </a:solidFill>
                <a:latin typeface="Gotham book"/>
              </a:rPr>
              <a:t>: </a:t>
            </a:r>
          </a:p>
          <a:p>
            <a:pPr marL="914400" lvl="1" indent="-228600">
              <a:lnSpc>
                <a:spcPct val="90000"/>
              </a:lnSpc>
              <a:spcAft>
                <a:spcPts val="600"/>
              </a:spcAft>
              <a:buFont typeface="Arial" panose="020B0604020202020204" pitchFamily="34" charset="0"/>
              <a:buChar char="•"/>
            </a:pPr>
            <a:r>
              <a:rPr lang="en-US" sz="4000" dirty="0" err="1">
                <a:solidFill>
                  <a:schemeClr val="accent2">
                    <a:lumMod val="75000"/>
                  </a:schemeClr>
                </a:solidFill>
                <a:latin typeface="Gotham book"/>
              </a:rPr>
              <a:t>Servicios</a:t>
            </a:r>
            <a:r>
              <a:rPr lang="en-US" sz="4000" dirty="0">
                <a:solidFill>
                  <a:schemeClr val="accent2">
                    <a:lumMod val="75000"/>
                  </a:schemeClr>
                </a:solidFill>
                <a:latin typeface="Gotham book"/>
              </a:rPr>
              <a:t> medicos</a:t>
            </a:r>
          </a:p>
          <a:p>
            <a:pPr marL="914400" lvl="1" indent="-228600">
              <a:lnSpc>
                <a:spcPct val="90000"/>
              </a:lnSpc>
              <a:spcAft>
                <a:spcPts val="600"/>
              </a:spcAft>
              <a:buFont typeface="Arial" panose="020B0604020202020204" pitchFamily="34" charset="0"/>
              <a:buChar char="•"/>
            </a:pPr>
            <a:r>
              <a:rPr lang="en-US" sz="4000" dirty="0" err="1">
                <a:solidFill>
                  <a:schemeClr val="accent5">
                    <a:lumMod val="75000"/>
                  </a:schemeClr>
                </a:solidFill>
                <a:latin typeface="Gotham book"/>
              </a:rPr>
              <a:t>Apoyo</a:t>
            </a:r>
            <a:r>
              <a:rPr lang="en-US" sz="4000" dirty="0">
                <a:solidFill>
                  <a:schemeClr val="accent5">
                    <a:lumMod val="75000"/>
                  </a:schemeClr>
                </a:solidFill>
                <a:latin typeface="Gotham book"/>
              </a:rPr>
              <a:t> legal</a:t>
            </a:r>
          </a:p>
          <a:p>
            <a:pPr marL="914400" lvl="1" indent="-228600">
              <a:lnSpc>
                <a:spcPct val="90000"/>
              </a:lnSpc>
              <a:spcAft>
                <a:spcPts val="600"/>
              </a:spcAft>
              <a:buFont typeface="Arial" panose="020B0604020202020204" pitchFamily="34" charset="0"/>
              <a:buChar char="•"/>
            </a:pPr>
            <a:r>
              <a:rPr lang="en-US" sz="4000" dirty="0" err="1">
                <a:solidFill>
                  <a:srgbClr val="00B050"/>
                </a:solidFill>
                <a:latin typeface="Gotham book"/>
              </a:rPr>
              <a:t>Educación</a:t>
            </a:r>
            <a:endParaRPr lang="en-US" sz="4000" dirty="0">
              <a:solidFill>
                <a:srgbClr val="00B050"/>
              </a:solidFill>
              <a:latin typeface="Gotham book"/>
            </a:endParaRPr>
          </a:p>
          <a:p>
            <a:pPr marL="914400" lvl="1" indent="-228600">
              <a:lnSpc>
                <a:spcPct val="90000"/>
              </a:lnSpc>
              <a:spcAft>
                <a:spcPts val="600"/>
              </a:spcAft>
              <a:buFont typeface="Arial" panose="020B0604020202020204" pitchFamily="34" charset="0"/>
              <a:buChar char="•"/>
            </a:pPr>
            <a:r>
              <a:rPr lang="en-US" sz="4000" dirty="0" err="1">
                <a:solidFill>
                  <a:srgbClr val="002060"/>
                </a:solidFill>
                <a:latin typeface="Gotham book"/>
              </a:rPr>
              <a:t>Reunificación</a:t>
            </a:r>
            <a:r>
              <a:rPr lang="en-US" sz="4000" dirty="0">
                <a:solidFill>
                  <a:srgbClr val="002060"/>
                </a:solidFill>
                <a:latin typeface="Gotham book"/>
              </a:rPr>
              <a:t> familiar</a:t>
            </a:r>
          </a:p>
          <a:p>
            <a:pPr marL="914400" lvl="1" indent="-228600">
              <a:lnSpc>
                <a:spcPct val="90000"/>
              </a:lnSpc>
              <a:spcAft>
                <a:spcPts val="600"/>
              </a:spcAft>
              <a:buFont typeface="Arial" panose="020B0604020202020204" pitchFamily="34" charset="0"/>
              <a:buChar char="•"/>
            </a:pPr>
            <a:r>
              <a:rPr lang="en-US" sz="4000" dirty="0" err="1">
                <a:solidFill>
                  <a:srgbClr val="C00000"/>
                </a:solidFill>
                <a:latin typeface="Gotham book"/>
              </a:rPr>
              <a:t>Protección</a:t>
            </a:r>
            <a:endParaRPr lang="en-US" sz="4000" dirty="0">
              <a:solidFill>
                <a:srgbClr val="C00000"/>
              </a:solidFill>
              <a:latin typeface="Gotham book"/>
            </a:endParaRPr>
          </a:p>
        </p:txBody>
      </p:sp>
      <p:sp>
        <p:nvSpPr>
          <p:cNvPr id="5" name="TextBox 4">
            <a:extLst>
              <a:ext uri="{FF2B5EF4-FFF2-40B4-BE49-F238E27FC236}">
                <a16:creationId xmlns:a16="http://schemas.microsoft.com/office/drawing/2014/main" id="{BB35CBFC-07E0-7B33-1DA9-1C3A504B37A0}"/>
              </a:ext>
            </a:extLst>
          </p:cNvPr>
          <p:cNvSpPr txBox="1"/>
          <p:nvPr/>
        </p:nvSpPr>
        <p:spPr>
          <a:xfrm>
            <a:off x="6487886" y="6161314"/>
            <a:ext cx="5442857" cy="646331"/>
          </a:xfrm>
          <a:prstGeom prst="rect">
            <a:avLst/>
          </a:prstGeom>
          <a:noFill/>
        </p:spPr>
        <p:txBody>
          <a:bodyPr wrap="square" rtlCol="0">
            <a:spAutoFit/>
          </a:bodyPr>
          <a:lstStyle/>
          <a:p>
            <a:pPr algn="ctr"/>
            <a:r>
              <a:rPr lang="en-US" dirty="0">
                <a:solidFill>
                  <a:schemeClr val="bg1"/>
                </a:solidFill>
                <a:latin typeface="Gotham book"/>
              </a:rPr>
              <a:t>Escuela de </a:t>
            </a:r>
            <a:r>
              <a:rPr lang="en-US" dirty="0" err="1">
                <a:solidFill>
                  <a:schemeClr val="bg1"/>
                </a:solidFill>
                <a:latin typeface="Gotham book"/>
              </a:rPr>
              <a:t>Libertos</a:t>
            </a:r>
            <a:endParaRPr lang="en-US" dirty="0">
              <a:solidFill>
                <a:schemeClr val="bg1"/>
              </a:solidFill>
              <a:latin typeface="Gotham book"/>
            </a:endParaRPr>
          </a:p>
          <a:p>
            <a:pPr algn="ctr"/>
            <a:r>
              <a:rPr lang="es-ES" dirty="0">
                <a:solidFill>
                  <a:schemeClr val="bg1"/>
                </a:solidFill>
                <a:latin typeface="Gotham book"/>
              </a:rPr>
              <a:t>Colección Digital de la Biblioteca Pública de Nueva York</a:t>
            </a:r>
            <a:endParaRPr lang="en-US" dirty="0">
              <a:solidFill>
                <a:schemeClr val="bg1"/>
              </a:solidFill>
              <a:latin typeface="Gotham book"/>
            </a:endParaRPr>
          </a:p>
        </p:txBody>
      </p:sp>
    </p:spTree>
    <p:extLst>
      <p:ext uri="{BB962C8B-B14F-4D97-AF65-F5344CB8AC3E}">
        <p14:creationId xmlns:p14="http://schemas.microsoft.com/office/powerpoint/2010/main" val="3276544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173FB0D-739C-A532-1A4F-C77B86099B2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D844673-7CD0-09BD-89F5-DB583AF37FE1}"/>
              </a:ext>
            </a:extLst>
          </p:cNvPr>
          <p:cNvSpPr txBox="1">
            <a:spLocks noGrp="1"/>
          </p:cNvSpPr>
          <p:nvPr>
            <p:ph type="title" idx="4294967295"/>
          </p:nvPr>
        </p:nvSpPr>
        <p:spPr>
          <a:xfrm>
            <a:off x="1524000" y="-79956"/>
            <a:ext cx="10668000" cy="9508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900" b="1" dirty="0">
                <a:solidFill>
                  <a:srgbClr val="322E50"/>
                </a:solidFill>
                <a:latin typeface="Gotham Medium" pitchFamily="2" charset="0"/>
                <a:cs typeface="Gotham Medium" pitchFamily="2" charset="0"/>
              </a:rPr>
              <a:t>Constitución de Texas de 1866</a:t>
            </a:r>
            <a:endParaRPr kumimoji="0" lang="en-US" sz="4400" b="1" i="0" u="none" strike="noStrike" kern="1200" cap="none" spc="0" normalizeH="0" baseline="0" noProof="0" dirty="0">
              <a:ln>
                <a:noFill/>
              </a:ln>
              <a:solidFill>
                <a:prstClr val="black"/>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99066C85-76F0-2733-C8B5-93A91EC30D1A}"/>
              </a:ext>
            </a:extLst>
          </p:cNvPr>
          <p:cNvSpPr txBox="1"/>
          <p:nvPr/>
        </p:nvSpPr>
        <p:spPr>
          <a:xfrm>
            <a:off x="1636385" y="1164772"/>
            <a:ext cx="4332513" cy="5016758"/>
          </a:xfrm>
          <a:prstGeom prst="rect">
            <a:avLst/>
          </a:prstGeom>
          <a:noFill/>
        </p:spPr>
        <p:txBody>
          <a:bodyPr wrap="square" rtlCol="0">
            <a:spAutoFit/>
          </a:bodyPr>
          <a:lstStyle/>
          <a:p>
            <a:pPr marL="457200" indent="-457200">
              <a:buFont typeface="Arial" panose="020B0604020202020204" pitchFamily="34" charset="0"/>
              <a:buChar char="•"/>
            </a:pPr>
            <a:r>
              <a:rPr lang="en-US" sz="4000" dirty="0" err="1">
                <a:solidFill>
                  <a:schemeClr val="accent2">
                    <a:lumMod val="75000"/>
                  </a:schemeClr>
                </a:solidFill>
                <a:latin typeface="Gotham book"/>
              </a:rPr>
              <a:t>Declaró</a:t>
            </a:r>
            <a:r>
              <a:rPr lang="en-US" sz="4000" dirty="0">
                <a:solidFill>
                  <a:schemeClr val="accent2">
                    <a:lumMod val="75000"/>
                  </a:schemeClr>
                </a:solidFill>
                <a:latin typeface="Gotham book"/>
              </a:rPr>
              <a:t> </a:t>
            </a:r>
            <a:r>
              <a:rPr lang="en-US" sz="4000" dirty="0" err="1">
                <a:solidFill>
                  <a:schemeClr val="accent2">
                    <a:lumMod val="75000"/>
                  </a:schemeClr>
                </a:solidFill>
                <a:latin typeface="Gotham book"/>
              </a:rPr>
              <a:t>nula</a:t>
            </a:r>
            <a:r>
              <a:rPr lang="en-US" sz="4000" dirty="0">
                <a:solidFill>
                  <a:schemeClr val="accent2">
                    <a:lumMod val="75000"/>
                  </a:schemeClr>
                </a:solidFill>
                <a:latin typeface="Gotham book"/>
              </a:rPr>
              <a:t> la </a:t>
            </a:r>
            <a:r>
              <a:rPr lang="en-US" sz="4000" dirty="0" err="1">
                <a:solidFill>
                  <a:schemeClr val="accent2">
                    <a:lumMod val="75000"/>
                  </a:schemeClr>
                </a:solidFill>
                <a:latin typeface="Gotham book"/>
              </a:rPr>
              <a:t>secesión</a:t>
            </a:r>
            <a:r>
              <a:rPr lang="en-US" sz="4000" dirty="0">
                <a:solidFill>
                  <a:schemeClr val="accent2">
                    <a:lumMod val="75000"/>
                  </a:schemeClr>
                </a:solidFill>
                <a:latin typeface="Gotham book"/>
              </a:rPr>
              <a:t>.</a:t>
            </a:r>
          </a:p>
          <a:p>
            <a:pPr marL="457200" indent="-457200">
              <a:buFont typeface="Arial" panose="020B0604020202020204" pitchFamily="34" charset="0"/>
              <a:buChar char="•"/>
            </a:pPr>
            <a:r>
              <a:rPr lang="es-ES" sz="4000" dirty="0">
                <a:solidFill>
                  <a:srgbClr val="0070C0"/>
                </a:solidFill>
                <a:latin typeface="Gotham book"/>
              </a:rPr>
              <a:t>Reconoció pero </a:t>
            </a:r>
            <a:r>
              <a:rPr lang="es-ES" sz="4000" b="1" dirty="0">
                <a:solidFill>
                  <a:srgbClr val="0070C0"/>
                </a:solidFill>
                <a:latin typeface="Gotham book"/>
              </a:rPr>
              <a:t>no</a:t>
            </a:r>
            <a:r>
              <a:rPr lang="es-ES" sz="4000" dirty="0">
                <a:solidFill>
                  <a:srgbClr val="0070C0"/>
                </a:solidFill>
                <a:latin typeface="Gotham book"/>
              </a:rPr>
              <a:t> ratificó la 13ª Enmienda</a:t>
            </a:r>
            <a:r>
              <a:rPr lang="en-US" sz="4000" dirty="0">
                <a:solidFill>
                  <a:srgbClr val="0070C0"/>
                </a:solidFill>
                <a:latin typeface="Gotham book"/>
              </a:rPr>
              <a:t>.</a:t>
            </a:r>
          </a:p>
          <a:p>
            <a:pPr marL="457200" indent="-457200">
              <a:buFont typeface="Arial" panose="020B0604020202020204" pitchFamily="34" charset="0"/>
              <a:buChar char="•"/>
            </a:pPr>
            <a:r>
              <a:rPr lang="es-ES" sz="4000" dirty="0">
                <a:solidFill>
                  <a:srgbClr val="7030A0"/>
                </a:solidFill>
                <a:latin typeface="Gotham book"/>
              </a:rPr>
              <a:t>Regreso de los </a:t>
            </a:r>
            <a:r>
              <a:rPr lang="es-ES" sz="4000" dirty="0" err="1">
                <a:solidFill>
                  <a:srgbClr val="7030A0"/>
                </a:solidFill>
                <a:latin typeface="Gotham book"/>
              </a:rPr>
              <a:t>exconfederados</a:t>
            </a:r>
            <a:r>
              <a:rPr lang="es-ES" sz="4000" dirty="0">
                <a:solidFill>
                  <a:srgbClr val="7030A0"/>
                </a:solidFill>
                <a:latin typeface="Gotham book"/>
              </a:rPr>
              <a:t> al poder</a:t>
            </a:r>
            <a:r>
              <a:rPr lang="en-US" sz="4000" dirty="0">
                <a:solidFill>
                  <a:srgbClr val="7030A0"/>
                </a:solidFill>
                <a:latin typeface="Gotham book"/>
              </a:rPr>
              <a:t>.</a:t>
            </a:r>
          </a:p>
        </p:txBody>
      </p:sp>
      <p:pic>
        <p:nvPicPr>
          <p:cNvPr id="5" name="Picture 4" descr="A portrait of Texas senator Oran Roberts">
            <a:extLst>
              <a:ext uri="{FF2B5EF4-FFF2-40B4-BE49-F238E27FC236}">
                <a16:creationId xmlns:a16="http://schemas.microsoft.com/office/drawing/2014/main" id="{95BB811A-369B-1EFF-8D8F-A2458DC5B6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8898" y="1001486"/>
            <a:ext cx="3264228" cy="4265158"/>
          </a:xfrm>
          <a:prstGeom prst="rect">
            <a:avLst/>
          </a:prstGeom>
          <a:effectLst>
            <a:outerShdw blurRad="50800" dist="50800" dir="7920000" algn="ctr" rotWithShape="0">
              <a:srgbClr val="000000">
                <a:alpha val="43137"/>
              </a:srgbClr>
            </a:outerShdw>
          </a:effectLst>
        </p:spPr>
      </p:pic>
      <p:pic>
        <p:nvPicPr>
          <p:cNvPr id="3076" name="Picture 4" descr="A portrait of Texas Senator David G Burnet">
            <a:extLst>
              <a:ext uri="{FF2B5EF4-FFF2-40B4-BE49-F238E27FC236}">
                <a16:creationId xmlns:a16="http://schemas.microsoft.com/office/drawing/2014/main" id="{B2CE17EA-8A6A-4804-9D31-36696C4B56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927" t="5457" r="10921" b="7509"/>
          <a:stretch>
            <a:fillRect/>
          </a:stretch>
        </p:blipFill>
        <p:spPr bwMode="auto">
          <a:xfrm>
            <a:off x="9370740" y="1306286"/>
            <a:ext cx="2369750" cy="364671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7539AEC-C391-6E51-6CFA-AFBC0E4317C5}"/>
              </a:ext>
            </a:extLst>
          </p:cNvPr>
          <p:cNvSpPr txBox="1"/>
          <p:nvPr/>
        </p:nvSpPr>
        <p:spPr>
          <a:xfrm>
            <a:off x="6259286" y="5072743"/>
            <a:ext cx="2656114" cy="1631216"/>
          </a:xfrm>
          <a:prstGeom prst="rect">
            <a:avLst/>
          </a:prstGeom>
          <a:noFill/>
        </p:spPr>
        <p:txBody>
          <a:bodyPr wrap="square" rtlCol="0">
            <a:spAutoFit/>
          </a:bodyPr>
          <a:lstStyle/>
          <a:p>
            <a:pPr algn="ctr"/>
            <a:r>
              <a:rPr lang="en-US" sz="2000" dirty="0">
                <a:latin typeface="Gotham book"/>
              </a:rPr>
              <a:t>El </a:t>
            </a:r>
            <a:r>
              <a:rPr lang="en-US" sz="2000" dirty="0" err="1">
                <a:latin typeface="Gotham book"/>
              </a:rPr>
              <a:t>exsenador</a:t>
            </a:r>
            <a:r>
              <a:rPr lang="en-US" sz="2000" dirty="0">
                <a:latin typeface="Gotham book"/>
              </a:rPr>
              <a:t> </a:t>
            </a:r>
            <a:r>
              <a:rPr lang="en-US" sz="2000" dirty="0" err="1">
                <a:latin typeface="Gotham book"/>
              </a:rPr>
              <a:t>confederado</a:t>
            </a:r>
            <a:r>
              <a:rPr lang="en-US" sz="2000" dirty="0">
                <a:latin typeface="Gotham book"/>
              </a:rPr>
              <a:t> Oran Roberts</a:t>
            </a:r>
          </a:p>
          <a:p>
            <a:pPr algn="ctr"/>
            <a:r>
              <a:rPr lang="es-ES" sz="2000" i="1" dirty="0">
                <a:latin typeface="Gotham book"/>
              </a:rPr>
              <a:t>Biblioteca y Archivos Estatales de Texas</a:t>
            </a:r>
            <a:endParaRPr lang="en-US" sz="2000" i="1" dirty="0">
              <a:latin typeface="Gotham book"/>
            </a:endParaRPr>
          </a:p>
        </p:txBody>
      </p:sp>
      <p:sp>
        <p:nvSpPr>
          <p:cNvPr id="7" name="TextBox 6">
            <a:extLst>
              <a:ext uri="{FF2B5EF4-FFF2-40B4-BE49-F238E27FC236}">
                <a16:creationId xmlns:a16="http://schemas.microsoft.com/office/drawing/2014/main" id="{4A982AC4-3C13-41F2-CE9B-BD8E46A77C5F}"/>
              </a:ext>
            </a:extLst>
          </p:cNvPr>
          <p:cNvSpPr txBox="1"/>
          <p:nvPr/>
        </p:nvSpPr>
        <p:spPr>
          <a:xfrm>
            <a:off x="9233126" y="5040906"/>
            <a:ext cx="2656114" cy="1631216"/>
          </a:xfrm>
          <a:prstGeom prst="rect">
            <a:avLst/>
          </a:prstGeom>
          <a:noFill/>
        </p:spPr>
        <p:txBody>
          <a:bodyPr wrap="square" rtlCol="0">
            <a:spAutoFit/>
          </a:bodyPr>
          <a:lstStyle/>
          <a:p>
            <a:pPr algn="ctr"/>
            <a:r>
              <a:rPr lang="en-US" sz="2000" dirty="0">
                <a:latin typeface="Gotham book"/>
              </a:rPr>
              <a:t>El </a:t>
            </a:r>
            <a:r>
              <a:rPr lang="en-US" sz="2000" dirty="0" err="1">
                <a:latin typeface="Gotham book"/>
              </a:rPr>
              <a:t>exsenador</a:t>
            </a:r>
            <a:r>
              <a:rPr lang="en-US" sz="2000" dirty="0">
                <a:latin typeface="Gotham book"/>
              </a:rPr>
              <a:t> </a:t>
            </a:r>
            <a:r>
              <a:rPr lang="en-US" sz="2000" dirty="0" err="1">
                <a:latin typeface="Gotham book"/>
              </a:rPr>
              <a:t>confederado</a:t>
            </a:r>
            <a:r>
              <a:rPr lang="en-US" sz="2000" dirty="0">
                <a:latin typeface="Gotham book"/>
              </a:rPr>
              <a:t> David G. Burnet</a:t>
            </a:r>
          </a:p>
          <a:p>
            <a:pPr algn="ctr"/>
            <a:r>
              <a:rPr lang="en-US" sz="2000" i="1" dirty="0">
                <a:latin typeface="Gotham book"/>
              </a:rPr>
              <a:t>Junta Estatal de </a:t>
            </a:r>
            <a:r>
              <a:rPr lang="en-US" sz="2000" i="1" dirty="0" err="1">
                <a:latin typeface="Gotham book"/>
              </a:rPr>
              <a:t>Preservación</a:t>
            </a:r>
            <a:endParaRPr lang="en-US" sz="2000" i="1" dirty="0">
              <a:latin typeface="Gotham book"/>
            </a:endParaRPr>
          </a:p>
        </p:txBody>
      </p:sp>
    </p:spTree>
    <p:extLst>
      <p:ext uri="{BB962C8B-B14F-4D97-AF65-F5344CB8AC3E}">
        <p14:creationId xmlns:p14="http://schemas.microsoft.com/office/powerpoint/2010/main" val="2064802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23F0DE3-6337-1BA5-39EA-C128594808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23D7A3E-62BB-C0A5-8607-90D1C77BC8D6}"/>
              </a:ext>
            </a:extLst>
          </p:cNvPr>
          <p:cNvSpPr txBox="1">
            <a:spLocks noGrp="1"/>
          </p:cNvSpPr>
          <p:nvPr>
            <p:ph type="title" idx="4294967295"/>
          </p:nvPr>
        </p:nvSpPr>
        <p:spPr>
          <a:xfrm>
            <a:off x="1939550" y="-79956"/>
            <a:ext cx="9944100" cy="10270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900" b="1" dirty="0">
                <a:solidFill>
                  <a:srgbClr val="322E50"/>
                </a:solidFill>
                <a:latin typeface="Gotham Medium" pitchFamily="2" charset="0"/>
                <a:cs typeface="Gotham Medium" pitchFamily="2" charset="0"/>
              </a:rPr>
              <a:t>Los </a:t>
            </a:r>
            <a:r>
              <a:rPr lang="en-US" sz="4900" b="1" dirty="0" err="1">
                <a:solidFill>
                  <a:srgbClr val="322E50"/>
                </a:solidFill>
                <a:latin typeface="Gotham Medium" pitchFamily="2" charset="0"/>
                <a:cs typeface="Gotham Medium" pitchFamily="2" charset="0"/>
              </a:rPr>
              <a:t>Códigos</a:t>
            </a:r>
            <a:r>
              <a:rPr lang="en-US" sz="4900" b="1" dirty="0">
                <a:solidFill>
                  <a:srgbClr val="322E50"/>
                </a:solidFill>
                <a:latin typeface="Gotham Medium" pitchFamily="2" charset="0"/>
                <a:cs typeface="Gotham Medium" pitchFamily="2" charset="0"/>
              </a:rPr>
              <a:t> Negros</a:t>
            </a:r>
            <a:endParaRPr kumimoji="0" lang="en-US" sz="4400" b="1" i="0" u="none" strike="noStrike" kern="1200" cap="none" spc="0" normalizeH="0" baseline="0" noProof="0" dirty="0">
              <a:ln>
                <a:noFill/>
              </a:ln>
              <a:solidFill>
                <a:prstClr val="black"/>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A3B68FF4-8452-FBE7-9CB6-D0E883527B48}"/>
              </a:ext>
            </a:extLst>
          </p:cNvPr>
          <p:cNvSpPr txBox="1"/>
          <p:nvPr/>
        </p:nvSpPr>
        <p:spPr>
          <a:xfrm>
            <a:off x="1676401" y="914399"/>
            <a:ext cx="5410200" cy="6740307"/>
          </a:xfrm>
          <a:prstGeom prst="rect">
            <a:avLst/>
          </a:prstGeom>
          <a:noFill/>
        </p:spPr>
        <p:txBody>
          <a:bodyPr wrap="square" rtlCol="0">
            <a:spAutoFit/>
          </a:bodyPr>
          <a:lstStyle/>
          <a:p>
            <a:pPr marL="457200" indent="-457200">
              <a:buFont typeface="Arial" panose="020B0604020202020204" pitchFamily="34" charset="0"/>
              <a:buChar char="•"/>
            </a:pPr>
            <a:r>
              <a:rPr lang="es-ES" sz="3000" dirty="0">
                <a:solidFill>
                  <a:schemeClr val="accent5"/>
                </a:solidFill>
                <a:latin typeface="Gotham book"/>
              </a:rPr>
              <a:t>La legislatura de Texas aprobó leyes que restringen los derechos de los texanos negros</a:t>
            </a:r>
            <a:r>
              <a:rPr lang="en-US" sz="3000" dirty="0">
                <a:solidFill>
                  <a:schemeClr val="accent5"/>
                </a:solidFill>
                <a:latin typeface="Gotham book"/>
              </a:rPr>
              <a:t>.</a:t>
            </a:r>
          </a:p>
          <a:p>
            <a:pPr marL="457200" indent="-457200">
              <a:buFont typeface="Arial" panose="020B0604020202020204" pitchFamily="34" charset="0"/>
              <a:buChar char="•"/>
            </a:pPr>
            <a:r>
              <a:rPr lang="es-ES" sz="3000" dirty="0">
                <a:solidFill>
                  <a:srgbClr val="0070C0"/>
                </a:solidFill>
                <a:latin typeface="Gotham book"/>
              </a:rPr>
              <a:t>Se le niega el derecho a</a:t>
            </a:r>
            <a:r>
              <a:rPr lang="en-US" sz="3000" dirty="0">
                <a:solidFill>
                  <a:srgbClr val="0070C0"/>
                </a:solidFill>
                <a:latin typeface="Gotham book"/>
              </a:rPr>
              <a:t>:</a:t>
            </a:r>
          </a:p>
          <a:p>
            <a:pPr marL="914400" lvl="1" indent="-457200">
              <a:buFont typeface="Arial" panose="020B0604020202020204" pitchFamily="34" charset="0"/>
              <a:buChar char="•"/>
            </a:pPr>
            <a:r>
              <a:rPr lang="en-US" sz="3000" dirty="0" err="1">
                <a:solidFill>
                  <a:schemeClr val="accent6">
                    <a:lumMod val="75000"/>
                  </a:schemeClr>
                </a:solidFill>
                <a:latin typeface="Gotham book"/>
              </a:rPr>
              <a:t>Votar</a:t>
            </a:r>
            <a:endParaRPr lang="en-US" sz="3000" dirty="0">
              <a:solidFill>
                <a:schemeClr val="accent6">
                  <a:lumMod val="75000"/>
                </a:schemeClr>
              </a:solidFill>
              <a:latin typeface="Gotham book"/>
            </a:endParaRPr>
          </a:p>
          <a:p>
            <a:pPr marL="914400" lvl="1" indent="-457200">
              <a:buFont typeface="Arial" panose="020B0604020202020204" pitchFamily="34" charset="0"/>
              <a:buChar char="•"/>
            </a:pPr>
            <a:r>
              <a:rPr lang="es-ES" sz="3000" dirty="0">
                <a:solidFill>
                  <a:schemeClr val="accent2">
                    <a:lumMod val="75000"/>
                  </a:schemeClr>
                </a:solidFill>
                <a:latin typeface="Gotham book"/>
              </a:rPr>
              <a:t>Formar parte de los jurados</a:t>
            </a:r>
            <a:r>
              <a:rPr lang="en-US" sz="3000" dirty="0">
                <a:solidFill>
                  <a:schemeClr val="accent2">
                    <a:lumMod val="75000"/>
                  </a:schemeClr>
                </a:solidFill>
                <a:latin typeface="Gotham book"/>
              </a:rPr>
              <a:t>.</a:t>
            </a:r>
          </a:p>
          <a:p>
            <a:pPr marL="914400" lvl="1" indent="-457200">
              <a:buFont typeface="Arial" panose="020B0604020202020204" pitchFamily="34" charset="0"/>
              <a:buChar char="•"/>
            </a:pPr>
            <a:r>
              <a:rPr lang="en-US" sz="3000" dirty="0" err="1">
                <a:solidFill>
                  <a:schemeClr val="accent5">
                    <a:lumMod val="75000"/>
                  </a:schemeClr>
                </a:solidFill>
                <a:latin typeface="Gotham book"/>
              </a:rPr>
              <a:t>Testificar</a:t>
            </a:r>
            <a:r>
              <a:rPr lang="en-US" sz="3000" dirty="0">
                <a:solidFill>
                  <a:schemeClr val="accent5">
                    <a:lumMod val="75000"/>
                  </a:schemeClr>
                </a:solidFill>
                <a:latin typeface="Gotham book"/>
              </a:rPr>
              <a:t> contra </a:t>
            </a:r>
            <a:r>
              <a:rPr lang="en-US" sz="3000" dirty="0" err="1">
                <a:solidFill>
                  <a:schemeClr val="accent5">
                    <a:lumMod val="75000"/>
                  </a:schemeClr>
                </a:solidFill>
                <a:latin typeface="Gotham book"/>
              </a:rPr>
              <a:t>los</a:t>
            </a:r>
            <a:r>
              <a:rPr lang="en-US" sz="3000" dirty="0">
                <a:solidFill>
                  <a:schemeClr val="accent5">
                    <a:lumMod val="75000"/>
                  </a:schemeClr>
                </a:solidFill>
                <a:latin typeface="Gotham book"/>
              </a:rPr>
              <a:t> </a:t>
            </a:r>
            <a:r>
              <a:rPr lang="en-US" sz="3000" dirty="0" err="1">
                <a:solidFill>
                  <a:schemeClr val="accent5">
                    <a:lumMod val="75000"/>
                  </a:schemeClr>
                </a:solidFill>
                <a:latin typeface="Gotham book"/>
              </a:rPr>
              <a:t>blancos</a:t>
            </a:r>
            <a:r>
              <a:rPr lang="en-US" sz="3000" dirty="0">
                <a:solidFill>
                  <a:schemeClr val="accent5">
                    <a:lumMod val="75000"/>
                  </a:schemeClr>
                </a:solidFill>
                <a:latin typeface="Gotham book"/>
              </a:rPr>
              <a:t>.</a:t>
            </a:r>
          </a:p>
          <a:p>
            <a:pPr marL="914400" lvl="1" indent="-457200">
              <a:buFont typeface="Arial" panose="020B0604020202020204" pitchFamily="34" charset="0"/>
              <a:buChar char="•"/>
            </a:pPr>
            <a:r>
              <a:rPr lang="en-US" sz="3000" dirty="0" err="1">
                <a:solidFill>
                  <a:srgbClr val="0070C0"/>
                </a:solidFill>
                <a:latin typeface="Gotham book"/>
              </a:rPr>
              <a:t>Asistir</a:t>
            </a:r>
            <a:r>
              <a:rPr lang="en-US" sz="3000" dirty="0">
                <a:solidFill>
                  <a:srgbClr val="0070C0"/>
                </a:solidFill>
                <a:latin typeface="Gotham book"/>
              </a:rPr>
              <a:t> a </a:t>
            </a:r>
            <a:r>
              <a:rPr lang="en-US" sz="3000" dirty="0" err="1">
                <a:solidFill>
                  <a:srgbClr val="0070C0"/>
                </a:solidFill>
                <a:latin typeface="Gotham book"/>
              </a:rPr>
              <a:t>escuelas</a:t>
            </a:r>
            <a:r>
              <a:rPr lang="en-US" sz="3000" dirty="0">
                <a:solidFill>
                  <a:srgbClr val="0070C0"/>
                </a:solidFill>
                <a:latin typeface="Gotham book"/>
              </a:rPr>
              <a:t> </a:t>
            </a:r>
            <a:r>
              <a:rPr lang="en-US" sz="3000" dirty="0" err="1">
                <a:solidFill>
                  <a:srgbClr val="0070C0"/>
                </a:solidFill>
                <a:latin typeface="Gotham book"/>
              </a:rPr>
              <a:t>públicas</a:t>
            </a:r>
            <a:r>
              <a:rPr lang="en-US" sz="3000" dirty="0">
                <a:solidFill>
                  <a:srgbClr val="0070C0"/>
                </a:solidFill>
                <a:latin typeface="Gotham book"/>
              </a:rPr>
              <a:t>.</a:t>
            </a:r>
          </a:p>
          <a:p>
            <a:pPr marL="914400" lvl="1" indent="-457200">
              <a:buFont typeface="Arial" panose="020B0604020202020204" pitchFamily="34" charset="0"/>
              <a:buChar char="•"/>
            </a:pPr>
            <a:r>
              <a:rPr lang="en-US" sz="3000" dirty="0" err="1">
                <a:solidFill>
                  <a:srgbClr val="C00000"/>
                </a:solidFill>
                <a:latin typeface="Gotham book"/>
              </a:rPr>
              <a:t>Casarse</a:t>
            </a:r>
            <a:r>
              <a:rPr lang="en-US" sz="3000" dirty="0">
                <a:solidFill>
                  <a:srgbClr val="C00000"/>
                </a:solidFill>
                <a:latin typeface="Gotham book"/>
              </a:rPr>
              <a:t> con </a:t>
            </a:r>
            <a:r>
              <a:rPr lang="en-US" sz="3000" dirty="0" err="1">
                <a:solidFill>
                  <a:srgbClr val="C00000"/>
                </a:solidFill>
                <a:latin typeface="Gotham book"/>
              </a:rPr>
              <a:t>blancos</a:t>
            </a:r>
            <a:r>
              <a:rPr lang="en-US" sz="3000" dirty="0">
                <a:solidFill>
                  <a:srgbClr val="C00000"/>
                </a:solidFill>
                <a:latin typeface="Gotham book"/>
              </a:rPr>
              <a:t>.</a:t>
            </a:r>
            <a:endParaRPr lang="en-US" sz="3000" dirty="0">
              <a:latin typeface="Gotham book"/>
            </a:endParaRPr>
          </a:p>
          <a:p>
            <a:endParaRPr lang="en-US" sz="3600" dirty="0">
              <a:latin typeface="Gotham book"/>
            </a:endParaRPr>
          </a:p>
          <a:p>
            <a:pPr marL="457200" indent="-457200">
              <a:buFont typeface="Arial" panose="020B0604020202020204" pitchFamily="34" charset="0"/>
              <a:buChar char="•"/>
            </a:pPr>
            <a:endParaRPr lang="en-US" sz="3600" dirty="0">
              <a:latin typeface="Gotham book"/>
            </a:endParaRPr>
          </a:p>
        </p:txBody>
      </p:sp>
      <p:pic>
        <p:nvPicPr>
          <p:cNvPr id="5" name="Picture 4" descr="A portion of the document stating the requirements and prohibitions of the Black Codes passed in Texas in 1866. ">
            <a:extLst>
              <a:ext uri="{FF2B5EF4-FFF2-40B4-BE49-F238E27FC236}">
                <a16:creationId xmlns:a16="http://schemas.microsoft.com/office/drawing/2014/main" id="{AC21BB0E-84F6-B89E-8CD3-F691569A60B4}"/>
              </a:ext>
            </a:extLst>
          </p:cNvPr>
          <p:cNvPicPr>
            <a:picLocks noChangeAspect="1"/>
          </p:cNvPicPr>
          <p:nvPr/>
        </p:nvPicPr>
        <p:blipFill>
          <a:blip r:embed="rId4"/>
          <a:stretch>
            <a:fillRect/>
          </a:stretch>
        </p:blipFill>
        <p:spPr>
          <a:xfrm>
            <a:off x="7289880" y="1034605"/>
            <a:ext cx="4593770" cy="4432112"/>
          </a:xfrm>
          <a:prstGeom prst="rect">
            <a:avLst/>
          </a:prstGeom>
          <a:effectLst>
            <a:outerShdw blurRad="50800" dist="50800" dir="7920000" algn="ctr" rotWithShape="0">
              <a:srgbClr val="000000">
                <a:alpha val="43137"/>
              </a:srgbClr>
            </a:outerShdw>
          </a:effectLst>
        </p:spPr>
      </p:pic>
      <p:sp>
        <p:nvSpPr>
          <p:cNvPr id="6" name="TextBox 5">
            <a:extLst>
              <a:ext uri="{FF2B5EF4-FFF2-40B4-BE49-F238E27FC236}">
                <a16:creationId xmlns:a16="http://schemas.microsoft.com/office/drawing/2014/main" id="{834D279F-53A3-7D57-DA20-6ADCF9031DB1}"/>
              </a:ext>
            </a:extLst>
          </p:cNvPr>
          <p:cNvSpPr txBox="1"/>
          <p:nvPr/>
        </p:nvSpPr>
        <p:spPr>
          <a:xfrm>
            <a:off x="7086601" y="5554265"/>
            <a:ext cx="4909456" cy="707886"/>
          </a:xfrm>
          <a:prstGeom prst="rect">
            <a:avLst/>
          </a:prstGeom>
          <a:noFill/>
        </p:spPr>
        <p:txBody>
          <a:bodyPr wrap="square" rtlCol="0">
            <a:spAutoFit/>
          </a:bodyPr>
          <a:lstStyle/>
          <a:p>
            <a:pPr algn="ctr"/>
            <a:r>
              <a:rPr lang="en-US" sz="2000" dirty="0">
                <a:latin typeface="Gotham book"/>
              </a:rPr>
              <a:t>Los </a:t>
            </a:r>
            <a:r>
              <a:rPr lang="en-US" sz="2000" dirty="0" err="1">
                <a:latin typeface="Gotham book"/>
              </a:rPr>
              <a:t>Códigos</a:t>
            </a:r>
            <a:r>
              <a:rPr lang="en-US" sz="2000" dirty="0">
                <a:latin typeface="Gotham book"/>
              </a:rPr>
              <a:t> Negros de Texas, 1866.</a:t>
            </a:r>
          </a:p>
          <a:p>
            <a:pPr algn="ctr"/>
            <a:r>
              <a:rPr lang="en-US" sz="2000" i="1" dirty="0">
                <a:latin typeface="Gotham book"/>
              </a:rPr>
              <a:t>The Texas State Historical Association.</a:t>
            </a:r>
          </a:p>
        </p:txBody>
      </p:sp>
    </p:spTree>
    <p:extLst>
      <p:ext uri="{BB962C8B-B14F-4D97-AF65-F5344CB8AC3E}">
        <p14:creationId xmlns:p14="http://schemas.microsoft.com/office/powerpoint/2010/main" val="1418243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07908D-5AA4-F848-8B03-55637DAEADC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5599421-01F6-752F-0DAD-AAC77FFAFA76}"/>
              </a:ext>
            </a:extLst>
          </p:cNvPr>
          <p:cNvSpPr txBox="1">
            <a:spLocks noGrp="1"/>
          </p:cNvSpPr>
          <p:nvPr>
            <p:ph type="title" idx="4294967295"/>
          </p:nvPr>
        </p:nvSpPr>
        <p:spPr>
          <a:xfrm>
            <a:off x="955722" y="-291668"/>
            <a:ext cx="10184524" cy="17071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a:solidFill>
                  <a:schemeClr val="bg1"/>
                </a:solidFill>
                <a:latin typeface="Gotham Medium"/>
              </a:rPr>
              <a:t>Leyes de </a:t>
            </a:r>
            <a:r>
              <a:rPr lang="en-US" sz="8000" dirty="0" err="1">
                <a:solidFill>
                  <a:schemeClr val="bg1"/>
                </a:solidFill>
                <a:latin typeface="Gotham Medium"/>
              </a:rPr>
              <a:t>vagancia</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0FA8FA6-FCA9-2D31-154B-9A446E3794F4}"/>
              </a:ext>
            </a:extLst>
          </p:cNvPr>
          <p:cNvSpPr txBox="1"/>
          <p:nvPr/>
        </p:nvSpPr>
        <p:spPr>
          <a:xfrm>
            <a:off x="-620487" y="1625541"/>
            <a:ext cx="6685842" cy="5665335"/>
          </a:xfrm>
          <a:prstGeom prst="rect">
            <a:avLst/>
          </a:prstGeom>
        </p:spPr>
        <p:txBody>
          <a:bodyPr vert="horz" lIns="91440" tIns="45720" rIns="91440" bIns="45720" rtlCol="0" anchor="t">
            <a:normAutofit fontScale="92500" lnSpcReduction="10000"/>
          </a:bodyPr>
          <a:lstStyle/>
          <a:p>
            <a:pPr marL="1028700" lvl="1" indent="-228600">
              <a:lnSpc>
                <a:spcPct val="90000"/>
              </a:lnSpc>
              <a:spcAft>
                <a:spcPts val="600"/>
              </a:spcAft>
              <a:buFont typeface="Arial" panose="020B0604020202020204" pitchFamily="34" charset="0"/>
              <a:buChar char="•"/>
            </a:pPr>
            <a:r>
              <a:rPr lang="es-ES" sz="3600" dirty="0">
                <a:solidFill>
                  <a:srgbClr val="0070C0"/>
                </a:solidFill>
                <a:latin typeface="Gotham book"/>
              </a:rPr>
              <a:t>Leyes que regulan y exigen que los texanos negros trabajen</a:t>
            </a:r>
            <a:r>
              <a:rPr lang="en-US" sz="3600" dirty="0">
                <a:solidFill>
                  <a:srgbClr val="0070C0"/>
                </a:solidFill>
                <a:latin typeface="Gotham book"/>
              </a:rPr>
              <a:t>.</a:t>
            </a:r>
          </a:p>
          <a:p>
            <a:pPr marL="1028700" lvl="1" indent="-228600">
              <a:lnSpc>
                <a:spcPct val="90000"/>
              </a:lnSpc>
              <a:spcAft>
                <a:spcPts val="600"/>
              </a:spcAft>
              <a:buFont typeface="Arial" panose="020B0604020202020204" pitchFamily="34" charset="0"/>
              <a:buChar char="•"/>
            </a:pPr>
            <a:r>
              <a:rPr lang="es-ES" sz="3600" dirty="0">
                <a:solidFill>
                  <a:srgbClr val="7030A0"/>
                </a:solidFill>
                <a:latin typeface="Gotham book"/>
              </a:rPr>
              <a:t>Los empleados podían deducir salarios por desobediencia y pérdida de tiempo</a:t>
            </a:r>
            <a:r>
              <a:rPr lang="en-US" sz="3600" dirty="0">
                <a:solidFill>
                  <a:srgbClr val="7030A0"/>
                </a:solidFill>
                <a:latin typeface="Gotham book"/>
              </a:rPr>
              <a:t>.</a:t>
            </a:r>
          </a:p>
          <a:p>
            <a:pPr marL="1028700" lvl="1" indent="-228600">
              <a:lnSpc>
                <a:spcPct val="90000"/>
              </a:lnSpc>
              <a:spcAft>
                <a:spcPts val="600"/>
              </a:spcAft>
              <a:buFont typeface="Arial" panose="020B0604020202020204" pitchFamily="34" charset="0"/>
              <a:buChar char="•"/>
            </a:pPr>
            <a:r>
              <a:rPr lang="es-ES" sz="3600" dirty="0">
                <a:solidFill>
                  <a:srgbClr val="C00000"/>
                </a:solidFill>
                <a:latin typeface="Gotham book"/>
              </a:rPr>
              <a:t>Las autoridades podrían arrestar y multar a personas por estar ociosas (perezosas) o por no tener un hogar permanente</a:t>
            </a:r>
            <a:r>
              <a:rPr lang="en-US" sz="3600" dirty="0">
                <a:solidFill>
                  <a:srgbClr val="C00000"/>
                </a:solidFill>
                <a:latin typeface="Gotham book"/>
              </a:rPr>
              <a:t>.</a:t>
            </a:r>
          </a:p>
          <a:p>
            <a:pPr marL="1028700" lvl="1" indent="-228600">
              <a:lnSpc>
                <a:spcPct val="90000"/>
              </a:lnSpc>
              <a:spcAft>
                <a:spcPts val="600"/>
              </a:spcAft>
              <a:buFont typeface="Arial" panose="020B0604020202020204" pitchFamily="34" charset="0"/>
              <a:buChar char="•"/>
            </a:pPr>
            <a:r>
              <a:rPr lang="es-ES" sz="3600" dirty="0">
                <a:solidFill>
                  <a:schemeClr val="accent6">
                    <a:lumMod val="75000"/>
                  </a:schemeClr>
                </a:solidFill>
                <a:latin typeface="Gotham book"/>
              </a:rPr>
              <a:t>Los tribunales podían obligar a las personas a trabajar si no podían pagar la multa</a:t>
            </a:r>
            <a:r>
              <a:rPr lang="en-US" sz="3600" dirty="0">
                <a:solidFill>
                  <a:schemeClr val="accent6">
                    <a:lumMod val="75000"/>
                  </a:schemeClr>
                </a:solidFill>
                <a:latin typeface="Gotham book"/>
              </a:rPr>
              <a:t>. </a:t>
            </a:r>
          </a:p>
          <a:p>
            <a:pPr marL="1028700" lvl="1" indent="-228600">
              <a:lnSpc>
                <a:spcPct val="90000"/>
              </a:lnSpc>
              <a:spcAft>
                <a:spcPts val="600"/>
              </a:spcAft>
              <a:buFont typeface="Arial" panose="020B0604020202020204" pitchFamily="34" charset="0"/>
              <a:buChar char="•"/>
            </a:pPr>
            <a:endParaRPr lang="en-US" sz="1500" dirty="0"/>
          </a:p>
        </p:txBody>
      </p:sp>
      <p:pic>
        <p:nvPicPr>
          <p:cNvPr id="5122" name="Picture 2" descr="An image of convict laborers working building wooden columns. There are about a dozen men in the image who had been convicted of crimes and were forced to work. All of the men were Black. ">
            <a:extLst>
              <a:ext uri="{FF2B5EF4-FFF2-40B4-BE49-F238E27FC236}">
                <a16:creationId xmlns:a16="http://schemas.microsoft.com/office/drawing/2014/main" id="{B051BD6E-B9A7-6D61-A0BE-5B72703FB22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71" t="9131" r="5847" b="11904"/>
          <a:stretch>
            <a:fillRect/>
          </a:stretch>
        </p:blipFill>
        <p:spPr bwMode="auto">
          <a:xfrm>
            <a:off x="6119785" y="1415460"/>
            <a:ext cx="5665729" cy="3908041"/>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10164B4-3476-67AC-76AD-1E2F1E5B1313}"/>
              </a:ext>
            </a:extLst>
          </p:cNvPr>
          <p:cNvSpPr txBox="1"/>
          <p:nvPr/>
        </p:nvSpPr>
        <p:spPr>
          <a:xfrm>
            <a:off x="5960215" y="5410200"/>
            <a:ext cx="5992300" cy="1107996"/>
          </a:xfrm>
          <a:prstGeom prst="rect">
            <a:avLst/>
          </a:prstGeom>
          <a:noFill/>
        </p:spPr>
        <p:txBody>
          <a:bodyPr wrap="square" rtlCol="0">
            <a:spAutoFit/>
          </a:bodyPr>
          <a:lstStyle/>
          <a:p>
            <a:pPr algn="ctr"/>
            <a:r>
              <a:rPr lang="es-ES" sz="2200" dirty="0">
                <a:latin typeface="Gotham book"/>
              </a:rPr>
              <a:t>Trabajadores convictos moldeando columnas al oeste de Austin</a:t>
            </a:r>
            <a:r>
              <a:rPr lang="en-US" sz="2200" dirty="0">
                <a:latin typeface="Gotham book"/>
              </a:rPr>
              <a:t>.</a:t>
            </a: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873751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7F347CC-9C53-0DBD-5795-F7F1AAEC78D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318B332-2142-E4B6-FB8B-9E32BFA44E40}"/>
              </a:ext>
            </a:extLst>
          </p:cNvPr>
          <p:cNvSpPr txBox="1">
            <a:spLocks noGrp="1"/>
          </p:cNvSpPr>
          <p:nvPr>
            <p:ph type="title" idx="4294967295"/>
          </p:nvPr>
        </p:nvSpPr>
        <p:spPr>
          <a:xfrm>
            <a:off x="1600200" y="-79956"/>
            <a:ext cx="10591800" cy="10270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900" b="1" dirty="0">
                <a:solidFill>
                  <a:srgbClr val="322E50"/>
                </a:solidFill>
                <a:latin typeface="Gotham Medium" pitchFamily="2" charset="0"/>
                <a:cs typeface="Gotham Medium" pitchFamily="2" charset="0"/>
              </a:rPr>
              <a:t>Respuesta a la Reconstrucción Presidencial</a:t>
            </a:r>
            <a:endParaRPr kumimoji="0" lang="en-US" sz="4400" b="1" i="0" u="none" strike="noStrike" kern="1200" cap="none" spc="0" normalizeH="0" baseline="0" noProof="0" dirty="0">
              <a:ln>
                <a:noFill/>
              </a:ln>
              <a:solidFill>
                <a:prstClr val="black"/>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EF79BACA-386F-9002-B563-8A177B915441}"/>
              </a:ext>
            </a:extLst>
          </p:cNvPr>
          <p:cNvSpPr txBox="1"/>
          <p:nvPr/>
        </p:nvSpPr>
        <p:spPr>
          <a:xfrm>
            <a:off x="1600200" y="1066800"/>
            <a:ext cx="5399314" cy="5847755"/>
          </a:xfrm>
          <a:prstGeom prst="rect">
            <a:avLst/>
          </a:prstGeom>
          <a:noFill/>
        </p:spPr>
        <p:txBody>
          <a:bodyPr wrap="square" rtlCol="0">
            <a:spAutoFit/>
          </a:bodyPr>
          <a:lstStyle/>
          <a:p>
            <a:pPr marL="457200" indent="-457200">
              <a:buFont typeface="Arial" panose="020B0604020202020204" pitchFamily="34" charset="0"/>
              <a:buChar char="•"/>
            </a:pPr>
            <a:r>
              <a:rPr lang="es-ES" sz="3400" dirty="0">
                <a:solidFill>
                  <a:schemeClr val="accent5"/>
                </a:solidFill>
                <a:latin typeface="Gotham book"/>
              </a:rPr>
              <a:t>El Congreso de EE. UU. estaba compuesto mayoritariamente por republicanos del Norte</a:t>
            </a:r>
            <a:r>
              <a:rPr lang="en-US" sz="3400" dirty="0">
                <a:solidFill>
                  <a:schemeClr val="accent5"/>
                </a:solidFill>
                <a:latin typeface="Gotham book"/>
              </a:rPr>
              <a:t>.</a:t>
            </a:r>
          </a:p>
          <a:p>
            <a:pPr marL="457200" indent="-457200">
              <a:buFont typeface="Arial" panose="020B0604020202020204" pitchFamily="34" charset="0"/>
              <a:buChar char="•"/>
            </a:pPr>
            <a:r>
              <a:rPr lang="es-ES" sz="3400" dirty="0">
                <a:solidFill>
                  <a:srgbClr val="00B050"/>
                </a:solidFill>
                <a:latin typeface="Gotham book"/>
              </a:rPr>
              <a:t>1868: El Congreso destituyó al presidente Johnson y asumió el control de la Reconstrucción</a:t>
            </a:r>
            <a:r>
              <a:rPr lang="en-US" sz="3400" dirty="0">
                <a:solidFill>
                  <a:srgbClr val="00B050"/>
                </a:solidFill>
                <a:latin typeface="Gotham book"/>
              </a:rPr>
              <a:t>.</a:t>
            </a:r>
          </a:p>
          <a:p>
            <a:pPr marL="457200" indent="-457200">
              <a:buFont typeface="Arial" panose="020B0604020202020204" pitchFamily="34" charset="0"/>
              <a:buChar char="•"/>
            </a:pPr>
            <a:r>
              <a:rPr lang="es-ES" sz="3400" dirty="0">
                <a:solidFill>
                  <a:srgbClr val="0070C0"/>
                </a:solidFill>
                <a:latin typeface="Gotham book"/>
              </a:rPr>
              <a:t>El Congreso aprobó "Leyes de Reconstrucción</a:t>
            </a:r>
            <a:r>
              <a:rPr lang="en-US" sz="3400" dirty="0">
                <a:solidFill>
                  <a:srgbClr val="0070C0"/>
                </a:solidFill>
                <a:latin typeface="Gotham book"/>
              </a:rPr>
              <a:t>.”</a:t>
            </a:r>
          </a:p>
        </p:txBody>
      </p:sp>
      <p:pic>
        <p:nvPicPr>
          <p:cNvPr id="5" name="Picture 4" descr="An excerpt from a Texas newspaper that reads, &quot;Washington, March 7 - A careful analysis shows that the President will certainly be deposed. A powerful pressure is being brought on Senators who have been holding back, by their radical friends at home. Every means will be resorted to to secure the requisite number to convict him. ">
            <a:extLst>
              <a:ext uri="{FF2B5EF4-FFF2-40B4-BE49-F238E27FC236}">
                <a16:creationId xmlns:a16="http://schemas.microsoft.com/office/drawing/2014/main" id="{B3EEB90D-F166-7ACA-23ED-BE262C0C1091}"/>
              </a:ext>
            </a:extLst>
          </p:cNvPr>
          <p:cNvPicPr>
            <a:picLocks noChangeAspect="1"/>
          </p:cNvPicPr>
          <p:nvPr/>
        </p:nvPicPr>
        <p:blipFill>
          <a:blip r:embed="rId4"/>
          <a:stretch>
            <a:fillRect/>
          </a:stretch>
        </p:blipFill>
        <p:spPr>
          <a:xfrm>
            <a:off x="6975786" y="1346072"/>
            <a:ext cx="5001879" cy="3127956"/>
          </a:xfrm>
          <a:prstGeom prst="rect">
            <a:avLst/>
          </a:prstGeom>
          <a:effectLst>
            <a:outerShdw blurRad="50800" dist="50800" dir="7920000" algn="ctr" rotWithShape="0">
              <a:srgbClr val="000000">
                <a:alpha val="43137"/>
              </a:srgbClr>
            </a:outerShdw>
          </a:effectLst>
        </p:spPr>
      </p:pic>
      <p:sp>
        <p:nvSpPr>
          <p:cNvPr id="6" name="TextBox 5">
            <a:extLst>
              <a:ext uri="{FF2B5EF4-FFF2-40B4-BE49-F238E27FC236}">
                <a16:creationId xmlns:a16="http://schemas.microsoft.com/office/drawing/2014/main" id="{7F8C16BA-9B0D-4666-F7A9-170E94977201}"/>
              </a:ext>
            </a:extLst>
          </p:cNvPr>
          <p:cNvSpPr txBox="1"/>
          <p:nvPr/>
        </p:nvSpPr>
        <p:spPr>
          <a:xfrm>
            <a:off x="6915915" y="4474028"/>
            <a:ext cx="4991100" cy="1846659"/>
          </a:xfrm>
          <a:prstGeom prst="rect">
            <a:avLst/>
          </a:prstGeom>
          <a:noFill/>
        </p:spPr>
        <p:txBody>
          <a:bodyPr wrap="square" rtlCol="0">
            <a:spAutoFit/>
          </a:bodyPr>
          <a:lstStyle/>
          <a:p>
            <a:pPr algn="ctr"/>
            <a:r>
              <a:rPr lang="es-ES" sz="2300" dirty="0">
                <a:latin typeface="Gotham book"/>
              </a:rPr>
              <a:t>El presidente Johnson fue sometido a un </a:t>
            </a:r>
            <a:r>
              <a:rPr lang="es-ES" sz="2300" dirty="0" err="1">
                <a:latin typeface="Gotham book"/>
              </a:rPr>
              <a:t>impeachment</a:t>
            </a:r>
            <a:r>
              <a:rPr lang="es-ES" sz="2300" dirty="0">
                <a:latin typeface="Gotham book"/>
              </a:rPr>
              <a:t>, pero </a:t>
            </a:r>
            <a:r>
              <a:rPr lang="es-ES" sz="2300" b="1" dirty="0">
                <a:latin typeface="Gotham book"/>
              </a:rPr>
              <a:t>NO</a:t>
            </a:r>
            <a:r>
              <a:rPr lang="es-ES" sz="2300" dirty="0">
                <a:latin typeface="Gotham book"/>
              </a:rPr>
              <a:t> condenado. Permaneció en el cargo, aunque tenía poco poder</a:t>
            </a:r>
            <a:r>
              <a:rPr lang="en-US" sz="2300" dirty="0">
                <a:latin typeface="Gotham book"/>
              </a:rPr>
              <a:t>. </a:t>
            </a: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1166904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9510BE-A024-F12B-F0D7-6B356BA6126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1F979D3-2E06-183C-4463-6776CC075BC1}"/>
              </a:ext>
            </a:extLst>
          </p:cNvPr>
          <p:cNvSpPr txBox="1">
            <a:spLocks noGrp="1"/>
          </p:cNvSpPr>
          <p:nvPr>
            <p:ph type="title" idx="4294967295"/>
          </p:nvPr>
        </p:nvSpPr>
        <p:spPr>
          <a:xfrm>
            <a:off x="2401190" y="1813489"/>
            <a:ext cx="8240486" cy="27258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200" dirty="0" err="1">
                <a:solidFill>
                  <a:schemeClr val="accent2">
                    <a:lumMod val="20000"/>
                    <a:lumOff val="80000"/>
                  </a:schemeClr>
                </a:solidFill>
                <a:latin typeface="Gotham Medium"/>
              </a:rPr>
              <a:t>Reconstrucción</a:t>
            </a:r>
            <a:r>
              <a:rPr lang="en-US" sz="7200" dirty="0">
                <a:solidFill>
                  <a:schemeClr val="accent2">
                    <a:lumMod val="20000"/>
                    <a:lumOff val="80000"/>
                  </a:schemeClr>
                </a:solidFill>
                <a:latin typeface="Gotham Medium"/>
              </a:rPr>
              <a:t> del Congreso</a:t>
            </a:r>
            <a:br>
              <a:rPr kumimoji="0" lang="en-US" sz="72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rPr>
            </a:br>
            <a:r>
              <a:rPr kumimoji="0" lang="en-US" sz="53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rPr>
              <a:t>1867 - 1874</a:t>
            </a:r>
            <a:endParaRPr kumimoji="0" lang="en-US" sz="72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408734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07908D-5AA4-F848-8B03-55637DAEADC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5599421-01F6-752F-0DAD-AAC77FFAFA76}"/>
              </a:ext>
            </a:extLst>
          </p:cNvPr>
          <p:cNvSpPr txBox="1">
            <a:spLocks noGrp="1"/>
          </p:cNvSpPr>
          <p:nvPr>
            <p:ph type="title" idx="4294967295"/>
          </p:nvPr>
        </p:nvSpPr>
        <p:spPr>
          <a:xfrm>
            <a:off x="1129894" y="-520268"/>
            <a:ext cx="10184524" cy="17071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b="1" dirty="0">
                <a:solidFill>
                  <a:schemeClr val="bg1">
                    <a:lumMod val="95000"/>
                  </a:schemeClr>
                </a:solidFill>
                <a:latin typeface="Gotham Medium" pitchFamily="2" charset="0"/>
                <a:cs typeface="Gotham Medium" pitchFamily="2" charset="0"/>
              </a:rPr>
              <a:t>Leyes de </a:t>
            </a:r>
            <a:r>
              <a:rPr lang="en-US" sz="6600" b="1" dirty="0" err="1">
                <a:solidFill>
                  <a:schemeClr val="bg1">
                    <a:lumMod val="95000"/>
                  </a:schemeClr>
                </a:solidFill>
                <a:latin typeface="Gotham Medium" pitchFamily="2" charset="0"/>
                <a:cs typeface="Gotham Medium" pitchFamily="2" charset="0"/>
              </a:rPr>
              <a:t>Reconstrucción</a:t>
            </a:r>
            <a:endParaRPr lang="en-US" b="1" dirty="0">
              <a:solidFill>
                <a:schemeClr val="bg1">
                  <a:lumMod val="95000"/>
                </a:schemeClr>
              </a:solidFill>
              <a:latin typeface="Gotham Medium"/>
            </a:endParaRPr>
          </a:p>
        </p:txBody>
      </p:sp>
      <p:sp>
        <p:nvSpPr>
          <p:cNvPr id="3" name="TextBox 2">
            <a:extLst>
              <a:ext uri="{FF2B5EF4-FFF2-40B4-BE49-F238E27FC236}">
                <a16:creationId xmlns:a16="http://schemas.microsoft.com/office/drawing/2014/main" id="{3042050C-759B-B5D8-D884-3F17EFE682BE}"/>
              </a:ext>
            </a:extLst>
          </p:cNvPr>
          <p:cNvSpPr txBox="1"/>
          <p:nvPr/>
        </p:nvSpPr>
        <p:spPr>
          <a:xfrm>
            <a:off x="76201" y="1543927"/>
            <a:ext cx="5869460" cy="5139869"/>
          </a:xfrm>
          <a:prstGeom prst="rect">
            <a:avLst/>
          </a:prstGeom>
          <a:noFill/>
        </p:spPr>
        <p:txBody>
          <a:bodyPr wrap="square" rtlCol="0">
            <a:spAutoFit/>
          </a:bodyPr>
          <a:lstStyle/>
          <a:p>
            <a:r>
              <a:rPr lang="es-ES" sz="4000" u="sng" dirty="0">
                <a:solidFill>
                  <a:schemeClr val="accent6">
                    <a:lumMod val="75000"/>
                  </a:schemeClr>
                </a:solidFill>
                <a:latin typeface="Gotham book"/>
              </a:rPr>
              <a:t>Los estados del sur deben</a:t>
            </a:r>
            <a:r>
              <a:rPr lang="en-US" sz="4000" u="sng" dirty="0">
                <a:solidFill>
                  <a:schemeClr val="accent6">
                    <a:lumMod val="75000"/>
                  </a:schemeClr>
                </a:solidFill>
                <a:latin typeface="Gotham book"/>
              </a:rPr>
              <a:t>:</a:t>
            </a:r>
          </a:p>
          <a:p>
            <a:pPr marL="457200" indent="-457200">
              <a:buFont typeface="Arial" panose="020B0604020202020204" pitchFamily="34" charset="0"/>
              <a:buChar char="•"/>
            </a:pPr>
            <a:r>
              <a:rPr lang="en-US" sz="3600" dirty="0">
                <a:solidFill>
                  <a:schemeClr val="accent2"/>
                </a:solidFill>
                <a:latin typeface="Gotham book"/>
              </a:rPr>
              <a:t>Crear </a:t>
            </a:r>
            <a:r>
              <a:rPr lang="en-US" sz="3600" dirty="0" err="1">
                <a:solidFill>
                  <a:schemeClr val="accent2"/>
                </a:solidFill>
                <a:latin typeface="Gotham book"/>
              </a:rPr>
              <a:t>nuevas</a:t>
            </a:r>
            <a:r>
              <a:rPr lang="en-US" sz="3600" dirty="0">
                <a:solidFill>
                  <a:schemeClr val="accent2"/>
                </a:solidFill>
                <a:latin typeface="Gotham book"/>
              </a:rPr>
              <a:t> </a:t>
            </a:r>
            <a:r>
              <a:rPr lang="en-US" sz="3600" dirty="0" err="1">
                <a:solidFill>
                  <a:schemeClr val="accent2"/>
                </a:solidFill>
                <a:latin typeface="Gotham book"/>
              </a:rPr>
              <a:t>constituciones</a:t>
            </a:r>
            <a:endParaRPr lang="en-US" sz="3600" dirty="0">
              <a:solidFill>
                <a:schemeClr val="accent2"/>
              </a:solidFill>
              <a:latin typeface="Gotham book"/>
            </a:endParaRPr>
          </a:p>
          <a:p>
            <a:pPr marL="457200" indent="-457200">
              <a:buFont typeface="Arial" panose="020B0604020202020204" pitchFamily="34" charset="0"/>
              <a:buChar char="•"/>
            </a:pPr>
            <a:r>
              <a:rPr lang="es-ES" sz="3600" dirty="0">
                <a:solidFill>
                  <a:srgbClr val="0070C0"/>
                </a:solidFill>
                <a:latin typeface="Gotham book"/>
              </a:rPr>
              <a:t>Conceder el derecho al voto a las personas negras</a:t>
            </a:r>
          </a:p>
          <a:p>
            <a:pPr marL="457200" indent="-457200">
              <a:buFont typeface="Arial" panose="020B0604020202020204" pitchFamily="34" charset="0"/>
              <a:buChar char="•"/>
            </a:pPr>
            <a:r>
              <a:rPr lang="es-ES" sz="3600" dirty="0">
                <a:solidFill>
                  <a:srgbClr val="7030A0"/>
                </a:solidFill>
                <a:latin typeface="Gotham book"/>
              </a:rPr>
              <a:t>Fin de los códigos negros</a:t>
            </a:r>
          </a:p>
          <a:p>
            <a:pPr marL="457200" indent="-457200">
              <a:buFont typeface="Arial" panose="020B0604020202020204" pitchFamily="34" charset="0"/>
              <a:buChar char="•"/>
            </a:pPr>
            <a:r>
              <a:rPr lang="es-ES" sz="3600" dirty="0">
                <a:solidFill>
                  <a:srgbClr val="C00000"/>
                </a:solidFill>
                <a:latin typeface="Gotham book"/>
              </a:rPr>
              <a:t>Ratificar las 13ª y 14ª Enmiendas</a:t>
            </a:r>
          </a:p>
          <a:p>
            <a:pPr marL="457200" indent="-457200">
              <a:buFont typeface="Arial" panose="020B0604020202020204" pitchFamily="34" charset="0"/>
              <a:buChar char="•"/>
            </a:pPr>
            <a:r>
              <a:rPr lang="es-ES" sz="3600" dirty="0">
                <a:solidFill>
                  <a:srgbClr val="0070C0"/>
                </a:solidFill>
                <a:latin typeface="Gotham book"/>
              </a:rPr>
              <a:t>Someterse a la autoridad federal bajo la ley marcial</a:t>
            </a:r>
            <a:endParaRPr lang="en-US" sz="3600" dirty="0">
              <a:solidFill>
                <a:srgbClr val="0070C0"/>
              </a:solidFill>
              <a:latin typeface="Gotham book"/>
            </a:endParaRPr>
          </a:p>
        </p:txBody>
      </p:sp>
      <p:pic>
        <p:nvPicPr>
          <p:cNvPr id="7170" name="Picture 2" descr="A map showing the military districts of the South under Congressional Reconstruction. District 1: Virginia, District 2: North and South Carolina; District 3: Alabama, Georgia, and Florida. District 4: Mississippi and Arkansas; District 5: Louisiana and Texas. Tennessee was not put under martial law because it successfully completed the steps necessary to rejoin the Union under Reconstruction before the districts were divided.">
            <a:extLst>
              <a:ext uri="{FF2B5EF4-FFF2-40B4-BE49-F238E27FC236}">
                <a16:creationId xmlns:a16="http://schemas.microsoft.com/office/drawing/2014/main" id="{5EC29996-4FC3-6E59-ED1C-C4FAB22201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96" t="11668" r="5678" b="9024"/>
          <a:stretch>
            <a:fillRect/>
          </a:stretch>
        </p:blipFill>
        <p:spPr bwMode="auto">
          <a:xfrm>
            <a:off x="5902118" y="1408773"/>
            <a:ext cx="6091880" cy="415847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3145A6-409D-0966-0F0C-9B6EA27881BD}"/>
              </a:ext>
            </a:extLst>
          </p:cNvPr>
          <p:cNvSpPr txBox="1"/>
          <p:nvPr/>
        </p:nvSpPr>
        <p:spPr>
          <a:xfrm>
            <a:off x="5945660" y="5649683"/>
            <a:ext cx="6091879" cy="769441"/>
          </a:xfrm>
          <a:prstGeom prst="rect">
            <a:avLst/>
          </a:prstGeom>
          <a:noFill/>
        </p:spPr>
        <p:txBody>
          <a:bodyPr wrap="square" rtlCol="0">
            <a:spAutoFit/>
          </a:bodyPr>
          <a:lstStyle/>
          <a:p>
            <a:pPr algn="ctr"/>
            <a:r>
              <a:rPr lang="es-ES" sz="2200" dirty="0">
                <a:latin typeface="Gotham book"/>
              </a:rPr>
              <a:t>Los distritos militares del sur bajo ley marcial</a:t>
            </a:r>
            <a:r>
              <a:rPr lang="en-US" sz="2200" dirty="0">
                <a:latin typeface="Gotham book"/>
              </a:rPr>
              <a:t>.</a:t>
            </a:r>
          </a:p>
          <a:p>
            <a:pPr algn="ctr"/>
            <a:r>
              <a:rPr lang="es-ES" sz="2200" i="1" dirty="0">
                <a:latin typeface="Gotham book"/>
              </a:rPr>
              <a:t>La Oficina General de Tierras de Texas</a:t>
            </a:r>
            <a:endParaRPr lang="en-US" sz="2200" i="1" dirty="0">
              <a:latin typeface="Gotham book"/>
            </a:endParaRPr>
          </a:p>
        </p:txBody>
      </p:sp>
    </p:spTree>
    <p:extLst>
      <p:ext uri="{BB962C8B-B14F-4D97-AF65-F5344CB8AC3E}">
        <p14:creationId xmlns:p14="http://schemas.microsoft.com/office/powerpoint/2010/main" val="2542203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CA8F4E7-4F44-FB53-FB84-606E6DE32E4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4CA3CE0-A71A-2E68-D5E4-D15F4E020EFB}"/>
              </a:ext>
            </a:extLst>
          </p:cNvPr>
          <p:cNvSpPr txBox="1">
            <a:spLocks noGrp="1"/>
          </p:cNvSpPr>
          <p:nvPr>
            <p:ph type="title" idx="4294967295"/>
          </p:nvPr>
        </p:nvSpPr>
        <p:spPr>
          <a:xfrm>
            <a:off x="1338943" y="-226425"/>
            <a:ext cx="9677399"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a:solidFill>
                  <a:schemeClr val="bg1"/>
                </a:solidFill>
                <a:latin typeface="Gotham Medium"/>
              </a:rPr>
              <a:t>La </a:t>
            </a:r>
            <a:r>
              <a:rPr lang="en-US" dirty="0" err="1">
                <a:solidFill>
                  <a:schemeClr val="bg1"/>
                </a:solidFill>
                <a:latin typeface="Gotham Medium"/>
              </a:rPr>
              <a:t>Decimocuarta</a:t>
            </a:r>
            <a:r>
              <a:rPr lang="en-US" dirty="0">
                <a:solidFill>
                  <a:schemeClr val="bg1"/>
                </a:solidFill>
                <a:latin typeface="Gotham Medium"/>
              </a:rPr>
              <a:t> </a:t>
            </a:r>
            <a:r>
              <a:rPr lang="en-US" dirty="0" err="1">
                <a:solidFill>
                  <a:schemeClr val="bg1"/>
                </a:solidFill>
                <a:latin typeface="Gotham Medium"/>
              </a:rPr>
              <a:t>Enmienda</a:t>
            </a:r>
            <a:endParaRPr kumimoji="0" lang="en-US"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5" name="Picture 4" descr="The Fourteenth Amendment: &#10;&#10;Section 1: All persons born or naturalized in the United States, and subject to the jurisdiction thereof, are citizens of the United States and of the state wherein they reside. No state shall make or enforce any law which shall abridge the priviledges or immunities of citizens of the United States; nor shall any state deprive any person of life, liberty, or property, without due process of law; nor deny to any person within its jurisdiction the equal protection of the laws.">
            <a:extLst>
              <a:ext uri="{FF2B5EF4-FFF2-40B4-BE49-F238E27FC236}">
                <a16:creationId xmlns:a16="http://schemas.microsoft.com/office/drawing/2014/main" id="{167A2E4D-8C12-4BB0-4FB2-F4D386090021}"/>
              </a:ext>
            </a:extLst>
          </p:cNvPr>
          <p:cNvPicPr>
            <a:picLocks noChangeAspect="1"/>
          </p:cNvPicPr>
          <p:nvPr/>
        </p:nvPicPr>
        <p:blipFill>
          <a:blip r:embed="rId4"/>
          <a:stretch>
            <a:fillRect/>
          </a:stretch>
        </p:blipFill>
        <p:spPr>
          <a:xfrm>
            <a:off x="1262704" y="1631216"/>
            <a:ext cx="9176695" cy="4889710"/>
          </a:xfrm>
          <a:prstGeom prst="rect">
            <a:avLst/>
          </a:prstGeom>
        </p:spPr>
      </p:pic>
    </p:spTree>
    <p:extLst>
      <p:ext uri="{BB962C8B-B14F-4D97-AF65-F5344CB8AC3E}">
        <p14:creationId xmlns:p14="http://schemas.microsoft.com/office/powerpoint/2010/main" val="2728357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21D7A1-EA85-7E11-4EE5-8A35DB47375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15BB334-AE4E-55DA-919A-27A5D250BC91}"/>
              </a:ext>
            </a:extLst>
          </p:cNvPr>
          <p:cNvSpPr txBox="1">
            <a:spLocks noGrp="1"/>
          </p:cNvSpPr>
          <p:nvPr>
            <p:ph type="title" idx="4294967295"/>
          </p:nvPr>
        </p:nvSpPr>
        <p:spPr>
          <a:xfrm>
            <a:off x="1458686" y="-79956"/>
            <a:ext cx="10809514" cy="9181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400" b="1" dirty="0">
                <a:solidFill>
                  <a:srgbClr val="322E50"/>
                </a:solidFill>
                <a:latin typeface="Gotham Medium" pitchFamily="2" charset="0"/>
              </a:rPr>
              <a:t>Texas bajo la reconstrucción del Congreso</a:t>
            </a:r>
            <a:endParaRPr kumimoji="0" lang="en-US" sz="3600" b="1" i="0" u="none" strike="noStrike" kern="1200" cap="none" spc="0" normalizeH="0" baseline="0" noProof="0" dirty="0">
              <a:ln>
                <a:noFill/>
              </a:ln>
              <a:solidFill>
                <a:prstClr val="black"/>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12AE30E0-84B5-FE02-EFC8-33CC9759878C}"/>
              </a:ext>
            </a:extLst>
          </p:cNvPr>
          <p:cNvSpPr txBox="1"/>
          <p:nvPr/>
        </p:nvSpPr>
        <p:spPr>
          <a:xfrm>
            <a:off x="1458686" y="838200"/>
            <a:ext cx="5802085" cy="5940088"/>
          </a:xfrm>
          <a:prstGeom prst="rect">
            <a:avLst/>
          </a:prstGeom>
          <a:noFill/>
        </p:spPr>
        <p:txBody>
          <a:bodyPr wrap="square" rtlCol="0">
            <a:spAutoFit/>
          </a:bodyPr>
          <a:lstStyle/>
          <a:p>
            <a:pPr marL="285750" indent="-285750">
              <a:buFont typeface="Arial" panose="020B0604020202020204" pitchFamily="34" charset="0"/>
              <a:buChar char="•"/>
            </a:pPr>
            <a:r>
              <a:rPr lang="es-ES" sz="3000" dirty="0">
                <a:solidFill>
                  <a:schemeClr val="accent6">
                    <a:lumMod val="75000"/>
                  </a:schemeClr>
                </a:solidFill>
                <a:latin typeface="Gotham book"/>
              </a:rPr>
              <a:t>La nueva Constitución de 1869 sustituyó a la de 1866</a:t>
            </a:r>
          </a:p>
          <a:p>
            <a:pPr marL="285750" indent="-285750">
              <a:buFont typeface="Arial" panose="020B0604020202020204" pitchFamily="34" charset="0"/>
              <a:buChar char="•"/>
            </a:pPr>
            <a:r>
              <a:rPr lang="es-ES" sz="3200" dirty="0">
                <a:solidFill>
                  <a:srgbClr val="0070C0"/>
                </a:solidFill>
                <a:latin typeface="Gotham book"/>
              </a:rPr>
              <a:t>Mayor participación política de los hombres negros.</a:t>
            </a:r>
          </a:p>
          <a:p>
            <a:pPr marL="285750" indent="-285750">
              <a:buFont typeface="Arial" panose="020B0604020202020204" pitchFamily="34" charset="0"/>
              <a:buChar char="•"/>
            </a:pPr>
            <a:r>
              <a:rPr lang="es-ES" sz="3200" dirty="0">
                <a:solidFill>
                  <a:schemeClr val="accent5">
                    <a:lumMod val="75000"/>
                  </a:schemeClr>
                </a:solidFill>
                <a:latin typeface="Gotham book"/>
              </a:rPr>
              <a:t>El poder político en Texas se concentraba ahora a nivel estatal en Austin, no a nivel local</a:t>
            </a:r>
            <a:r>
              <a:rPr lang="en-US" sz="3200" dirty="0">
                <a:solidFill>
                  <a:schemeClr val="accent5">
                    <a:lumMod val="75000"/>
                  </a:schemeClr>
                </a:solidFill>
                <a:latin typeface="Gotham book"/>
              </a:rPr>
              <a:t>.</a:t>
            </a:r>
          </a:p>
          <a:p>
            <a:pPr marL="285750" indent="-285750">
              <a:buFont typeface="Arial" panose="020B0604020202020204" pitchFamily="34" charset="0"/>
              <a:buChar char="•"/>
            </a:pPr>
            <a:r>
              <a:rPr lang="es-ES" sz="3200" dirty="0">
                <a:solidFill>
                  <a:srgbClr val="C00000"/>
                </a:solidFill>
                <a:latin typeface="Gotham book"/>
              </a:rPr>
              <a:t>Aumento de impuestos para financiar la educación, la policía estatal y la expansión del sistema judicial</a:t>
            </a:r>
            <a:r>
              <a:rPr lang="en-US" sz="3200" dirty="0">
                <a:solidFill>
                  <a:srgbClr val="C00000"/>
                </a:solidFill>
                <a:latin typeface="Gotham book"/>
              </a:rPr>
              <a:t>.</a:t>
            </a:r>
          </a:p>
        </p:txBody>
      </p:sp>
      <p:pic>
        <p:nvPicPr>
          <p:cNvPr id="8194" name="Picture 2" descr="A black and white photograph titled &quot;Freedmen's first vote.&quot; There is a large 2 story building in the background. Black men are lined up to enter the building, while other men watch from a fence in the foreground.">
            <a:extLst>
              <a:ext uri="{FF2B5EF4-FFF2-40B4-BE49-F238E27FC236}">
                <a16:creationId xmlns:a16="http://schemas.microsoft.com/office/drawing/2014/main" id="{59403E98-72CC-E7BE-86F7-0B7C091946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544" r="982"/>
          <a:stretch>
            <a:fillRect/>
          </a:stretch>
        </p:blipFill>
        <p:spPr bwMode="auto">
          <a:xfrm>
            <a:off x="7228116" y="936174"/>
            <a:ext cx="4784271" cy="414745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D7563AE-65DC-87A4-B1B9-5475DAE10E59}"/>
              </a:ext>
            </a:extLst>
          </p:cNvPr>
          <p:cNvSpPr txBox="1"/>
          <p:nvPr/>
        </p:nvSpPr>
        <p:spPr>
          <a:xfrm>
            <a:off x="7097486" y="5170715"/>
            <a:ext cx="4860471" cy="1107996"/>
          </a:xfrm>
          <a:prstGeom prst="rect">
            <a:avLst/>
          </a:prstGeom>
          <a:noFill/>
        </p:spPr>
        <p:txBody>
          <a:bodyPr wrap="square" rtlCol="0">
            <a:spAutoFit/>
          </a:bodyPr>
          <a:lstStyle/>
          <a:p>
            <a:pPr algn="ctr"/>
            <a:r>
              <a:rPr lang="es-ES" sz="2200" dirty="0">
                <a:latin typeface="Gotham book"/>
              </a:rPr>
              <a:t>Primera votación de los libertos</a:t>
            </a:r>
            <a:br>
              <a:rPr lang="es-ES" sz="2200" dirty="0">
                <a:latin typeface="Gotham book"/>
              </a:rPr>
            </a:br>
            <a:r>
              <a:rPr lang="es-ES" sz="2200" dirty="0">
                <a:latin typeface="Gotham book"/>
              </a:rPr>
              <a:t>Condado de Anderson, Texas, 1869</a:t>
            </a: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1878974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07908D-5AA4-F848-8B03-55637DAEADC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5599421-01F6-752F-0DAD-AAC77FFAFA76}"/>
              </a:ext>
            </a:extLst>
          </p:cNvPr>
          <p:cNvSpPr txBox="1">
            <a:spLocks noGrp="1"/>
          </p:cNvSpPr>
          <p:nvPr>
            <p:ph type="title" idx="4294967295"/>
          </p:nvPr>
        </p:nvSpPr>
        <p:spPr>
          <a:xfrm>
            <a:off x="1467352" y="-291667"/>
            <a:ext cx="9701391" cy="16959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800" dirty="0">
                <a:solidFill>
                  <a:schemeClr val="bg1"/>
                </a:solidFill>
                <a:latin typeface="Gotham Medium"/>
              </a:rPr>
              <a:t>Respuesta a la Reconstrucción del Congreso</a:t>
            </a:r>
            <a:endParaRPr kumimoji="0" lang="en-US" sz="36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87594415-7D5B-26FB-85C6-CDA051288D3D}"/>
              </a:ext>
            </a:extLst>
          </p:cNvPr>
          <p:cNvSpPr txBox="1"/>
          <p:nvPr/>
        </p:nvSpPr>
        <p:spPr>
          <a:xfrm>
            <a:off x="108858" y="1545770"/>
            <a:ext cx="5987142" cy="4862870"/>
          </a:xfrm>
          <a:prstGeom prst="rect">
            <a:avLst/>
          </a:prstGeom>
          <a:noFill/>
        </p:spPr>
        <p:txBody>
          <a:bodyPr wrap="square" rtlCol="0">
            <a:spAutoFit/>
          </a:bodyPr>
          <a:lstStyle/>
          <a:p>
            <a:pPr marL="457200" indent="-457200">
              <a:buFont typeface="Arial" panose="020B0604020202020204" pitchFamily="34" charset="0"/>
              <a:buChar char="•"/>
            </a:pPr>
            <a:r>
              <a:rPr lang="en-US" sz="3100" dirty="0" err="1">
                <a:solidFill>
                  <a:srgbClr val="C00000"/>
                </a:solidFill>
                <a:latin typeface="Gotham book"/>
              </a:rPr>
              <a:t>Expansión</a:t>
            </a:r>
            <a:r>
              <a:rPr lang="en-US" sz="3100" dirty="0">
                <a:solidFill>
                  <a:srgbClr val="C00000"/>
                </a:solidFill>
                <a:latin typeface="Gotham book"/>
              </a:rPr>
              <a:t> de la </a:t>
            </a:r>
            <a:r>
              <a:rPr lang="en-US" sz="3100" dirty="0" err="1">
                <a:solidFill>
                  <a:srgbClr val="C00000"/>
                </a:solidFill>
                <a:latin typeface="Gotham book"/>
              </a:rPr>
              <a:t>educación</a:t>
            </a:r>
            <a:r>
              <a:rPr lang="en-US" sz="3100" dirty="0">
                <a:solidFill>
                  <a:srgbClr val="C00000"/>
                </a:solidFill>
                <a:latin typeface="Gotham book"/>
              </a:rPr>
              <a:t>.</a:t>
            </a:r>
          </a:p>
          <a:p>
            <a:pPr marL="457200" indent="-457200">
              <a:buFont typeface="Arial" panose="020B0604020202020204" pitchFamily="34" charset="0"/>
              <a:buChar char="•"/>
            </a:pPr>
            <a:r>
              <a:rPr lang="es-ES" sz="3100" dirty="0">
                <a:solidFill>
                  <a:schemeClr val="accent6">
                    <a:lumMod val="75000"/>
                  </a:schemeClr>
                </a:solidFill>
                <a:latin typeface="Gotham book"/>
              </a:rPr>
              <a:t>Gente enfadada por los impuestos altos</a:t>
            </a:r>
            <a:r>
              <a:rPr lang="en-US" sz="3100" dirty="0">
                <a:solidFill>
                  <a:schemeClr val="accent6">
                    <a:lumMod val="75000"/>
                  </a:schemeClr>
                </a:solidFill>
                <a:latin typeface="Gotham book"/>
              </a:rPr>
              <a:t>.</a:t>
            </a:r>
          </a:p>
          <a:p>
            <a:pPr marL="457200" indent="-457200">
              <a:buFont typeface="Arial" panose="020B0604020202020204" pitchFamily="34" charset="0"/>
              <a:buChar char="•"/>
            </a:pPr>
            <a:r>
              <a:rPr lang="es-ES" sz="3100" dirty="0">
                <a:solidFill>
                  <a:srgbClr val="0070C0"/>
                </a:solidFill>
                <a:latin typeface="Gotham book"/>
              </a:rPr>
              <a:t>Los </a:t>
            </a:r>
            <a:r>
              <a:rPr lang="es-ES" sz="3100" dirty="0" err="1">
                <a:solidFill>
                  <a:srgbClr val="0070C0"/>
                </a:solidFill>
                <a:latin typeface="Gotham book"/>
              </a:rPr>
              <a:t>exconfederados</a:t>
            </a:r>
            <a:r>
              <a:rPr lang="es-ES" sz="3100" dirty="0">
                <a:solidFill>
                  <a:srgbClr val="0070C0"/>
                </a:solidFill>
                <a:latin typeface="Gotham book"/>
              </a:rPr>
              <a:t> trabajaron para recuperar el poder en Texas</a:t>
            </a:r>
            <a:r>
              <a:rPr lang="en-US" sz="3100" dirty="0">
                <a:solidFill>
                  <a:srgbClr val="0070C0"/>
                </a:solidFill>
                <a:latin typeface="Gotham book"/>
              </a:rPr>
              <a:t>.</a:t>
            </a:r>
          </a:p>
          <a:p>
            <a:pPr marL="457200" indent="-457200">
              <a:buFont typeface="Arial" panose="020B0604020202020204" pitchFamily="34" charset="0"/>
              <a:buChar char="•"/>
            </a:pPr>
            <a:r>
              <a:rPr lang="es-ES" sz="3100" dirty="0">
                <a:solidFill>
                  <a:srgbClr val="7030A0"/>
                </a:solidFill>
                <a:latin typeface="Gotham book"/>
              </a:rPr>
              <a:t>El </a:t>
            </a:r>
            <a:r>
              <a:rPr lang="es-ES" sz="3100" dirty="0" err="1">
                <a:solidFill>
                  <a:srgbClr val="7030A0"/>
                </a:solidFill>
                <a:latin typeface="Gotham book"/>
              </a:rPr>
              <a:t>Ku</a:t>
            </a:r>
            <a:r>
              <a:rPr lang="es-ES" sz="3100" dirty="0">
                <a:solidFill>
                  <a:srgbClr val="7030A0"/>
                </a:solidFill>
                <a:latin typeface="Gotham book"/>
              </a:rPr>
              <a:t> </a:t>
            </a:r>
            <a:r>
              <a:rPr lang="es-ES" sz="3100" dirty="0" err="1">
                <a:solidFill>
                  <a:srgbClr val="7030A0"/>
                </a:solidFill>
                <a:latin typeface="Gotham book"/>
              </a:rPr>
              <a:t>Klux</a:t>
            </a:r>
            <a:r>
              <a:rPr lang="es-ES" sz="3100" dirty="0">
                <a:solidFill>
                  <a:srgbClr val="7030A0"/>
                </a:solidFill>
                <a:latin typeface="Gotham book"/>
              </a:rPr>
              <a:t> </a:t>
            </a:r>
            <a:r>
              <a:rPr lang="es-ES" sz="3100" dirty="0" err="1">
                <a:solidFill>
                  <a:srgbClr val="7030A0"/>
                </a:solidFill>
                <a:latin typeface="Gotham book"/>
              </a:rPr>
              <a:t>Klan</a:t>
            </a:r>
            <a:r>
              <a:rPr lang="es-ES" sz="3100" dirty="0">
                <a:solidFill>
                  <a:srgbClr val="7030A0"/>
                </a:solidFill>
                <a:latin typeface="Gotham book"/>
              </a:rPr>
              <a:t>: Una organización terrorista fundada en 1865 que utilizó la violencia e intimidación contra los texanos negros y sus aliados</a:t>
            </a:r>
            <a:r>
              <a:rPr lang="en-US" sz="3100" dirty="0">
                <a:solidFill>
                  <a:srgbClr val="7030A0"/>
                </a:solidFill>
                <a:latin typeface="Gotham book"/>
              </a:rPr>
              <a:t>.</a:t>
            </a:r>
          </a:p>
        </p:txBody>
      </p:sp>
      <p:pic>
        <p:nvPicPr>
          <p:cNvPr id="9218" name="Picture 2" descr="Artwork depicting a Black family at home in a log cabin. The mother is putting food on the fire while her children play around her. Their front door is open and a hooded man is pointing a rifle into the house while another hooded man looks on through the window. ">
            <a:extLst>
              <a:ext uri="{FF2B5EF4-FFF2-40B4-BE49-F238E27FC236}">
                <a16:creationId xmlns:a16="http://schemas.microsoft.com/office/drawing/2014/main" id="{E76BAEB6-BE91-2BDF-1BAA-62338E6657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187"/>
          <a:stretch>
            <a:fillRect/>
          </a:stretch>
        </p:blipFill>
        <p:spPr bwMode="auto">
          <a:xfrm>
            <a:off x="6272628" y="1404257"/>
            <a:ext cx="5560142" cy="42345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9B3BFF-4AC2-C86F-8CF3-4CC187443EF7}"/>
              </a:ext>
            </a:extLst>
          </p:cNvPr>
          <p:cNvSpPr txBox="1"/>
          <p:nvPr/>
        </p:nvSpPr>
        <p:spPr>
          <a:xfrm>
            <a:off x="6318047" y="5638800"/>
            <a:ext cx="5399313" cy="707886"/>
          </a:xfrm>
          <a:prstGeom prst="rect">
            <a:avLst/>
          </a:prstGeom>
          <a:noFill/>
        </p:spPr>
        <p:txBody>
          <a:bodyPr wrap="square" rtlCol="0">
            <a:spAutoFit/>
          </a:bodyPr>
          <a:lstStyle/>
          <a:p>
            <a:pPr algn="ctr"/>
            <a:r>
              <a:rPr lang="en-US" sz="2000" dirty="0">
                <a:latin typeface="Gotham book"/>
              </a:rPr>
              <a:t>“</a:t>
            </a:r>
            <a:r>
              <a:rPr lang="it-IT" sz="2000" dirty="0">
                <a:latin typeface="Gotham book"/>
              </a:rPr>
              <a:t>La visita del Ku Klux</a:t>
            </a:r>
            <a:r>
              <a:rPr lang="en-US" sz="2000" dirty="0">
                <a:latin typeface="Gotham book"/>
              </a:rPr>
              <a:t>”</a:t>
            </a:r>
          </a:p>
          <a:p>
            <a:pPr algn="ctr"/>
            <a:r>
              <a:rPr lang="en-US" sz="2000" i="1" dirty="0">
                <a:latin typeface="Gotham book"/>
              </a:rPr>
              <a:t>La Biblioteca del Congreso</a:t>
            </a:r>
          </a:p>
        </p:txBody>
      </p:sp>
    </p:spTree>
    <p:extLst>
      <p:ext uri="{BB962C8B-B14F-4D97-AF65-F5344CB8AC3E}">
        <p14:creationId xmlns:p14="http://schemas.microsoft.com/office/powerpoint/2010/main" val="1841281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562FD9-0419-ABE5-D1D8-37FA968D2C8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2B30D9E-6BE2-0D9A-B7F9-13687B93F822}"/>
              </a:ext>
            </a:extLst>
          </p:cNvPr>
          <p:cNvSpPr txBox="1">
            <a:spLocks noGrp="1"/>
          </p:cNvSpPr>
          <p:nvPr>
            <p:ph type="title" idx="4294967295"/>
          </p:nvPr>
        </p:nvSpPr>
        <p:spPr>
          <a:xfrm>
            <a:off x="2401190" y="2161833"/>
            <a:ext cx="8240486" cy="23775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kumimoji="0" lang="en-US" sz="67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rPr>
              <a:t>“</a:t>
            </a:r>
            <a:r>
              <a:rPr lang="en-US" sz="6700" dirty="0">
                <a:solidFill>
                  <a:schemeClr val="accent2">
                    <a:lumMod val="20000"/>
                    <a:lumOff val="80000"/>
                  </a:schemeClr>
                </a:solidFill>
                <a:latin typeface="Gotham Medium"/>
              </a:rPr>
              <a:t>Redentor</a:t>
            </a:r>
            <a:r>
              <a:rPr kumimoji="0" lang="en-US" sz="67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rPr>
              <a:t>” </a:t>
            </a:r>
            <a:r>
              <a:rPr lang="en-US" sz="6700" dirty="0" err="1">
                <a:solidFill>
                  <a:schemeClr val="accent2">
                    <a:lumMod val="20000"/>
                    <a:lumOff val="80000"/>
                  </a:schemeClr>
                </a:solidFill>
                <a:latin typeface="Gotham Medium"/>
              </a:rPr>
              <a:t>Reconstrucción</a:t>
            </a:r>
            <a:br>
              <a:rPr lang="en-US" sz="6700" dirty="0">
                <a:solidFill>
                  <a:schemeClr val="accent2">
                    <a:lumMod val="20000"/>
                    <a:lumOff val="80000"/>
                  </a:schemeClr>
                </a:solidFill>
                <a:latin typeface="Gotham Medium"/>
              </a:rPr>
            </a:br>
            <a:r>
              <a:rPr lang="en-US" sz="6700" dirty="0">
                <a:solidFill>
                  <a:schemeClr val="accent2">
                    <a:lumMod val="20000"/>
                    <a:lumOff val="80000"/>
                  </a:schemeClr>
                </a:solidFill>
                <a:latin typeface="Gotham Medium"/>
              </a:rPr>
              <a:t>1874 - 1877</a:t>
            </a:r>
            <a:endParaRPr kumimoji="0" lang="en-US"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2366272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50C093C-B8B8-5709-A14C-37E1142E8C83}"/>
              </a:ext>
            </a:extLst>
          </p:cNvPr>
          <p:cNvSpPr txBox="1">
            <a:spLocks noGrp="1"/>
          </p:cNvSpPr>
          <p:nvPr>
            <p:ph type="title" idx="4294967295"/>
          </p:nvPr>
        </p:nvSpPr>
        <p:spPr>
          <a:xfrm>
            <a:off x="1939550" y="-79956"/>
            <a:ext cx="9944100" cy="1081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400" b="1" dirty="0">
                <a:solidFill>
                  <a:srgbClr val="322E50"/>
                </a:solidFill>
                <a:latin typeface="Gotham Medium" pitchFamily="2" charset="0"/>
              </a:rPr>
              <a:t>Los "</a:t>
            </a:r>
            <a:r>
              <a:rPr lang="en-US" sz="5400" b="1" dirty="0" err="1">
                <a:solidFill>
                  <a:srgbClr val="322E50"/>
                </a:solidFill>
                <a:latin typeface="Gotham Medium" pitchFamily="2" charset="0"/>
              </a:rPr>
              <a:t>Redentores</a:t>
            </a:r>
            <a:r>
              <a:rPr lang="en-US" sz="5400" b="1" dirty="0">
                <a:solidFill>
                  <a:srgbClr val="322E50"/>
                </a:solidFill>
                <a:latin typeface="Gotham Medium" pitchFamily="2" charset="0"/>
              </a:rPr>
              <a:t>" </a:t>
            </a:r>
            <a:r>
              <a:rPr lang="en-US" sz="5400" b="1" dirty="0" err="1">
                <a:solidFill>
                  <a:srgbClr val="322E50"/>
                </a:solidFill>
                <a:latin typeface="Gotham Medium" pitchFamily="2" charset="0"/>
              </a:rPr>
              <a:t>en</a:t>
            </a:r>
            <a:r>
              <a:rPr lang="en-US" sz="5400" b="1" dirty="0">
                <a:solidFill>
                  <a:srgbClr val="322E50"/>
                </a:solidFill>
                <a:latin typeface="Gotham Medium" pitchFamily="2" charset="0"/>
              </a:rPr>
              <a:t> Texas</a:t>
            </a:r>
            <a:endParaRPr kumimoji="0" lang="en-US" sz="4800" b="1"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29541686-960F-2FE8-8F9C-24BEE2A24932}"/>
              </a:ext>
            </a:extLst>
          </p:cNvPr>
          <p:cNvSpPr txBox="1"/>
          <p:nvPr/>
        </p:nvSpPr>
        <p:spPr>
          <a:xfrm>
            <a:off x="1939550" y="1287244"/>
            <a:ext cx="5092621" cy="5570756"/>
          </a:xfrm>
          <a:prstGeom prst="rect">
            <a:avLst/>
          </a:prstGeom>
          <a:noFill/>
        </p:spPr>
        <p:txBody>
          <a:bodyPr wrap="square" rtlCol="0">
            <a:spAutoFit/>
          </a:bodyPr>
          <a:lstStyle/>
          <a:p>
            <a:pPr algn="ctr"/>
            <a:r>
              <a:rPr lang="es-ES" sz="3600" dirty="0">
                <a:solidFill>
                  <a:schemeClr val="accent6">
                    <a:lumMod val="75000"/>
                  </a:schemeClr>
                </a:solidFill>
                <a:latin typeface="Gotham book"/>
              </a:rPr>
              <a:t>Los Redentores eran </a:t>
            </a:r>
            <a:r>
              <a:rPr lang="es-ES" sz="3600" dirty="0" err="1">
                <a:solidFill>
                  <a:schemeClr val="accent6">
                    <a:lumMod val="75000"/>
                  </a:schemeClr>
                </a:solidFill>
                <a:latin typeface="Gotham book"/>
              </a:rPr>
              <a:t>exconfederados</a:t>
            </a:r>
            <a:r>
              <a:rPr lang="es-ES" sz="3600" dirty="0">
                <a:solidFill>
                  <a:schemeClr val="accent6">
                    <a:lumMod val="75000"/>
                  </a:schemeClr>
                </a:solidFill>
                <a:latin typeface="Gotham book"/>
              </a:rPr>
              <a:t> sureños que querían "redimir" Texas del control republicano y devolver el poder político a los gobiernos locales, en lugar de al gobierno estatal</a:t>
            </a:r>
            <a:r>
              <a:rPr lang="en-US" sz="3600" dirty="0">
                <a:solidFill>
                  <a:schemeClr val="accent6">
                    <a:lumMod val="75000"/>
                  </a:schemeClr>
                </a:solidFill>
                <a:latin typeface="Gotham book"/>
              </a:rPr>
              <a:t>.</a:t>
            </a:r>
          </a:p>
          <a:p>
            <a:endParaRPr lang="en-US" sz="3200" dirty="0">
              <a:latin typeface="Gotham book"/>
            </a:endParaRPr>
          </a:p>
        </p:txBody>
      </p:sp>
      <p:pic>
        <p:nvPicPr>
          <p:cNvPr id="5" name="Picture 4" descr="A portrait of Governor Richard Coke. He is nearly bald with a large beard.">
            <a:extLst>
              <a:ext uri="{FF2B5EF4-FFF2-40B4-BE49-F238E27FC236}">
                <a16:creationId xmlns:a16="http://schemas.microsoft.com/office/drawing/2014/main" id="{0D04287A-6787-D445-76BE-09299762E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6164" y="925286"/>
            <a:ext cx="3803613" cy="4516790"/>
          </a:xfrm>
          <a:prstGeom prst="rect">
            <a:avLst/>
          </a:prstGeom>
        </p:spPr>
      </p:pic>
      <p:sp>
        <p:nvSpPr>
          <p:cNvPr id="6" name="TextBox 5">
            <a:extLst>
              <a:ext uri="{FF2B5EF4-FFF2-40B4-BE49-F238E27FC236}">
                <a16:creationId xmlns:a16="http://schemas.microsoft.com/office/drawing/2014/main" id="{B8DC2456-60CF-7392-6967-D4DCDF47CA42}"/>
              </a:ext>
            </a:extLst>
          </p:cNvPr>
          <p:cNvSpPr txBox="1"/>
          <p:nvPr/>
        </p:nvSpPr>
        <p:spPr>
          <a:xfrm>
            <a:off x="6705601" y="5442076"/>
            <a:ext cx="5486400" cy="1107996"/>
          </a:xfrm>
          <a:prstGeom prst="rect">
            <a:avLst/>
          </a:prstGeom>
          <a:noFill/>
        </p:spPr>
        <p:txBody>
          <a:bodyPr wrap="square" rtlCol="0">
            <a:spAutoFit/>
          </a:bodyPr>
          <a:lstStyle/>
          <a:p>
            <a:pPr algn="ctr"/>
            <a:r>
              <a:rPr lang="es-ES" sz="2200" dirty="0">
                <a:latin typeface="Gotham book"/>
              </a:rPr>
              <a:t>El gobernador redentor Richard </a:t>
            </a:r>
            <a:r>
              <a:rPr lang="es-ES" sz="2200" dirty="0" err="1">
                <a:latin typeface="Gotham book"/>
              </a:rPr>
              <a:t>Coke</a:t>
            </a:r>
            <a:endParaRPr lang="es-ES" sz="2200" dirty="0">
              <a:latin typeface="Gotham book"/>
            </a:endParaRPr>
          </a:p>
          <a:p>
            <a:pPr algn="ctr"/>
            <a:r>
              <a:rPr lang="es-ES" sz="2200" i="1" dirty="0">
                <a:latin typeface="Gotham book"/>
              </a:rPr>
              <a:t>Comisión de Bibliotecas y Archivos del Estado de Texas</a:t>
            </a:r>
            <a:endParaRPr lang="en-US" sz="2200" i="1" dirty="0">
              <a:latin typeface="Gotham book"/>
            </a:endParaRPr>
          </a:p>
        </p:txBody>
      </p:sp>
    </p:spTree>
    <p:extLst>
      <p:ext uri="{BB962C8B-B14F-4D97-AF65-F5344CB8AC3E}">
        <p14:creationId xmlns:p14="http://schemas.microsoft.com/office/powerpoint/2010/main" val="4072397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EE1BA00-E13A-449E-17C9-F28DCF3E935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9F92B9A-3954-B3DE-7B2D-205B80D46BFE}"/>
              </a:ext>
            </a:extLst>
          </p:cNvPr>
          <p:cNvSpPr txBox="1">
            <a:spLocks noGrp="1"/>
          </p:cNvSpPr>
          <p:nvPr>
            <p:ph type="title" idx="4294967295"/>
          </p:nvPr>
        </p:nvSpPr>
        <p:spPr>
          <a:xfrm>
            <a:off x="1939550" y="-79956"/>
            <a:ext cx="9944100" cy="10378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5400" b="1" dirty="0">
                <a:solidFill>
                  <a:srgbClr val="322E50"/>
                </a:solidFill>
                <a:latin typeface="Gotham Medium" pitchFamily="2" charset="0"/>
              </a:rPr>
              <a:t>Los "Redentores" en Texas</a:t>
            </a:r>
            <a:endParaRPr kumimoji="0" lang="en-US" sz="4800" b="1" i="0" u="none" strike="noStrike" kern="1200" cap="none" spc="0" normalizeH="0" baseline="0" noProof="0" dirty="0">
              <a:ln>
                <a:noFill/>
              </a:ln>
              <a:solidFill>
                <a:schemeClr val="bg1">
                  <a:lumMod val="95000"/>
                </a:schemeClr>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FCB95090-EE1A-DF3F-0567-424E08966FAD}"/>
              </a:ext>
            </a:extLst>
          </p:cNvPr>
          <p:cNvSpPr txBox="1"/>
          <p:nvPr/>
        </p:nvSpPr>
        <p:spPr>
          <a:xfrm>
            <a:off x="1567542" y="1037544"/>
            <a:ext cx="5660220" cy="5632311"/>
          </a:xfrm>
          <a:prstGeom prst="rect">
            <a:avLst/>
          </a:prstGeom>
          <a:noFill/>
        </p:spPr>
        <p:txBody>
          <a:bodyPr wrap="square" rtlCol="0">
            <a:spAutoFit/>
          </a:bodyPr>
          <a:lstStyle/>
          <a:p>
            <a:pPr marL="285750" indent="-285750">
              <a:buFont typeface="Arial" panose="020B0604020202020204" pitchFamily="34" charset="0"/>
              <a:buChar char="•"/>
            </a:pPr>
            <a:r>
              <a:rPr lang="es-ES" sz="3000" dirty="0">
                <a:solidFill>
                  <a:schemeClr val="accent6">
                    <a:lumMod val="75000"/>
                  </a:schemeClr>
                </a:solidFill>
                <a:latin typeface="Gotham book"/>
              </a:rPr>
              <a:t>La nueva Constitución de 1876 sustituyó a la de 1869</a:t>
            </a:r>
            <a:r>
              <a:rPr lang="en-US" sz="3000" dirty="0">
                <a:solidFill>
                  <a:schemeClr val="accent6">
                    <a:lumMod val="75000"/>
                  </a:schemeClr>
                </a:solidFill>
                <a:latin typeface="Gotham book"/>
              </a:rPr>
              <a:t>.</a:t>
            </a:r>
          </a:p>
          <a:p>
            <a:pPr marL="742950" lvl="1" indent="-285750">
              <a:buFont typeface="Arial" panose="020B0604020202020204" pitchFamily="34" charset="0"/>
              <a:buChar char="•"/>
            </a:pPr>
            <a:r>
              <a:rPr lang="es-ES" sz="3000" dirty="0">
                <a:solidFill>
                  <a:schemeClr val="accent6">
                    <a:lumMod val="75000"/>
                  </a:schemeClr>
                </a:solidFill>
                <a:latin typeface="Gotham book"/>
              </a:rPr>
              <a:t>Sul Ross ayudó a redactar un documental</a:t>
            </a:r>
            <a:r>
              <a:rPr lang="en-US" sz="3000" dirty="0">
                <a:solidFill>
                  <a:schemeClr val="accent6">
                    <a:lumMod val="75000"/>
                  </a:schemeClr>
                </a:solidFill>
                <a:latin typeface="Gotham book"/>
              </a:rPr>
              <a:t>.</a:t>
            </a:r>
          </a:p>
          <a:p>
            <a:pPr marL="285750" indent="-285750">
              <a:buFont typeface="Arial" panose="020B0604020202020204" pitchFamily="34" charset="0"/>
              <a:buChar char="•"/>
            </a:pPr>
            <a:r>
              <a:rPr lang="es-ES" sz="3000" dirty="0">
                <a:solidFill>
                  <a:srgbClr val="7030A0"/>
                </a:solidFill>
                <a:latin typeface="Gotham book"/>
              </a:rPr>
              <a:t>Reducción del poder del gobierno estatal, devolviendo el poder a los gobiernos locales</a:t>
            </a:r>
            <a:r>
              <a:rPr lang="en-US" sz="3000" dirty="0">
                <a:solidFill>
                  <a:srgbClr val="7030A0"/>
                </a:solidFill>
                <a:latin typeface="Gotham book"/>
              </a:rPr>
              <a:t>.</a:t>
            </a:r>
          </a:p>
          <a:p>
            <a:pPr marL="285750" indent="-285750">
              <a:buFont typeface="Arial" panose="020B0604020202020204" pitchFamily="34" charset="0"/>
              <a:buChar char="•"/>
            </a:pPr>
            <a:r>
              <a:rPr lang="es-ES" sz="3000" dirty="0">
                <a:solidFill>
                  <a:srgbClr val="0070C0"/>
                </a:solidFill>
                <a:latin typeface="Gotham book"/>
              </a:rPr>
              <a:t>Abolición de la Policía Estatal</a:t>
            </a:r>
            <a:endParaRPr lang="en-US" sz="3000" dirty="0">
              <a:solidFill>
                <a:srgbClr val="0070C0"/>
              </a:solidFill>
              <a:latin typeface="Gotham book"/>
            </a:endParaRPr>
          </a:p>
          <a:p>
            <a:pPr marL="285750" indent="-285750">
              <a:buFont typeface="Arial" panose="020B0604020202020204" pitchFamily="34" charset="0"/>
              <a:buChar char="•"/>
            </a:pPr>
            <a:r>
              <a:rPr lang="es-ES" sz="3000" dirty="0">
                <a:solidFill>
                  <a:srgbClr val="C00000"/>
                </a:solidFill>
                <a:latin typeface="Gotham book"/>
              </a:rPr>
              <a:t>Reducción del número de tribunales</a:t>
            </a:r>
            <a:endParaRPr lang="en-US" sz="3000" dirty="0">
              <a:solidFill>
                <a:srgbClr val="C00000"/>
              </a:solidFill>
              <a:latin typeface="Gotham book"/>
            </a:endParaRPr>
          </a:p>
          <a:p>
            <a:pPr marL="285750" indent="-285750">
              <a:buFont typeface="Arial" panose="020B0604020202020204" pitchFamily="34" charset="0"/>
              <a:buChar char="•"/>
            </a:pPr>
            <a:r>
              <a:rPr lang="en-US" sz="3000" dirty="0" err="1">
                <a:solidFill>
                  <a:schemeClr val="accent5"/>
                </a:solidFill>
                <a:latin typeface="Gotham book"/>
              </a:rPr>
              <a:t>Escuelas</a:t>
            </a:r>
            <a:r>
              <a:rPr lang="en-US" sz="3000" dirty="0">
                <a:solidFill>
                  <a:schemeClr val="accent5"/>
                </a:solidFill>
                <a:latin typeface="Gotham book"/>
              </a:rPr>
              <a:t> </a:t>
            </a:r>
            <a:r>
              <a:rPr lang="en-US" sz="3000" dirty="0" err="1">
                <a:solidFill>
                  <a:schemeClr val="accent5"/>
                </a:solidFill>
                <a:latin typeface="Gotham book"/>
              </a:rPr>
              <a:t>públicas</a:t>
            </a:r>
            <a:r>
              <a:rPr lang="en-US" sz="3000" dirty="0">
                <a:solidFill>
                  <a:schemeClr val="accent5"/>
                </a:solidFill>
                <a:latin typeface="Gotham book"/>
              </a:rPr>
              <a:t> </a:t>
            </a:r>
            <a:r>
              <a:rPr lang="en-US" sz="3000" dirty="0" err="1">
                <a:solidFill>
                  <a:schemeClr val="accent5"/>
                </a:solidFill>
                <a:latin typeface="Gotham book"/>
              </a:rPr>
              <a:t>descentralizadas</a:t>
            </a:r>
            <a:endParaRPr lang="en-US" sz="3000" dirty="0">
              <a:solidFill>
                <a:schemeClr val="accent5"/>
              </a:solidFill>
              <a:latin typeface="Gotham book"/>
            </a:endParaRPr>
          </a:p>
        </p:txBody>
      </p:sp>
      <p:pic>
        <p:nvPicPr>
          <p:cNvPr id="6" name="Picture 2" descr="An 1874 map of Texas showing the counties. It is much the same as the maps today.">
            <a:extLst>
              <a:ext uri="{FF2B5EF4-FFF2-40B4-BE49-F238E27FC236}">
                <a16:creationId xmlns:a16="http://schemas.microsoft.com/office/drawing/2014/main" id="{6C9D3C81-C8D7-E4AC-1E5C-51339DC195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7762" y="1037544"/>
            <a:ext cx="4830059" cy="4187599"/>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B27A08F-9376-D971-EB28-E95DC599BDD0}"/>
              </a:ext>
            </a:extLst>
          </p:cNvPr>
          <p:cNvSpPr txBox="1"/>
          <p:nvPr/>
        </p:nvSpPr>
        <p:spPr>
          <a:xfrm>
            <a:off x="7271658" y="5312229"/>
            <a:ext cx="4688193" cy="1015663"/>
          </a:xfrm>
          <a:prstGeom prst="rect">
            <a:avLst/>
          </a:prstGeom>
          <a:noFill/>
        </p:spPr>
        <p:txBody>
          <a:bodyPr wrap="square" rtlCol="0">
            <a:spAutoFit/>
          </a:bodyPr>
          <a:lstStyle/>
          <a:p>
            <a:pPr algn="ctr"/>
            <a:r>
              <a:rPr lang="es-ES" sz="2000" dirty="0">
                <a:latin typeface="Gotham book"/>
              </a:rPr>
              <a:t>Un mapa de Texas de 1874 para la Oficina de Inmigración</a:t>
            </a:r>
            <a:r>
              <a:rPr lang="en-US" sz="2000" dirty="0">
                <a:latin typeface="Gotham book"/>
              </a:rPr>
              <a:t>.</a:t>
            </a:r>
          </a:p>
          <a:p>
            <a:pPr algn="ctr"/>
            <a:r>
              <a:rPr lang="es-ES" sz="2000" i="1" dirty="0">
                <a:latin typeface="Gotham book"/>
              </a:rPr>
              <a:t>El portal a la historia de Texas</a:t>
            </a:r>
            <a:endParaRPr lang="en-US" dirty="0"/>
          </a:p>
        </p:txBody>
      </p:sp>
    </p:spTree>
    <p:extLst>
      <p:ext uri="{BB962C8B-B14F-4D97-AF65-F5344CB8AC3E}">
        <p14:creationId xmlns:p14="http://schemas.microsoft.com/office/powerpoint/2010/main" val="3540763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38236EF-B992-108C-968A-EFB2EE44471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F5EBBE1-BC8C-918D-46B0-4518A9CC1FF0}"/>
              </a:ext>
            </a:extLst>
          </p:cNvPr>
          <p:cNvSpPr txBox="1">
            <a:spLocks noGrp="1"/>
          </p:cNvSpPr>
          <p:nvPr>
            <p:ph type="title" idx="4294967295"/>
          </p:nvPr>
        </p:nvSpPr>
        <p:spPr>
          <a:xfrm>
            <a:off x="1567542" y="-79955"/>
            <a:ext cx="10624458" cy="7657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000" b="1" dirty="0">
                <a:solidFill>
                  <a:srgbClr val="322E50"/>
                </a:solidFill>
                <a:latin typeface="Gotham Medium" pitchFamily="2" charset="0"/>
              </a:rPr>
              <a:t>El fin de la Reconstrucción 1877</a:t>
            </a:r>
            <a:endParaRPr kumimoji="0" lang="en-US" sz="3600" b="1" i="0" u="none" strike="noStrike" kern="1200" cap="none" spc="0" normalizeH="0" baseline="0" noProof="0" dirty="0">
              <a:ln>
                <a:noFill/>
              </a:ln>
              <a:solidFill>
                <a:schemeClr val="tx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D990836F-76B1-6C0C-8F7B-699F6F142C00}"/>
              </a:ext>
            </a:extLst>
          </p:cNvPr>
          <p:cNvSpPr txBox="1"/>
          <p:nvPr/>
        </p:nvSpPr>
        <p:spPr>
          <a:xfrm>
            <a:off x="1567543" y="729343"/>
            <a:ext cx="5388428" cy="5170646"/>
          </a:xfrm>
          <a:prstGeom prst="rect">
            <a:avLst/>
          </a:prstGeom>
          <a:noFill/>
        </p:spPr>
        <p:txBody>
          <a:bodyPr wrap="square" rtlCol="0">
            <a:spAutoFit/>
          </a:bodyPr>
          <a:lstStyle/>
          <a:p>
            <a:pPr marL="285750" indent="-285750">
              <a:buFont typeface="Arial" panose="020B0604020202020204" pitchFamily="34" charset="0"/>
              <a:buChar char="•"/>
            </a:pPr>
            <a:r>
              <a:rPr lang="es-ES" sz="3000" dirty="0">
                <a:solidFill>
                  <a:schemeClr val="accent6">
                    <a:lumMod val="75000"/>
                  </a:schemeClr>
                </a:solidFill>
                <a:latin typeface="Gotham book"/>
              </a:rPr>
              <a:t>La Oficina de Libertos terminó en 1870 por falta de recursos</a:t>
            </a:r>
          </a:p>
          <a:p>
            <a:pPr marL="285750" indent="-285750">
              <a:buFont typeface="Arial" panose="020B0604020202020204" pitchFamily="34" charset="0"/>
              <a:buChar char="•"/>
            </a:pPr>
            <a:r>
              <a:rPr lang="es-ES" sz="3000" dirty="0">
                <a:solidFill>
                  <a:schemeClr val="accent5"/>
                </a:solidFill>
                <a:latin typeface="Gotham book"/>
              </a:rPr>
              <a:t>Las tropas federales se retiraron de los estados del sur</a:t>
            </a:r>
          </a:p>
          <a:p>
            <a:pPr marL="285750" indent="-285750">
              <a:buFont typeface="Arial" panose="020B0604020202020204" pitchFamily="34" charset="0"/>
              <a:buChar char="•"/>
            </a:pPr>
            <a:r>
              <a:rPr lang="es-ES" sz="3000" dirty="0">
                <a:solidFill>
                  <a:srgbClr val="0070C0"/>
                </a:solidFill>
                <a:latin typeface="Gotham book"/>
              </a:rPr>
              <a:t>Fin de la ley marcial</a:t>
            </a:r>
          </a:p>
          <a:p>
            <a:pPr marL="285750" indent="-285750">
              <a:buFont typeface="Arial" panose="020B0604020202020204" pitchFamily="34" charset="0"/>
              <a:buChar char="•"/>
            </a:pPr>
            <a:r>
              <a:rPr lang="es-ES" sz="3000" dirty="0">
                <a:solidFill>
                  <a:srgbClr val="C00000"/>
                </a:solidFill>
                <a:latin typeface="Gotham book"/>
              </a:rPr>
              <a:t>El poder político total devuelto a los estados</a:t>
            </a:r>
            <a:r>
              <a:rPr lang="en-US" sz="3000" dirty="0">
                <a:solidFill>
                  <a:srgbClr val="C00000"/>
                </a:solidFill>
                <a:latin typeface="Gotham book"/>
              </a:rPr>
              <a:t>.</a:t>
            </a:r>
          </a:p>
          <a:p>
            <a:pPr marL="285750" indent="-285750">
              <a:buFont typeface="Arial" panose="020B0604020202020204" pitchFamily="34" charset="0"/>
              <a:buChar char="•"/>
            </a:pPr>
            <a:r>
              <a:rPr lang="es-ES" sz="3000" dirty="0">
                <a:solidFill>
                  <a:srgbClr val="7030A0"/>
                </a:solidFill>
                <a:latin typeface="Gotham book"/>
              </a:rPr>
              <a:t>Los </a:t>
            </a:r>
            <a:r>
              <a:rPr lang="es-ES" sz="3000" dirty="0" err="1">
                <a:solidFill>
                  <a:srgbClr val="7030A0"/>
                </a:solidFill>
                <a:latin typeface="Gotham book"/>
              </a:rPr>
              <a:t>exconfederados</a:t>
            </a:r>
            <a:r>
              <a:rPr lang="es-ES" sz="3000" dirty="0">
                <a:solidFill>
                  <a:srgbClr val="7030A0"/>
                </a:solidFill>
                <a:latin typeface="Gotham book"/>
              </a:rPr>
              <a:t> recuperaron un control significativo de estados sureños como Texas</a:t>
            </a:r>
            <a:r>
              <a:rPr lang="en-US" sz="3000" dirty="0">
                <a:solidFill>
                  <a:srgbClr val="7030A0"/>
                </a:solidFill>
                <a:latin typeface="Gotham book"/>
              </a:rPr>
              <a:t>.</a:t>
            </a:r>
          </a:p>
        </p:txBody>
      </p:sp>
      <p:pic>
        <p:nvPicPr>
          <p:cNvPr id="1026" name="Picture 2" descr="A political cartoon of 3 white men with one hand joined in the center of the image and their other hands raised. One man has a belt on that says &quot;CSA&quot; for Confederate States of America. He is raising a knife with the words &quot;The lost cause&quot; engraved on it. One man is wearing formal clothing and lifting what appear to be government documents. The third man is lifting what appears to be a bat with the words &quot;a vote&quot; carved on it. All three men are standing with one foot pushing down on an African American man who is pinned to the ground with an American flag underneath him.">
            <a:extLst>
              <a:ext uri="{FF2B5EF4-FFF2-40B4-BE49-F238E27FC236}">
                <a16:creationId xmlns:a16="http://schemas.microsoft.com/office/drawing/2014/main" id="{D340E6E0-87DB-BB96-DD95-84E6CC1782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92" t="6609" r="5927" b="6167"/>
          <a:stretch>
            <a:fillRect/>
          </a:stretch>
        </p:blipFill>
        <p:spPr bwMode="auto">
          <a:xfrm>
            <a:off x="7783286" y="719301"/>
            <a:ext cx="3152443" cy="4640771"/>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715049-60DC-8B17-6647-B3FF4B3A8B8B}"/>
              </a:ext>
            </a:extLst>
          </p:cNvPr>
          <p:cNvSpPr txBox="1"/>
          <p:nvPr/>
        </p:nvSpPr>
        <p:spPr>
          <a:xfrm>
            <a:off x="6955971" y="5412259"/>
            <a:ext cx="4980656" cy="1015663"/>
          </a:xfrm>
          <a:prstGeom prst="rect">
            <a:avLst/>
          </a:prstGeom>
          <a:noFill/>
        </p:spPr>
        <p:txBody>
          <a:bodyPr wrap="square" rtlCol="0">
            <a:spAutoFit/>
          </a:bodyPr>
          <a:lstStyle/>
          <a:p>
            <a:pPr algn="ctr"/>
            <a:r>
              <a:rPr lang="es-ES" sz="2000" dirty="0">
                <a:latin typeface="Gotham book"/>
              </a:rPr>
              <a:t>"Este es un gobierno de hombres blancos"
Caricatura política</a:t>
            </a:r>
          </a:p>
          <a:p>
            <a:pPr algn="ctr"/>
            <a:r>
              <a:rPr lang="en-US" sz="2000" i="1" dirty="0">
                <a:latin typeface="Gotham book"/>
              </a:rPr>
              <a:t>La Biblioteca del Congreso</a:t>
            </a:r>
          </a:p>
        </p:txBody>
      </p:sp>
    </p:spTree>
    <p:extLst>
      <p:ext uri="{BB962C8B-B14F-4D97-AF65-F5344CB8AC3E}">
        <p14:creationId xmlns:p14="http://schemas.microsoft.com/office/powerpoint/2010/main" val="2582230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E2E90A-102C-F846-BB1E-E2E509E67F7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5B26014-F9CD-41D5-82FA-D8B670268721}"/>
              </a:ext>
            </a:extLst>
          </p:cNvPr>
          <p:cNvSpPr txBox="1">
            <a:spLocks noGrp="1"/>
          </p:cNvSpPr>
          <p:nvPr>
            <p:ph type="title" idx="4294967295"/>
          </p:nvPr>
        </p:nvSpPr>
        <p:spPr>
          <a:xfrm>
            <a:off x="1567542" y="-79956"/>
            <a:ext cx="10624458" cy="10378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000" b="1" dirty="0">
                <a:solidFill>
                  <a:srgbClr val="322E50"/>
                </a:solidFill>
                <a:latin typeface="Gotham Medium" pitchFamily="2" charset="0"/>
              </a:rPr>
              <a:t>Importancia de la era de la Reconstrucción en Texas</a:t>
            </a:r>
            <a:endParaRPr kumimoji="0" lang="en-US" sz="3600" b="1" i="0" u="none" strike="noStrike" kern="1200" cap="none" spc="0" normalizeH="0" baseline="0" noProof="0" dirty="0">
              <a:ln>
                <a:noFill/>
              </a:ln>
              <a:solidFill>
                <a:schemeClr val="tx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01131D96-BA90-A363-EB2A-AE1AAA251236}"/>
              </a:ext>
            </a:extLst>
          </p:cNvPr>
          <p:cNvSpPr txBox="1"/>
          <p:nvPr/>
        </p:nvSpPr>
        <p:spPr>
          <a:xfrm>
            <a:off x="1567542" y="1164775"/>
            <a:ext cx="5769429" cy="5509200"/>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accent6">
                    <a:lumMod val="75000"/>
                  </a:schemeClr>
                </a:solidFill>
                <a:latin typeface="Gotham book"/>
              </a:rPr>
              <a:t>Desarrollo de </a:t>
            </a:r>
            <a:r>
              <a:rPr lang="en-US" sz="3200" dirty="0" err="1">
                <a:solidFill>
                  <a:schemeClr val="accent6">
                    <a:lumMod val="75000"/>
                  </a:schemeClr>
                </a:solidFill>
                <a:latin typeface="Gotham book"/>
              </a:rPr>
              <a:t>los</a:t>
            </a:r>
            <a:r>
              <a:rPr lang="en-US" sz="3200" dirty="0">
                <a:solidFill>
                  <a:schemeClr val="accent6">
                    <a:lumMod val="75000"/>
                  </a:schemeClr>
                </a:solidFill>
                <a:latin typeface="Gotham book"/>
              </a:rPr>
              <a:t> </a:t>
            </a:r>
            <a:r>
              <a:rPr lang="en-US" sz="3200" dirty="0" err="1">
                <a:solidFill>
                  <a:schemeClr val="accent6">
                    <a:lumMod val="75000"/>
                  </a:schemeClr>
                </a:solidFill>
                <a:latin typeface="Gotham book"/>
              </a:rPr>
              <a:t>ferrocarriles</a:t>
            </a:r>
            <a:endParaRPr lang="en-US" sz="3200" dirty="0">
              <a:solidFill>
                <a:schemeClr val="accent6">
                  <a:lumMod val="75000"/>
                </a:schemeClr>
              </a:solidFill>
              <a:latin typeface="Gotham book"/>
            </a:endParaRPr>
          </a:p>
          <a:p>
            <a:pPr marL="285750" indent="-285750">
              <a:buFont typeface="Arial" panose="020B0604020202020204" pitchFamily="34" charset="0"/>
              <a:buChar char="•"/>
            </a:pPr>
            <a:r>
              <a:rPr lang="es-ES" sz="3200" dirty="0">
                <a:solidFill>
                  <a:schemeClr val="accent5"/>
                </a:solidFill>
                <a:latin typeface="Gotham book"/>
              </a:rPr>
              <a:t>Aumento de la población
800.000 en 1870
2 millones en 1890</a:t>
            </a:r>
          </a:p>
          <a:p>
            <a:pPr marL="285750" indent="-285750">
              <a:buFont typeface="Arial" panose="020B0604020202020204" pitchFamily="34" charset="0"/>
              <a:buChar char="•"/>
            </a:pPr>
            <a:r>
              <a:rPr lang="en-US" sz="3200" dirty="0" err="1">
                <a:solidFill>
                  <a:srgbClr val="0070C0"/>
                </a:solidFill>
                <a:latin typeface="Gotham book"/>
              </a:rPr>
              <a:t>Gobierno</a:t>
            </a:r>
            <a:r>
              <a:rPr lang="en-US" sz="3200" dirty="0">
                <a:solidFill>
                  <a:srgbClr val="0070C0"/>
                </a:solidFill>
                <a:latin typeface="Gotham book"/>
              </a:rPr>
              <a:t> </a:t>
            </a:r>
            <a:r>
              <a:rPr lang="en-US" sz="3200" dirty="0" err="1">
                <a:solidFill>
                  <a:srgbClr val="0070C0"/>
                </a:solidFill>
                <a:latin typeface="Gotham book"/>
              </a:rPr>
              <a:t>descentralizado</a:t>
            </a:r>
            <a:r>
              <a:rPr lang="en-US" sz="3200" dirty="0">
                <a:solidFill>
                  <a:srgbClr val="0070C0"/>
                </a:solidFill>
                <a:latin typeface="Gotham book"/>
              </a:rPr>
              <a:t> de Texas.</a:t>
            </a:r>
          </a:p>
          <a:p>
            <a:pPr marL="285750" indent="-285750">
              <a:buFont typeface="Arial" panose="020B0604020202020204" pitchFamily="34" charset="0"/>
              <a:buChar char="•"/>
            </a:pPr>
            <a:r>
              <a:rPr lang="es-ES" sz="3200" dirty="0">
                <a:solidFill>
                  <a:srgbClr val="C00000"/>
                </a:solidFill>
                <a:latin typeface="Gotham book"/>
              </a:rPr>
              <a:t>Muchos agricultores pobres se convirtieron en aparceros: alquilaban tierras para cultivar, a menudo atrapados en ciclos de deuda</a:t>
            </a:r>
            <a:r>
              <a:rPr lang="en-US" sz="3200" dirty="0">
                <a:solidFill>
                  <a:srgbClr val="C00000"/>
                </a:solidFill>
                <a:latin typeface="Gotham book"/>
              </a:rPr>
              <a:t>.</a:t>
            </a:r>
          </a:p>
        </p:txBody>
      </p:sp>
      <p:pic>
        <p:nvPicPr>
          <p:cNvPr id="7" name="Picture 2" descr="A black and white photograph of a sharecropper's log cabin in front of a woods. A woman stands in the doorway of the cabin and 2 men sit out front. ">
            <a:extLst>
              <a:ext uri="{FF2B5EF4-FFF2-40B4-BE49-F238E27FC236}">
                <a16:creationId xmlns:a16="http://schemas.microsoft.com/office/drawing/2014/main" id="{A09779AD-1FB1-B30E-57D2-033DFA3B42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4258" y="1357476"/>
            <a:ext cx="5072106" cy="308065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FFBF1C-480E-E27E-F491-A272C39C10A6}"/>
              </a:ext>
            </a:extLst>
          </p:cNvPr>
          <p:cNvSpPr txBox="1"/>
          <p:nvPr/>
        </p:nvSpPr>
        <p:spPr>
          <a:xfrm>
            <a:off x="6911600" y="4521553"/>
            <a:ext cx="5101850" cy="769441"/>
          </a:xfrm>
          <a:prstGeom prst="rect">
            <a:avLst/>
          </a:prstGeom>
          <a:noFill/>
        </p:spPr>
        <p:txBody>
          <a:bodyPr wrap="square" rtlCol="0">
            <a:spAutoFit/>
          </a:bodyPr>
          <a:lstStyle/>
          <a:p>
            <a:pPr algn="ctr"/>
            <a:r>
              <a:rPr lang="en-US" sz="2200" dirty="0">
                <a:latin typeface="Gotham book"/>
              </a:rPr>
              <a:t>Una cabaña de </a:t>
            </a:r>
            <a:r>
              <a:rPr lang="en-US" sz="2200" dirty="0" err="1">
                <a:latin typeface="Gotham book"/>
              </a:rPr>
              <a:t>aparceros</a:t>
            </a:r>
            <a:endParaRPr lang="en-US" sz="2200" dirty="0">
              <a:latin typeface="Gotham book"/>
            </a:endParaRPr>
          </a:p>
          <a:p>
            <a:pPr algn="ctr"/>
            <a:r>
              <a:rPr lang="en-US" sz="2200" dirty="0">
                <a:latin typeface="Gotham book"/>
              </a:rPr>
              <a:t>La Biblioteca del Congreso.</a:t>
            </a:r>
          </a:p>
        </p:txBody>
      </p:sp>
    </p:spTree>
    <p:extLst>
      <p:ext uri="{BB962C8B-B14F-4D97-AF65-F5344CB8AC3E}">
        <p14:creationId xmlns:p14="http://schemas.microsoft.com/office/powerpoint/2010/main" val="2630250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C82BFC-263F-B078-1F03-80B8202E8C81}"/>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5311151-6241-355E-9763-54B9C2D37D87}"/>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Billete</a:t>
            </a:r>
            <a:r>
              <a:rPr lang="en-US" sz="6600" dirty="0">
                <a:solidFill>
                  <a:srgbClr val="322E50"/>
                </a:solidFill>
                <a:latin typeface="Gotham Medium" pitchFamily="2" charset="0"/>
                <a:cs typeface="Gotham Medium" pitchFamily="2" charset="0"/>
              </a:rPr>
              <a:t> de </a:t>
            </a:r>
            <a:r>
              <a:rPr lang="en-US" sz="6600" dirty="0" err="1">
                <a:solidFill>
                  <a:srgbClr val="322E50"/>
                </a:solidFill>
                <a:latin typeface="Gotham Medium" pitchFamily="2" charset="0"/>
                <a:cs typeface="Gotham Medium" pitchFamily="2" charset="0"/>
              </a:rPr>
              <a:t>salida</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83D6425B-12E6-9B83-5976-EDB0AB649090}"/>
              </a:ext>
            </a:extLst>
          </p:cNvPr>
          <p:cNvSpPr txBox="1"/>
          <p:nvPr/>
        </p:nvSpPr>
        <p:spPr>
          <a:xfrm>
            <a:off x="2865698" y="1543463"/>
            <a:ext cx="5810216" cy="4716676"/>
          </a:xfrm>
          <a:prstGeom prst="rect">
            <a:avLst/>
          </a:prstGeom>
          <a:noFill/>
        </p:spPr>
        <p:txBody>
          <a:bodyPr wrap="square" rtlCol="0">
            <a:spAutoFit/>
          </a:bodyPr>
          <a:lstStyle/>
          <a:p>
            <a:pPr marL="457200" lvl="0" indent="-457200">
              <a:buFont typeface="Arial" panose="020B0604020202020204" pitchFamily="34" charset="0"/>
              <a:buChar char="•"/>
              <a:defRPr/>
            </a:pPr>
            <a:r>
              <a:rPr lang="es-ES" sz="3400" dirty="0">
                <a:solidFill>
                  <a:srgbClr val="002060"/>
                </a:solidFill>
              </a:rPr>
              <a:t>Piensa en las tres fases de la Reconstrucción, y en los eventos y características de cada una</a:t>
            </a: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s-ES" sz="3600" dirty="0">
                <a:solidFill>
                  <a:srgbClr val="C00000"/>
                </a:solidFill>
              </a:rPr>
              <a:t>Completar el organizador gráfico basado en las tres fases</a:t>
            </a: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n-US" sz="3600" dirty="0">
                <a:solidFill>
                  <a:srgbClr val="00B050"/>
                </a:solidFill>
              </a:rPr>
              <a:t>Habla con </a:t>
            </a:r>
            <a:r>
              <a:rPr lang="en-US" sz="3600" dirty="0" err="1">
                <a:solidFill>
                  <a:srgbClr val="00B050"/>
                </a:solidFill>
              </a:rPr>
              <a:t>una</a:t>
            </a:r>
            <a:r>
              <a:rPr lang="en-US" sz="3600" dirty="0">
                <a:solidFill>
                  <a:srgbClr val="00B050"/>
                </a:solidFill>
              </a:rPr>
              <a:t> pareja</a:t>
            </a:r>
            <a:endPar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endParaRPr>
          </a:p>
        </p:txBody>
      </p:sp>
      <p:pic>
        <p:nvPicPr>
          <p:cNvPr id="4" name="Graphic 3">
            <a:extLst>
              <a:ext uri="{FF2B5EF4-FFF2-40B4-BE49-F238E27FC236}">
                <a16:creationId xmlns:a16="http://schemas.microsoft.com/office/drawing/2014/main" id="{007E55D4-C42A-5668-28C4-63FC4E4242D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775" y="1643462"/>
            <a:ext cx="1071092" cy="1071092"/>
          </a:xfrm>
          <a:prstGeom prst="rect">
            <a:avLst/>
          </a:prstGeom>
        </p:spPr>
      </p:pic>
      <p:pic>
        <p:nvPicPr>
          <p:cNvPr id="5" name="Graphic 4">
            <a:extLst>
              <a:ext uri="{FF2B5EF4-FFF2-40B4-BE49-F238E27FC236}">
                <a16:creationId xmlns:a16="http://schemas.microsoft.com/office/drawing/2014/main" id="{5658F222-E01B-D417-246D-1B7D3539B90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58424" y="3503032"/>
            <a:ext cx="925793" cy="925793"/>
          </a:xfrm>
          <a:prstGeom prst="rect">
            <a:avLst/>
          </a:prstGeom>
        </p:spPr>
      </p:pic>
      <p:pic>
        <p:nvPicPr>
          <p:cNvPr id="6" name="Graphic 5">
            <a:extLst>
              <a:ext uri="{FF2B5EF4-FFF2-40B4-BE49-F238E27FC236}">
                <a16:creationId xmlns:a16="http://schemas.microsoft.com/office/drawing/2014/main" id="{C92DE321-1CEE-1BC0-31CF-45A70966D68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4510" y="5214538"/>
            <a:ext cx="842453" cy="842453"/>
          </a:xfrm>
          <a:prstGeom prst="rect">
            <a:avLst/>
          </a:prstGeom>
        </p:spPr>
      </p:pic>
    </p:spTree>
    <p:extLst>
      <p:ext uri="{BB962C8B-B14F-4D97-AF65-F5344CB8AC3E}">
        <p14:creationId xmlns:p14="http://schemas.microsoft.com/office/powerpoint/2010/main" val="978685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16EDBC80-A8EA-48A7-12D9-D4D5C5FFBF6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66E8896-FDD6-B632-FD78-5E740B09A163}"/>
              </a:ext>
            </a:extLst>
          </p:cNvPr>
          <p:cNvSpPr txBox="1">
            <a:spLocks noGrp="1"/>
          </p:cNvSpPr>
          <p:nvPr>
            <p:ph type="title" idx="4294967295"/>
          </p:nvPr>
        </p:nvSpPr>
        <p:spPr>
          <a:xfrm>
            <a:off x="1680707" y="133433"/>
            <a:ext cx="8828955"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4446EEC9-72E4-94DF-EDCB-B0DF00ECB473}"/>
              </a:ext>
            </a:extLst>
          </p:cNvPr>
          <p:cNvSpPr/>
          <p:nvPr/>
        </p:nvSpPr>
        <p:spPr>
          <a:xfrm>
            <a:off x="2808782" y="1959430"/>
            <a:ext cx="8642989" cy="2656114"/>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kumimoji="0" lang="en-US" sz="4000" b="0" i="0" u="none" strike="noStrike" kern="1200" cap="none" spc="0" normalizeH="0" baseline="0" noProof="0" dirty="0">
                <a:ln>
                  <a:noFill/>
                </a:ln>
                <a:solidFill>
                  <a:srgbClr val="7030A0"/>
                </a:solidFill>
                <a:effectLst/>
                <a:uLnTx/>
                <a:uFillTx/>
                <a:latin typeface="Gotham book"/>
                <a:ea typeface="+mn-ea"/>
                <a:cs typeface="+mn-cs"/>
              </a:rPr>
              <a:t>__</a:t>
            </a:r>
            <a:r>
              <a:rPr lang="en-US" sz="4000" u="sng" dirty="0">
                <a:solidFill>
                  <a:srgbClr val="7030A0"/>
                </a:solidFill>
                <a:latin typeface="Gotham book"/>
              </a:rPr>
              <a:t>(Lee </a:t>
            </a:r>
            <a:r>
              <a:rPr lang="en-US" sz="4000" u="sng" dirty="0" err="1">
                <a:solidFill>
                  <a:srgbClr val="7030A0"/>
                </a:solidFill>
                <a:latin typeface="Gotham book"/>
              </a:rPr>
              <a:t>una</a:t>
            </a:r>
            <a:r>
              <a:rPr lang="en-US" sz="4000" u="sng" dirty="0">
                <a:solidFill>
                  <a:srgbClr val="7030A0"/>
                </a:solidFill>
                <a:latin typeface="Gotham book"/>
              </a:rPr>
              <a:t> </a:t>
            </a:r>
            <a:r>
              <a:rPr lang="en-US" sz="4000" u="sng" dirty="0" err="1">
                <a:solidFill>
                  <a:srgbClr val="7030A0"/>
                </a:solidFill>
                <a:latin typeface="Gotham book"/>
              </a:rPr>
              <a:t>declaración</a:t>
            </a:r>
            <a:r>
              <a:rPr lang="en-US" sz="4000" u="sng" dirty="0">
                <a:solidFill>
                  <a:srgbClr val="7030A0"/>
                </a:solidFill>
                <a:latin typeface="Gotham book"/>
              </a:rPr>
              <a:t>)_ </a:t>
            </a:r>
            <a:r>
              <a:rPr lang="en-US" sz="4000" dirty="0">
                <a:solidFill>
                  <a:srgbClr val="7030A0"/>
                </a:solidFill>
                <a:latin typeface="Gotham book"/>
              </a:rPr>
              <a:t> </a:t>
            </a:r>
            <a:r>
              <a:rPr lang="en-US" sz="4000" dirty="0" err="1">
                <a:solidFill>
                  <a:srgbClr val="7030A0"/>
                </a:solidFill>
                <a:latin typeface="Gotham book"/>
              </a:rPr>
              <a:t>formaba</a:t>
            </a:r>
            <a:r>
              <a:rPr lang="en-US" sz="4000" dirty="0">
                <a:solidFill>
                  <a:srgbClr val="7030A0"/>
                </a:solidFill>
                <a:latin typeface="Gotham book"/>
              </a:rPr>
              <a:t> </a:t>
            </a:r>
            <a:r>
              <a:rPr lang="en-US" sz="4000" dirty="0" err="1">
                <a:solidFill>
                  <a:srgbClr val="7030A0"/>
                </a:solidFill>
                <a:latin typeface="Gotham book"/>
              </a:rPr>
              <a:t>parte</a:t>
            </a:r>
            <a:r>
              <a:rPr lang="en-US" sz="4000" dirty="0">
                <a:solidFill>
                  <a:srgbClr val="7030A0"/>
                </a:solidFill>
                <a:latin typeface="Gotham book"/>
              </a:rPr>
              <a:t> de </a:t>
            </a:r>
            <a:r>
              <a:rPr lang="en-US" sz="4000" b="1" i="1" u="sng" dirty="0" err="1">
                <a:solidFill>
                  <a:srgbClr val="7030A0"/>
                </a:solidFill>
                <a:latin typeface="Gotham book"/>
              </a:rPr>
              <a:t>Presidencial</a:t>
            </a:r>
            <a:r>
              <a:rPr lang="en-US" sz="4000" b="1" i="1" u="sng" dirty="0">
                <a:solidFill>
                  <a:srgbClr val="7030A0"/>
                </a:solidFill>
                <a:latin typeface="Gotham book"/>
              </a:rPr>
              <a:t> / </a:t>
            </a:r>
            <a:r>
              <a:rPr lang="en-US" sz="4000" b="1" i="1" u="sng" dirty="0" err="1">
                <a:solidFill>
                  <a:srgbClr val="7030A0"/>
                </a:solidFill>
                <a:latin typeface="Gotham book"/>
              </a:rPr>
              <a:t>Congresional</a:t>
            </a:r>
            <a:r>
              <a:rPr lang="en-US" sz="4000" b="1" i="1" u="sng" dirty="0">
                <a:solidFill>
                  <a:srgbClr val="7030A0"/>
                </a:solidFill>
                <a:latin typeface="Gotham book"/>
              </a:rPr>
              <a:t> / Redentor</a:t>
            </a:r>
            <a:r>
              <a:rPr lang="en-US" sz="4000" dirty="0">
                <a:solidFill>
                  <a:srgbClr val="7030A0"/>
                </a:solidFill>
                <a:latin typeface="Gotham book"/>
              </a:rPr>
              <a:t> </a:t>
            </a:r>
            <a:r>
              <a:rPr lang="en-US" sz="4000" dirty="0" err="1">
                <a:solidFill>
                  <a:srgbClr val="7030A0"/>
                </a:solidFill>
                <a:latin typeface="Gotham book"/>
              </a:rPr>
              <a:t>Reconstrucción</a:t>
            </a:r>
            <a:r>
              <a:rPr lang="en-US" sz="4000" dirty="0">
                <a:solidFill>
                  <a:srgbClr val="7030A0"/>
                </a:solidFill>
                <a:latin typeface="Gotham book"/>
              </a:rPr>
              <a:t>.</a:t>
            </a:r>
            <a:endParaRPr kumimoji="0" lang="en-US" sz="8000" b="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E4B55889-12EF-27E4-68AE-BC9D3033A2F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2347" y="2955225"/>
            <a:ext cx="1370657" cy="1370657"/>
          </a:xfrm>
          <a:prstGeom prst="rect">
            <a:avLst/>
          </a:prstGeom>
        </p:spPr>
      </p:pic>
    </p:spTree>
    <p:extLst>
      <p:ext uri="{BB962C8B-B14F-4D97-AF65-F5344CB8AC3E}">
        <p14:creationId xmlns:p14="http://schemas.microsoft.com/office/powerpoint/2010/main" val="1120791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EB296E-C807-4B26-90BF-6951CC332767}">
  <ds:schemaRefs>
    <ds:schemaRef ds:uri="http://schemas.microsoft.com/sharepoint/v3/contenttype/forms"/>
  </ds:schemaRefs>
</ds:datastoreItem>
</file>

<file path=customXml/itemProps2.xml><?xml version="1.0" encoding="utf-8"?>
<ds:datastoreItem xmlns:ds="http://schemas.openxmlformats.org/officeDocument/2006/customXml" ds:itemID="{BFC923BC-2F29-49AC-ADD8-3C0025F8B269}">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3.xml><?xml version="1.0" encoding="utf-8"?>
<ds:datastoreItem xmlns:ds="http://schemas.openxmlformats.org/officeDocument/2006/customXml" ds:itemID="{72EEF7E4-8FE2-4E8E-91CC-7B41BA202C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695</TotalTime>
  <Words>2049</Words>
  <Application>Microsoft Office PowerPoint</Application>
  <PresentationFormat>Widescreen</PresentationFormat>
  <Paragraphs>177</Paragraphs>
  <Slides>26</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Aptos</vt:lpstr>
      <vt:lpstr>Aptos Display</vt:lpstr>
      <vt:lpstr>Arial</vt:lpstr>
      <vt:lpstr>Calibri</vt:lpstr>
      <vt:lpstr>Gotham book</vt:lpstr>
      <vt:lpstr>Gotham Medium</vt:lpstr>
      <vt:lpstr>Office Theme</vt:lpstr>
      <vt:lpstr>1_Office Theme</vt:lpstr>
      <vt:lpstr>Unidad 9: Reconstrucción</vt:lpstr>
      <vt:lpstr>Calentamiento Sigue las instrucciones para completar tu calentamiento</vt:lpstr>
      <vt:lpstr>Comparte con la clase</vt:lpstr>
      <vt:lpstr>Pregunta esencial</vt:lpstr>
      <vt:lpstr>En la lección de hoy...</vt:lpstr>
      <vt:lpstr>El asesinato de Abraham Lincoln</vt:lpstr>
      <vt:lpstr>Reconstrucción Presidencial 1865 - 1867</vt:lpstr>
      <vt:lpstr>Reconstrucción Presidencial</vt:lpstr>
      <vt:lpstr>La Decimotercera Enmienda</vt:lpstr>
      <vt:lpstr>Oficina de Libertos</vt:lpstr>
      <vt:lpstr>Constitución de Texas de 1866</vt:lpstr>
      <vt:lpstr>Los Códigos Negros</vt:lpstr>
      <vt:lpstr>Leyes de vagancia</vt:lpstr>
      <vt:lpstr>Respuesta a la Reconstrucción Presidencial</vt:lpstr>
      <vt:lpstr>Reconstrucción del Congreso 1867 - 1874</vt:lpstr>
      <vt:lpstr>Leyes de Reconstrucción</vt:lpstr>
      <vt:lpstr>La Decimocuarta Enmienda</vt:lpstr>
      <vt:lpstr>Texas bajo la reconstrucción del Congreso</vt:lpstr>
      <vt:lpstr>Respuesta a la Reconstrucción del Congreso</vt:lpstr>
      <vt:lpstr>“Redentor” Reconstrucción 1874 - 1877</vt:lpstr>
      <vt:lpstr>Los "Redentores" en Texas</vt:lpstr>
      <vt:lpstr>Los "Redentores" en Texas</vt:lpstr>
      <vt:lpstr>El fin de la Reconstrucción 1877</vt:lpstr>
      <vt:lpstr>Importancia de la era de la Reconstrucción en Texas</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13</cp:revision>
  <dcterms:created xsi:type="dcterms:W3CDTF">2025-09-17T20:24:07Z</dcterms:created>
  <dcterms:modified xsi:type="dcterms:W3CDTF">2026-03-30T23:27:57Z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