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BD17-80F3-04F3-90C6-60F553C3B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65AB3-6445-D81A-0C7C-FB7373589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3389F-7F1D-301A-8435-C4C98F8C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10526-93DB-27B7-26BE-2A4F66EC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2B948-26BF-F6AB-CAE0-8164009D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2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DA35-123B-E9DC-476A-C7AE9759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C6A83-F1E7-FB92-6C94-C08A6791F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D529-CB36-89E7-4E07-BB7F6E7F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3A261-128D-4D45-2D3E-0E19C43E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B99B3-C455-39E4-522B-15CB4FEE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5CD03-490E-4900-8DCA-BD5466571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3D6C4-3EB3-08D9-87D1-77F5949C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6DE3-52DA-E7A9-4343-65BAFA0F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8B794-8A7C-1F52-91CA-EBB7759F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6D6DA-0B67-C3CB-A814-FBB7FDD3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7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37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0199-D28D-239A-A341-977AD5A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CE5F-4C15-FDF2-866B-52A84914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FC314-35F4-6B01-55A7-2E5D21B6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96DA-00D6-2963-6508-6F74EDB3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C45A-56C3-FAA1-06CC-77A1AA32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2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0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BC3A-AEA9-8E57-71D1-C959B535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9C81A-FC30-4EEE-E9C9-7CEEB026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96D92-5923-94EF-D9DC-5EC6CEB5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D3FE-ABE8-225C-7251-172F4BE75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AD8F2-00D5-5607-4886-204EDA85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D6F2-504A-B22C-9A73-922832ED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ED5C-9D34-4A5C-2809-F577A954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542E4-C2D6-CC99-CF64-BDC965F40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CE515-52D4-14D4-3AAD-3EB65DA2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C95AE-42DC-1871-DF52-644D5209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C69AA-8963-810E-0952-75E8EF46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7DBC-D7D0-3B04-45A6-DCF315BA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451B3-656F-3C49-78D1-E7937ABE3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1A336-E521-A0AE-5BAC-49F9D7CB5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755B3-E90D-9CEE-C03F-16117F365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669970-8FB6-B8A0-D026-16CE0C632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E05BDE-643C-DD58-154F-C7CEB117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B01BC-78F3-7DA2-4694-40D03269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A53AA-19A2-3F6D-9DA3-4FD746BE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DD42-1908-893D-E080-180DB7B0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062C4-4B78-C416-8241-47908446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90880-D3D5-DF41-FBF0-8270F8C3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0D132-C3E2-EFFC-B3FD-6F07F986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0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AB154-E66D-DB78-BF63-64426DA3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ED00B-E7B6-CE34-943B-26D88773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04C9A-4EE9-1E3C-9DF3-8C39A00F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EBCF-8DA9-5A68-0C0C-38E2BB7B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3A72-F99E-774E-32A7-4E74D739C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8D33E-361C-3217-0CFF-902CBA7D5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6DCF6-5B4C-5257-CF55-4F7F88AE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4A58E-9943-8910-8743-E4345DF7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467B9-92E9-4772-B14B-ADFCED9A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2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27F60-1128-146D-BA6D-3AE90F30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C2A54-552E-F2D5-A9A4-D7E13B875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3D5AA-2659-8500-480E-F5BAF642D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2A15C-E7E2-73A5-7AC5-B265233E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CAF87-C072-E0AA-01D7-4535D477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67D3F-2811-E9CB-C722-C37E2047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43371-636F-F6CD-B756-2D616F86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78DB5-D624-189E-2510-A07F480A5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9E955-894E-AFCA-04AF-A789880C5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1CF1F-3617-4312-8146-2EB9C5F97F87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36028-ACCF-F4E2-097B-A3D3A74E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96821-F082-FA14-6DC0-BBA067D5F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A50146-7D17-4C7A-9673-1747B45F7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9 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2" y="1371600"/>
            <a:ext cx="82404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>
                <a:solidFill>
                  <a:srgbClr val="C00000"/>
                </a:solidFill>
                <a:latin typeface="Gotham Medium"/>
              </a:rPr>
              <a:t>Unit 9 </a:t>
            </a:r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4615"/>
              </p:ext>
            </p:extLst>
          </p:nvPr>
        </p:nvGraphicFramePr>
        <p:xfrm>
          <a:off x="119743" y="1910977"/>
          <a:ext cx="11963399" cy="4644846"/>
        </p:xfrm>
        <a:graphic>
          <a:graphicData uri="http://schemas.openxmlformats.org/drawingml/2006/table">
            <a:tbl>
              <a:tblPr firstRow="1" firstCol="1" bandRow="1"/>
              <a:tblGrid>
                <a:gridCol w="2404594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427173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257835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272112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601685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7096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Congressional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2. Presidential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3. Redeemer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4. Black Codes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5. Vagrancy Laws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3835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6. Sharecropper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7. “Sul” Ross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8. Impeach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</a:rPr>
                        <a:t>9. Loyalty oath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10. Assassination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3835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11. </a:t>
                      </a:r>
                      <a:r>
                        <a:rPr lang="en-US" sz="2100" b="0" i="0" u="none" strike="noStrike" dirty="0">
                          <a:effectLst/>
                          <a:latin typeface="Gotham Book"/>
                        </a:rPr>
                        <a:t>Reconstruction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Acts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12. Freedmen’s Bureau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13. 13</a:t>
                      </a:r>
                      <a:r>
                        <a:rPr lang="en-US" sz="2400" b="0" i="0" u="none" strike="noStrike" baseline="30000" dirty="0">
                          <a:effectLst/>
                          <a:latin typeface="Gotham Book"/>
                        </a:rPr>
                        <a:t>th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Amendment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14. 14</a:t>
                      </a:r>
                      <a:r>
                        <a:rPr lang="en-US" sz="2400" b="0" i="0" u="none" strike="noStrike" baseline="30000" dirty="0">
                          <a:effectLst/>
                          <a:latin typeface="Gotham Book"/>
                        </a:rPr>
                        <a:t>th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Amendment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15. 15</a:t>
                      </a:r>
                      <a:r>
                        <a:rPr lang="en-US" sz="2400" b="0" i="0" u="none" strike="noStrike" baseline="30000" dirty="0">
                          <a:effectLst/>
                          <a:latin typeface="Gotham Book"/>
                        </a:rPr>
                        <a:t>th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Amendment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3835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16. Abraham Lincoln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17.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Andrew Johnson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18. Centralized government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19.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Decentralized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Government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20. Constitution of 1876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3835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</a:rPr>
                        <a:t>21. Martial Law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effectLst/>
                          <a:latin typeface="Gotham Book"/>
                        </a:rPr>
                        <a:t>22.Principles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23. Ku Klux Klan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24. Ratify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25. Taxes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3835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Ex-Confederates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27. Radical Republicans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Limited Government 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29. Richard Coke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 Separation of Powers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38352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31.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</a:rPr>
                        <a:t>Republicanism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32.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Federalism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Popular Sovereignty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34. Checks and Balances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35. Individual Rights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400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9  Bingo Review Game</vt:lpstr>
      <vt:lpstr>Fill In Your Card</vt:lpstr>
      <vt:lpstr>How to Play:</vt:lpstr>
      <vt:lpstr>How do you win? </vt:lpstr>
      <vt:lpstr>Unit 9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4</cp:revision>
  <dcterms:created xsi:type="dcterms:W3CDTF">2025-10-15T19:26:58Z</dcterms:created>
  <dcterms:modified xsi:type="dcterms:W3CDTF">2025-11-19T17:55:06Z</dcterms:modified>
</cp:coreProperties>
</file>