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sldIdLst>
    <p:sldId id="275" r:id="rId6"/>
    <p:sldId id="297" r:id="rId7"/>
    <p:sldId id="296" r:id="rId8"/>
    <p:sldId id="298" r:id="rId9"/>
    <p:sldId id="259" r:id="rId10"/>
    <p:sldId id="28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880F26-9A68-442F-9067-BF40428F9CB0}" v="56" dt="2026-03-30T23:41:12.3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14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kinson, Ulises" userId="aece8d85-eb83-4e23-bf28-c30077cba893" providerId="ADAL" clId="{884F47B1-B553-4192-9126-1C112833296C}"/>
    <pc:docChg chg="custSel modSld">
      <pc:chgData name="Wilkinson, Ulises" userId="aece8d85-eb83-4e23-bf28-c30077cba893" providerId="ADAL" clId="{884F47B1-B553-4192-9126-1C112833296C}" dt="2026-03-30T23:31:31.762" v="12" actId="27636"/>
      <pc:docMkLst>
        <pc:docMk/>
      </pc:docMkLst>
      <pc:sldChg chg="modSp mod">
        <pc:chgData name="Wilkinson, Ulises" userId="aece8d85-eb83-4e23-bf28-c30077cba893" providerId="ADAL" clId="{884F47B1-B553-4192-9126-1C112833296C}" dt="2026-03-30T23:31:31.762" v="12" actId="27636"/>
        <pc:sldMkLst>
          <pc:docMk/>
          <pc:sldMk cId="3405640079" sldId="259"/>
        </pc:sldMkLst>
        <pc:spChg chg="mod">
          <ac:chgData name="Wilkinson, Ulises" userId="aece8d85-eb83-4e23-bf28-c30077cba893" providerId="ADAL" clId="{884F47B1-B553-4192-9126-1C112833296C}" dt="2026-03-30T23:31:31.762" v="12" actId="27636"/>
          <ac:spMkLst>
            <pc:docMk/>
            <pc:sldMk cId="3405640079" sldId="259"/>
            <ac:spMk id="9" creationId="{00000000-0000-0000-0000-000000000000}"/>
          </ac:spMkLst>
        </pc:spChg>
      </pc:sldChg>
      <pc:sldChg chg="modSp">
        <pc:chgData name="Wilkinson, Ulises" userId="aece8d85-eb83-4e23-bf28-c30077cba893" providerId="ADAL" clId="{884F47B1-B553-4192-9126-1C112833296C}" dt="2026-03-30T23:30:51.212" v="4"/>
        <pc:sldMkLst>
          <pc:docMk/>
          <pc:sldMk cId="699537045" sldId="296"/>
        </pc:sldMkLst>
        <pc:spChg chg="mod">
          <ac:chgData name="Wilkinson, Ulises" userId="aece8d85-eb83-4e23-bf28-c30077cba893" providerId="ADAL" clId="{884F47B1-B553-4192-9126-1C112833296C}" dt="2026-03-30T23:30:51.212" v="4"/>
          <ac:spMkLst>
            <pc:docMk/>
            <pc:sldMk cId="699537045" sldId="296"/>
            <ac:spMk id="3" creationId="{C50F2D63-98F4-1EAB-0751-D6727B00F60D}"/>
          </ac:spMkLst>
        </pc:spChg>
      </pc:sldChg>
      <pc:sldChg chg="modSp mod">
        <pc:chgData name="Wilkinson, Ulises" userId="aece8d85-eb83-4e23-bf28-c30077cba893" providerId="ADAL" clId="{884F47B1-B553-4192-9126-1C112833296C}" dt="2026-03-30T23:30:16.339" v="2" actId="255"/>
        <pc:sldMkLst>
          <pc:docMk/>
          <pc:sldMk cId="2624236612" sldId="297"/>
        </pc:sldMkLst>
        <pc:spChg chg="mod">
          <ac:chgData name="Wilkinson, Ulises" userId="aece8d85-eb83-4e23-bf28-c30077cba893" providerId="ADAL" clId="{884F47B1-B553-4192-9126-1C112833296C}" dt="2026-03-30T23:30:16.339" v="2" actId="255"/>
          <ac:spMkLst>
            <pc:docMk/>
            <pc:sldMk cId="2624236612" sldId="297"/>
            <ac:spMk id="12" creationId="{EABA8FEA-A5C3-AAD7-49E7-119B76AE5A53}"/>
          </ac:spMkLst>
        </pc:spChg>
      </pc:sldChg>
      <pc:sldChg chg="modSp mod">
        <pc:chgData name="Wilkinson, Ulises" userId="aece8d85-eb83-4e23-bf28-c30077cba893" providerId="ADAL" clId="{884F47B1-B553-4192-9126-1C112833296C}" dt="2026-03-30T23:31:15.778" v="11" actId="20577"/>
        <pc:sldMkLst>
          <pc:docMk/>
          <pc:sldMk cId="1856243394" sldId="298"/>
        </pc:sldMkLst>
        <pc:spChg chg="mod">
          <ac:chgData name="Wilkinson, Ulises" userId="aece8d85-eb83-4e23-bf28-c30077cba893" providerId="ADAL" clId="{884F47B1-B553-4192-9126-1C112833296C}" dt="2026-03-30T23:31:15.778" v="11" actId="20577"/>
          <ac:spMkLst>
            <pc:docMk/>
            <pc:sldMk cId="1856243394" sldId="298"/>
            <ac:spMk id="2" creationId="{96DF7F01-7531-CFCF-7882-4C9FB17D6C4C}"/>
          </ac:spMkLst>
        </pc:spChg>
        <pc:spChg chg="mod">
          <ac:chgData name="Wilkinson, Ulises" userId="aece8d85-eb83-4e23-bf28-c30077cba893" providerId="ADAL" clId="{884F47B1-B553-4192-9126-1C112833296C}" dt="2026-03-30T23:31:04.203" v="9" actId="255"/>
          <ac:spMkLst>
            <pc:docMk/>
            <pc:sldMk cId="1856243394" sldId="298"/>
            <ac:spMk id="10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9BD17-80F3-04F3-90C6-60F553C3B8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F65AB3-6445-D81A-0C7C-FB7373589C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03389F-7F1D-301A-8435-C4C98F8CA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1CF1F-3617-4312-8146-2EB9C5F97F87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10526-93DB-27B7-26BE-2A4F66ECF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F2B948-26BF-F6AB-CAE0-8164009D0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50146-7D17-4C7A-9673-1747B45F7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529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80199-D28D-239A-A341-977AD5A9E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26CE5F-4C15-FDF2-866B-52A84914DD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CFC314-35F4-6B01-55A7-2E5D21B65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1CF1F-3617-4312-8146-2EB9C5F97F87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C596DA-00D6-2963-6508-6F74EDB34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24C45A-56C3-FAA1-06CC-77A1AA32A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50146-7D17-4C7A-9673-1747B45F7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320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3BC3A-AEA9-8E57-71D1-C959B535B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39C81A-FC30-4EEE-E9C9-7CEEB0267E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596D92-5923-94EF-D9DC-5EC6CEB53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1CF1F-3617-4312-8146-2EB9C5F97F87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81D3FE-ABE8-225C-7251-172F4BE75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1AD8F2-00D5-5607-4886-204EDA85D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50146-7D17-4C7A-9673-1747B45F7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158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2D6F2-504A-B22C-9A73-922832EDB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E4ED5C-9D34-4A5C-2809-F577A954F1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7542E4-C2D6-CC99-CF64-BDC965F407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0CE515-52D4-14D4-3AAD-3EB65DA28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1CF1F-3617-4312-8146-2EB9C5F97F87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2C95AE-42DC-1871-DF52-644D5209F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FC69AA-8963-810E-0952-75E8EF46F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50146-7D17-4C7A-9673-1747B45F7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976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E7DBC-D7D0-3B04-45A6-DCF315BA6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F451B3-656F-3C49-78D1-E7937ABE37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11A336-E521-A0AE-5BAC-49F9D7CB55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F755B3-E90D-9CEE-C03F-16117F3651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669970-8FB6-B8A0-D026-16CE0C6327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E05BDE-643C-DD58-154F-C7CEB1174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1CF1F-3617-4312-8146-2EB9C5F97F87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AB01BC-78F3-7DA2-4694-40D032691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2A53AA-19A2-3F6D-9DA3-4FD746BEA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50146-7D17-4C7A-9673-1747B45F7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314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5DD42-1908-893D-E080-180DB7B04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9062C4-4B78-C416-8241-479084464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1CF1F-3617-4312-8146-2EB9C5F97F87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790880-D3D5-DF41-FBF0-8270F8C3D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80D132-C3E2-EFFC-B3FD-6F07F986E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50146-7D17-4C7A-9673-1747B45F7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000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5AB154-E66D-DB78-BF63-64426DA31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1CF1F-3617-4312-8146-2EB9C5F97F87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0ED00B-E7B6-CE34-943B-26D88773B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A04C9A-4EE9-1E3C-9DF3-8C39A00F8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50146-7D17-4C7A-9673-1747B45F7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755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AEBCF-8DA9-5A68-0C0C-38E2BB7BB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D3A72-F99E-774E-32A7-4E74D739CE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18D33E-361C-3217-0CFF-902CBA7D52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F6DCF6-5B4C-5257-CF55-4F7F88AE3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1CF1F-3617-4312-8146-2EB9C5F97F87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A4A58E-9943-8910-8743-E4345DF7C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B467B9-92E9-4772-B14B-ADFCED9A1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50146-7D17-4C7A-9673-1747B45F7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521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27F60-1128-146D-BA6D-3AE90F30F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9C2A54-552E-F2D5-A9A4-D7E13B8758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C3D5AA-2659-8500-480E-F5BAF642D1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F2A15C-E7E2-73A5-7AC5-B265233EA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1CF1F-3617-4312-8146-2EB9C5F97F87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7CAF87-C072-E0AA-01D7-4535D4773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C67D3F-2811-E9CB-C722-C37E2047A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50146-7D17-4C7A-9673-1747B45F7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916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8DA35-123B-E9DC-476A-C7AE97593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1C6A83-F1E7-FB92-6C94-C08A6791F4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ADD529-CB36-89E7-4E07-BB7F6E7F7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1CF1F-3617-4312-8146-2EB9C5F97F87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53A261-128D-4D45-2D3E-0E19C43EF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1B99B3-C455-39E4-522B-15CB4FEE7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50146-7D17-4C7A-9673-1747B45F7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150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05CD03-490E-4900-8DCA-BD54665711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A3D6C4-3EB3-08D9-87D1-77F5949C70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646DE3-52DA-E7A9-4343-65BAFA0F2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1CF1F-3617-4312-8146-2EB9C5F97F87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18B794-8A7C-1F52-91CA-EBB7759F2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06D6DA-0B67-C3CB-A814-FBB7FDD34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50146-7D17-4C7A-9673-1747B45F7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8898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A9142-C693-1E46-BEC5-A925EB365B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E92AC-074C-5A45-A626-4B621FCFF0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C2B37-A08C-FB4E-8A80-ECC52E376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41D853-A81F-EC4C-BBCE-79A51E854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53AE22-8842-2A4A-AF1C-009496A0F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4771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4B33C-88F4-614B-AF93-B9237F40F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FDE61-81DA-1442-8C59-17501ABE63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833EF2-4485-234C-AB30-1D5F31ED5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04FA5B-2741-5E46-A5D3-4B0D978BA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0E0822-3DDA-0144-A658-F015CB7E6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7341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CCE53-4C5A-7F41-965D-28D7AB398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791CD1-B02C-5148-BF62-45B1E8B74F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34F213-DB53-2043-8199-4B92A9765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C77C27-5D3D-534A-8E33-DF980CE82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C81FA-2C64-E04C-B188-56D34ECF8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7294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54E8B-F763-434E-AD06-1B442767C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CE99E-F688-C748-B064-D3F2C512E5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861C91-BFE5-904A-B309-D30EC6273A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612C9C-3398-F44B-89F7-2CA6FE17E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0DEA89-179E-1D42-979E-E73CC2101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02AF76-DF79-D743-933B-4BBD0B908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2294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6F0E3-C15F-DA45-8C73-7A0D37E9F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A76037-5ED7-684C-B3E1-F544501EE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6F2B66-A5AB-A740-9786-1CEF1C88C7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097B2A-F264-BD4F-B5D6-905BCFCDF9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7C810A-986C-7243-81DF-A5B3247ED6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66A4BF-C7C9-BA4E-871D-2D9E47A40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C51A2F-B529-9948-98B5-60F72844C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AA3CB8-C4AF-7243-B698-B813F804F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7575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7E662-0EB5-9643-8E4A-A201E88BA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CAD3C7-9227-5F49-887B-27CD1BAAB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9F3BA9-203F-674E-89EA-4637A43B3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0F7D89-6DEB-EB48-A935-AD2CE558B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5370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58A669-422B-9D49-912E-FA9480A37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1B2E54-69B9-7845-83BA-13D208183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D63419-F090-424F-AF11-A05C407C6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1536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F1AF4-C15C-3448-AA50-41134F49A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068F2-A314-D140-848D-3B8CE6624C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A2895A-A15B-6240-8897-7029C68585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4D99B2-3DAD-E540-920D-38ED75985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CFD3B8-E1B2-BF4F-A518-67AA91F95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A48E19-5CDA-1844-9075-C01DBC7CE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491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009D2-C06A-BC46-BBFB-84306F6B2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A1E9A2-DD08-5C46-A16E-1C971A93D4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A9328A-274B-A746-8FD5-AFF051BEC1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AF4499-0B29-9745-852A-CFBE13F85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893CFF-D2F0-EA48-98C2-569EBC3DF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BD64B5-9737-F146-9884-6AFEF6029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600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0AB0C-0EED-0E4A-98A2-CB764ECBD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5DD8AF-4897-3349-8A9B-4AC327B7B9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A6B9A2-F06C-4B47-BB1A-069D32727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052ACC-984B-3545-AE9F-C1A77E449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F570FF-1ACA-0048-9A5E-91B60DD3A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1107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82801C-DF82-5149-9CDF-CE1584832D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D29798-5694-1F41-A8A9-3F2AF483BD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C3B3AA-09B1-F441-B7C0-172B50F11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0DD99-5583-274E-81EF-CF2F7C584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2359ED-D4B0-A34D-8E53-5676CF70D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63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D43371-636F-F6CD-B756-2D616F865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778DB5-D624-189E-2510-A07F480A5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49E955-894E-AFCA-04AF-A789880C54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61CF1F-3617-4312-8146-2EB9C5F97F87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B36028-ACCF-F4E2-097B-A3D3A74E6A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B96821-F082-FA14-6DC0-BBA067D5F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A50146-7D17-4C7A-9673-1747B45F7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613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8738B9-98B2-7D4D-8DDD-C7C43F5E0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DCA401-F7CD-394E-832A-A295CA4615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32F235-71BA-0F46-AAAF-16AE080ADB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010223-5ADC-934C-8BE1-8265A0335AF6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6FE667-FF9F-7048-BBB5-18F264CC9F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BF98EB-EC54-DF41-AEEF-8673DD4677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939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.png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.png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344ED01-0C0E-4041-97B7-172E36E21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4000"/>
          </a:blip>
          <a:srcRect l="19624" r="509" b="1646"/>
          <a:stretch/>
        </p:blipFill>
        <p:spPr>
          <a:xfrm rot="16200000">
            <a:off x="2667002" y="-2667002"/>
            <a:ext cx="6858000" cy="1219200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733E6DD-1667-2E41-9B2F-5255FB9E45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993900"/>
            <a:ext cx="12192000" cy="2527300"/>
          </a:xfrm>
          <a:prstGeom prst="rect">
            <a:avLst/>
          </a:prstGeom>
          <a:solidFill>
            <a:srgbClr val="DB3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9B2B87-1D73-E144-B83D-DB609F5544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" y="1993900"/>
            <a:ext cx="2527301" cy="2527301"/>
          </a:xfrm>
          <a:prstGeom prst="rect">
            <a:avLst/>
          </a:prstGeom>
        </p:spPr>
      </p:pic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D4C1C8D6-9BDF-244C-8118-D3AF7C07F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5870" y="2500730"/>
            <a:ext cx="1322782" cy="1346980"/>
          </a:xfrm>
          <a:prstGeom prst="rect">
            <a:avLst/>
          </a:prstGeom>
        </p:spPr>
      </p:pic>
      <p:sp>
        <p:nvSpPr>
          <p:cNvPr id="10" name="Title 5"/>
          <p:cNvSpPr txBox="1">
            <a:spLocks noGrp="1"/>
          </p:cNvSpPr>
          <p:nvPr>
            <p:ph type="title"/>
          </p:nvPr>
        </p:nvSpPr>
        <p:spPr>
          <a:xfrm>
            <a:off x="1981200" y="1993899"/>
            <a:ext cx="8564666" cy="240393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>
                <a:solidFill>
                  <a:schemeClr val="bg1"/>
                </a:solidFill>
                <a:latin typeface="Gotham Medium"/>
              </a:rPr>
              <a:t>Unidad 9 </a:t>
            </a:r>
            <a:br>
              <a:rPr lang="en-US" sz="6600" dirty="0">
                <a:solidFill>
                  <a:schemeClr val="bg1"/>
                </a:solidFill>
                <a:latin typeface="Gotham Medium"/>
              </a:rPr>
            </a:br>
            <a:r>
              <a:rPr lang="en-US" sz="6600" dirty="0">
                <a:solidFill>
                  <a:schemeClr val="bg1"/>
                </a:solidFill>
                <a:latin typeface="Gotham Medium"/>
              </a:rPr>
              <a:t>Bingo </a:t>
            </a:r>
            <a:r>
              <a:rPr lang="en-US" sz="6600" dirty="0" err="1">
                <a:solidFill>
                  <a:schemeClr val="bg1"/>
                </a:solidFill>
                <a:latin typeface="Gotham Medium"/>
              </a:rPr>
              <a:t>Reseña</a:t>
            </a:r>
            <a:r>
              <a:rPr lang="en-US" sz="6600" dirty="0">
                <a:solidFill>
                  <a:schemeClr val="bg1"/>
                </a:solidFill>
                <a:latin typeface="Gotham Medium"/>
              </a:rPr>
              <a:t> Juego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0787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l="5000" t="-41000" r="-21000" b="-7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CA5ACA2-3436-B048-BAB2-05A7A5B3B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4000"/>
            <a:lum bright="44000"/>
          </a:blip>
          <a:srcRect l="8724" t="84492" b="1647"/>
          <a:stretch/>
        </p:blipFill>
        <p:spPr>
          <a:xfrm rot="5400000">
            <a:off x="-2656745" y="2677256"/>
            <a:ext cx="6858001" cy="150348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"/>
            <a:ext cx="1524002" cy="6858002"/>
          </a:xfrm>
          <a:prstGeom prst="rect">
            <a:avLst/>
          </a:prstGeom>
          <a:solidFill>
            <a:srgbClr val="DB3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5941A22A-3F85-CE42-A7DB-F61DA4448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529" y="5627077"/>
            <a:ext cx="976941" cy="994812"/>
          </a:xfrm>
          <a:prstGeom prst="rect">
            <a:avLst/>
          </a:prstGeom>
        </p:spPr>
      </p:pic>
      <p:sp>
        <p:nvSpPr>
          <p:cNvPr id="10" name="Title 5"/>
          <p:cNvSpPr txBox="1">
            <a:spLocks noGrp="1"/>
          </p:cNvSpPr>
          <p:nvPr>
            <p:ph type="title"/>
          </p:nvPr>
        </p:nvSpPr>
        <p:spPr>
          <a:xfrm>
            <a:off x="1523994" y="13061"/>
            <a:ext cx="5551720" cy="12714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Gotham Medium"/>
              </a:rPr>
              <a:t>Rellena </a:t>
            </a:r>
            <a:r>
              <a:rPr lang="en-US" dirty="0" err="1">
                <a:latin typeface="Gotham Medium"/>
              </a:rPr>
              <a:t>tu</a:t>
            </a:r>
            <a:r>
              <a:rPr lang="en-US" dirty="0">
                <a:latin typeface="Gotham Medium"/>
              </a:rPr>
              <a:t> </a:t>
            </a:r>
            <a:r>
              <a:rPr lang="en-US" dirty="0" err="1">
                <a:latin typeface="Gotham Medium"/>
              </a:rPr>
              <a:t>tarjeta</a:t>
            </a:r>
            <a:endParaRPr lang="en-US" dirty="0">
              <a:latin typeface="Gotham Medium"/>
            </a:endParaRPr>
          </a:p>
        </p:txBody>
      </p:sp>
      <p:sp>
        <p:nvSpPr>
          <p:cNvPr id="11" name="TextBox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3097250-EC5A-4275-B663-5A536BE86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4000"/>
            <a:lum bright="31000"/>
          </a:blip>
          <a:srcRect l="8724" t="84492" b="1647"/>
          <a:stretch/>
        </p:blipFill>
        <p:spPr>
          <a:xfrm rot="5400000">
            <a:off x="-2656751" y="2677256"/>
            <a:ext cx="6858003" cy="1503485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reflection blurRad="952500" stA="0" endPos="94000" dist="1181100" dir="5400000" sy="-100000" algn="bl" rotWithShape="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ABA8FEA-A5C3-AAD7-49E7-119B76AE5A53}"/>
              </a:ext>
            </a:extLst>
          </p:cNvPr>
          <p:cNvSpPr txBox="1"/>
          <p:nvPr/>
        </p:nvSpPr>
        <p:spPr>
          <a:xfrm>
            <a:off x="2116653" y="1664351"/>
            <a:ext cx="4545404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  <a:defRPr/>
            </a:pPr>
            <a:r>
              <a:rPr lang="es-ES" sz="3000" b="1" dirty="0">
                <a:solidFill>
                  <a:srgbClr val="0070C0"/>
                </a:solidFill>
              </a:rPr>
              <a:t>Rellena cada casilla de tu tarjeta de bingo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971550" lvl="1" indent="-514350">
              <a:buFontTx/>
              <a:buAutoNum type="alphaLcPeriod"/>
              <a:defRPr/>
            </a:pPr>
            <a:r>
              <a:rPr lang="es-ES" sz="3000" dirty="0">
                <a:solidFill>
                  <a:srgbClr val="C00000"/>
                </a:solidFill>
              </a:rPr>
              <a:t>Solo escribe un término en cada cuadro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971550" lvl="1" indent="-514350">
              <a:buFontTx/>
              <a:buAutoNum type="alphaLcPeriod"/>
              <a:defRPr/>
            </a:pPr>
            <a:r>
              <a:rPr lang="es-ES" sz="3000" dirty="0">
                <a:solidFill>
                  <a:srgbClr val="70AD47">
                    <a:lumMod val="50000"/>
                  </a:srgbClr>
                </a:solidFill>
              </a:rPr>
              <a:t>No uses un término más de una vez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971550" lvl="1" indent="-514350">
              <a:buFontTx/>
              <a:buAutoNum type="alphaLcPeriod"/>
              <a:defRPr/>
            </a:pPr>
            <a:r>
              <a:rPr lang="en-US" sz="3000" b="1" i="1" u="sng" dirty="0">
                <a:solidFill>
                  <a:srgbClr val="7030A0"/>
                </a:solidFill>
              </a:rPr>
              <a:t>Avanzado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lang="es-ES" sz="3000" dirty="0">
                <a:solidFill>
                  <a:srgbClr val="7030A0"/>
                </a:solidFill>
              </a:rPr>
              <a:t>Deja espacio en la caja para tomar notas rápidas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pic>
        <p:nvPicPr>
          <p:cNvPr id="3" name="Picture 2" descr="An image of the Bingo Review card">
            <a:extLst>
              <a:ext uri="{FF2B5EF4-FFF2-40B4-BE49-F238E27FC236}">
                <a16:creationId xmlns:a16="http://schemas.microsoft.com/office/drawing/2014/main" id="{D2914D6D-F2CD-E170-4378-BEE872A39A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4112" y="413656"/>
            <a:ext cx="4684115" cy="5789845"/>
          </a:xfrm>
          <a:prstGeom prst="rect">
            <a:avLst/>
          </a:prstGeom>
          <a:effectLst>
            <a:outerShdw blurRad="50800" dist="50800" dir="7860000" algn="ctr" rotWithShape="0">
              <a:srgbClr val="000000">
                <a:alpha val="4313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24236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l="5000" t="-41000" r="-21000" b="-7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CA5ACA2-3436-B048-BAB2-05A7A5B3B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4000"/>
            <a:lum bright="44000"/>
          </a:blip>
          <a:srcRect l="8724" t="84492" b="1647"/>
          <a:stretch/>
        </p:blipFill>
        <p:spPr>
          <a:xfrm rot="5400000">
            <a:off x="-2656745" y="2677256"/>
            <a:ext cx="6858001" cy="150348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"/>
            <a:ext cx="1524002" cy="6858002"/>
          </a:xfrm>
          <a:prstGeom prst="rect">
            <a:avLst/>
          </a:prstGeom>
          <a:solidFill>
            <a:srgbClr val="DB3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5941A22A-3F85-CE42-A7DB-F61DA4448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529" y="5627077"/>
            <a:ext cx="976941" cy="994812"/>
          </a:xfrm>
          <a:prstGeom prst="rect">
            <a:avLst/>
          </a:prstGeom>
        </p:spPr>
      </p:pic>
      <p:sp>
        <p:nvSpPr>
          <p:cNvPr id="10" name="Title 5"/>
          <p:cNvSpPr txBox="1">
            <a:spLocks noGrp="1"/>
          </p:cNvSpPr>
          <p:nvPr>
            <p:ph type="title"/>
          </p:nvPr>
        </p:nvSpPr>
        <p:spPr>
          <a:xfrm>
            <a:off x="1850572" y="13062"/>
            <a:ext cx="8697686" cy="116259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7200" dirty="0">
                <a:latin typeface="Gotham Medium"/>
              </a:rPr>
              <a:t>Cómo </a:t>
            </a:r>
            <a:r>
              <a:rPr lang="en-US" sz="7200" dirty="0" err="1">
                <a:latin typeface="Gotham Medium"/>
              </a:rPr>
              <a:t>jugar</a:t>
            </a:r>
            <a:r>
              <a:rPr lang="en-US" sz="7200" dirty="0">
                <a:latin typeface="Gotham Medium"/>
              </a:rPr>
              <a:t>:</a:t>
            </a:r>
          </a:p>
        </p:txBody>
      </p:sp>
      <p:sp>
        <p:nvSpPr>
          <p:cNvPr id="11" name="TextBox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3097250-EC5A-4275-B663-5A536BE86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4000"/>
            <a:lum bright="31000"/>
          </a:blip>
          <a:srcRect l="8724" t="84492" b="1647"/>
          <a:stretch/>
        </p:blipFill>
        <p:spPr>
          <a:xfrm rot="5400000">
            <a:off x="-2656751" y="2677256"/>
            <a:ext cx="6858003" cy="1503485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reflection blurRad="952500" stA="0" endPos="94000" dist="1181100" dir="5400000" sy="-100000" algn="bl" rotWithShape="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50F2D63-98F4-1EAB-0751-D6727B00F60D}"/>
              </a:ext>
            </a:extLst>
          </p:cNvPr>
          <p:cNvSpPr txBox="1"/>
          <p:nvPr/>
        </p:nvSpPr>
        <p:spPr>
          <a:xfrm>
            <a:off x="2079172" y="1371600"/>
            <a:ext cx="824048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  <a:defRPr/>
            </a:pPr>
            <a:r>
              <a:rPr lang="es-ES" sz="3600" dirty="0">
                <a:solidFill>
                  <a:srgbClr val="70AD47">
                    <a:lumMod val="75000"/>
                  </a:srgbClr>
                </a:solidFill>
              </a:rPr>
              <a:t>Tu profesor señalará las pistas relacionadas con cada trimestre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3600" dirty="0">
                <a:solidFill>
                  <a:srgbClr val="ED7D31">
                    <a:lumMod val="75000"/>
                  </a:srgbClr>
                </a:solidFill>
              </a:rPr>
              <a:t>Si crees que sabes a qué término se refiere la pista, levanta la mano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3600" dirty="0">
                <a:solidFill>
                  <a:srgbClr val="7030A0"/>
                </a:solidFill>
              </a:rPr>
              <a:t>Si tienes razón, cualquiera que tenga el término puede incluirlo en su tarjeta de bingo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3600" dirty="0">
                <a:solidFill>
                  <a:srgbClr val="C00000"/>
                </a:solidFill>
              </a:rPr>
              <a:t>Si te equivocas, la clase debe seguir intentando determinar el término correcto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99537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l="5000" t="-41000" r="-21000" b="-7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CA5ACA2-3436-B048-BAB2-05A7A5B3B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4000"/>
            <a:lum bright="44000"/>
          </a:blip>
          <a:srcRect l="8724" t="84492" b="1647"/>
          <a:stretch/>
        </p:blipFill>
        <p:spPr>
          <a:xfrm rot="5400000">
            <a:off x="-2656745" y="2677256"/>
            <a:ext cx="6858001" cy="150348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"/>
            <a:ext cx="1524002" cy="6858002"/>
          </a:xfrm>
          <a:prstGeom prst="rect">
            <a:avLst/>
          </a:prstGeom>
          <a:solidFill>
            <a:srgbClr val="DB3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5941A22A-3F85-CE42-A7DB-F61DA4448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529" y="5627077"/>
            <a:ext cx="976941" cy="994812"/>
          </a:xfrm>
          <a:prstGeom prst="rect">
            <a:avLst/>
          </a:prstGeom>
        </p:spPr>
      </p:pic>
      <p:sp>
        <p:nvSpPr>
          <p:cNvPr id="10" name="Title 5"/>
          <p:cNvSpPr txBox="1">
            <a:spLocks noGrp="1"/>
          </p:cNvSpPr>
          <p:nvPr>
            <p:ph type="title"/>
          </p:nvPr>
        </p:nvSpPr>
        <p:spPr>
          <a:xfrm>
            <a:off x="1975757" y="118865"/>
            <a:ext cx="5949043" cy="194942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latin typeface="Gotham Medium"/>
              </a:rPr>
              <a:t>Cómo se </a:t>
            </a:r>
            <a:r>
              <a:rPr lang="en-US" dirty="0" err="1">
                <a:latin typeface="Gotham Medium"/>
              </a:rPr>
              <a:t>gana</a:t>
            </a:r>
            <a:r>
              <a:rPr lang="en-US" dirty="0">
                <a:latin typeface="Gotham Medium"/>
              </a:rPr>
              <a:t>? </a:t>
            </a:r>
          </a:p>
        </p:txBody>
      </p:sp>
      <p:sp>
        <p:nvSpPr>
          <p:cNvPr id="11" name="TextBox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3097250-EC5A-4275-B663-5A536BE86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4000"/>
            <a:lum bright="31000"/>
          </a:blip>
          <a:srcRect l="8724" t="84492" b="1647"/>
          <a:stretch/>
        </p:blipFill>
        <p:spPr>
          <a:xfrm rot="5400000">
            <a:off x="-2656751" y="2677256"/>
            <a:ext cx="6858003" cy="1503485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reflection blurRad="952500" stA="0" endPos="94000" dist="1181100" dir="5400000" sy="-100000" algn="bl" rotWithShape="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6DF7F01-7531-CFCF-7882-4C9FB17D6C4C}"/>
              </a:ext>
            </a:extLst>
          </p:cNvPr>
          <p:cNvSpPr txBox="1"/>
          <p:nvPr/>
        </p:nvSpPr>
        <p:spPr>
          <a:xfrm>
            <a:off x="2041069" y="2369609"/>
            <a:ext cx="4680856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4400" dirty="0" err="1">
                <a:solidFill>
                  <a:srgbClr val="002060"/>
                </a:solidFill>
              </a:rPr>
              <a:t>Estás</a:t>
            </a:r>
            <a:r>
              <a:rPr lang="en-US" sz="4400" dirty="0">
                <a:solidFill>
                  <a:srgbClr val="002060"/>
                </a:solidFill>
              </a:rPr>
              <a:t> </a:t>
            </a:r>
            <a:r>
              <a:rPr lang="en-US" sz="4400" dirty="0" err="1">
                <a:solidFill>
                  <a:srgbClr val="002060"/>
                </a:solidFill>
              </a:rPr>
              <a:t>intentando</a:t>
            </a:r>
            <a:r>
              <a:rPr lang="en-US" sz="4400" dirty="0">
                <a:solidFill>
                  <a:srgbClr val="002060"/>
                </a:solidFill>
              </a:rPr>
              <a:t> </a:t>
            </a:r>
            <a:r>
              <a:rPr lang="en-US" sz="4400" dirty="0" err="1">
                <a:solidFill>
                  <a:srgbClr val="002060"/>
                </a:solidFill>
              </a:rPr>
              <a:t>conseguir</a:t>
            </a:r>
            <a:r>
              <a:rPr lang="en-US" sz="4400" dirty="0">
                <a:solidFill>
                  <a:srgbClr val="002060"/>
                </a:solidFill>
              </a:rPr>
              <a:t> </a:t>
            </a:r>
            <a:r>
              <a:rPr lang="en-US" sz="4400" dirty="0" err="1">
                <a:solidFill>
                  <a:srgbClr val="002060"/>
                </a:solidFill>
              </a:rPr>
              <a:t>cinco</a:t>
            </a:r>
            <a:r>
              <a:rPr lang="en-US" sz="4400" dirty="0">
                <a:solidFill>
                  <a:srgbClr val="002060"/>
                </a:solidFill>
              </a:rPr>
              <a:t> </a:t>
            </a:r>
            <a:r>
              <a:rPr lang="en-US" sz="4400" dirty="0" err="1">
                <a:solidFill>
                  <a:srgbClr val="002060"/>
                </a:solidFill>
              </a:rPr>
              <a:t>mandatos</a:t>
            </a:r>
            <a:r>
              <a:rPr lang="en-US" sz="4400" dirty="0">
                <a:solidFill>
                  <a:srgbClr val="002060"/>
                </a:solidFill>
              </a:rPr>
              <a:t> </a:t>
            </a:r>
            <a:r>
              <a:rPr lang="en-US" sz="4400" dirty="0" err="1">
                <a:solidFill>
                  <a:srgbClr val="002060"/>
                </a:solidFill>
              </a:rPr>
              <a:t>seguidos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4400" dirty="0" err="1">
                <a:solidFill>
                  <a:srgbClr val="C00000"/>
                </a:solidFill>
              </a:rPr>
              <a:t>horizontalmente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lang="en-US" sz="4400" dirty="0" err="1">
                <a:solidFill>
                  <a:srgbClr val="0070C0"/>
                </a:solidFill>
              </a:rPr>
              <a:t>verticalmente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or </a:t>
            </a:r>
            <a:r>
              <a:rPr lang="en-US" sz="4400" dirty="0" err="1">
                <a:solidFill>
                  <a:srgbClr val="00B050"/>
                </a:solidFill>
              </a:rPr>
              <a:t>diagonalmente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An image of the Bingo Review card">
            <a:extLst>
              <a:ext uri="{FF2B5EF4-FFF2-40B4-BE49-F238E27FC236}">
                <a16:creationId xmlns:a16="http://schemas.microsoft.com/office/drawing/2014/main" id="{2A6D5BB1-3457-A71D-2F45-7DBDFA6E99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2168" y="262926"/>
            <a:ext cx="4806059" cy="5940575"/>
          </a:xfrm>
          <a:prstGeom prst="rect">
            <a:avLst/>
          </a:prstGeom>
          <a:effectLst>
            <a:outerShdw blurRad="50800" dist="50800" dir="7860000" algn="ctr" rotWithShape="0">
              <a:srgbClr val="000000">
                <a:alpha val="43137"/>
              </a:srgbClr>
            </a:outerShdw>
          </a:effectLst>
        </p:spPr>
      </p:pic>
      <p:cxnSp>
        <p:nvCxnSpPr>
          <p:cNvPr id="13" name="Straight Connector 12" descr="A line that demonstrates how to win vertically">
            <a:extLst>
              <a:ext uri="{FF2B5EF4-FFF2-40B4-BE49-F238E27FC236}">
                <a16:creationId xmlns:a16="http://schemas.microsoft.com/office/drawing/2014/main" id="{09ED1869-6DC0-C90E-F379-56227222E3A1}"/>
              </a:ext>
            </a:extLst>
          </p:cNvPr>
          <p:cNvCxnSpPr/>
          <p:nvPr/>
        </p:nvCxnSpPr>
        <p:spPr>
          <a:xfrm>
            <a:off x="8545286" y="2068286"/>
            <a:ext cx="0" cy="3558791"/>
          </a:xfrm>
          <a:prstGeom prst="line">
            <a:avLst/>
          </a:prstGeom>
          <a:ln w="1524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 descr="A line that demonstrates how to win horizontally ">
            <a:extLst>
              <a:ext uri="{FF2B5EF4-FFF2-40B4-BE49-F238E27FC236}">
                <a16:creationId xmlns:a16="http://schemas.microsoft.com/office/drawing/2014/main" id="{DCC697F3-4221-9C30-B199-588EEE671256}"/>
              </a:ext>
            </a:extLst>
          </p:cNvPr>
          <p:cNvCxnSpPr/>
          <p:nvPr/>
        </p:nvCxnSpPr>
        <p:spPr>
          <a:xfrm>
            <a:off x="7554686" y="3102429"/>
            <a:ext cx="3569034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 descr="A line that demonstrates how to win diagonally">
            <a:extLst>
              <a:ext uri="{FF2B5EF4-FFF2-40B4-BE49-F238E27FC236}">
                <a16:creationId xmlns:a16="http://schemas.microsoft.com/office/drawing/2014/main" id="{0584CA3F-A103-B2B1-94C1-1D1CEA329DAA}"/>
              </a:ext>
            </a:extLst>
          </p:cNvPr>
          <p:cNvCxnSpPr/>
          <p:nvPr/>
        </p:nvCxnSpPr>
        <p:spPr>
          <a:xfrm flipV="1">
            <a:off x="7702655" y="2198914"/>
            <a:ext cx="3574945" cy="3428163"/>
          </a:xfrm>
          <a:prstGeom prst="line">
            <a:avLst/>
          </a:prstGeom>
          <a:ln w="152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6243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201846A-D411-7E45-885C-5095704983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1739" y="486378"/>
            <a:ext cx="1058017" cy="11508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7F5D948-A9E8-8A48-BCE0-C2A3DB416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53" y="185055"/>
            <a:ext cx="1618200" cy="1618200"/>
          </a:xfrm>
          <a:prstGeom prst="rect">
            <a:avLst/>
          </a:prstGeom>
        </p:spPr>
      </p:pic>
      <p:sp>
        <p:nvSpPr>
          <p:cNvPr id="9" name="Title 5"/>
          <p:cNvSpPr txBox="1">
            <a:spLocks noGrp="1"/>
          </p:cNvSpPr>
          <p:nvPr>
            <p:ph type="ctrTitle"/>
          </p:nvPr>
        </p:nvSpPr>
        <p:spPr>
          <a:xfrm>
            <a:off x="1523999" y="77332"/>
            <a:ext cx="9247740" cy="16182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4900" b="1" i="1" dirty="0">
                <a:solidFill>
                  <a:srgbClr val="C00000"/>
                </a:solidFill>
                <a:latin typeface="Gotham Medium"/>
              </a:rPr>
              <a:t>Resumen del Bingo de la Unidad 9</a:t>
            </a:r>
            <a:br>
              <a:rPr lang="en-US" sz="3600" b="1" i="1" dirty="0">
                <a:latin typeface="Gotham Medium"/>
              </a:rPr>
            </a:br>
            <a:r>
              <a:rPr lang="es-ES" sz="2200" i="1" dirty="0">
                <a:latin typeface="Gotham Medium"/>
              </a:rPr>
              <a:t>Elige entre los términos de abajo para rellenar aleatoriamente cada casilla de tu tarjeta de Bingo. No uses un término más de una vez. No usarás todos los términos</a:t>
            </a:r>
            <a:r>
              <a:rPr lang="en-US" sz="2200" i="1" dirty="0">
                <a:latin typeface="Gotham Medium"/>
              </a:rPr>
              <a:t>.</a:t>
            </a:r>
            <a:endParaRPr lang="en-US" sz="3100" dirty="0">
              <a:latin typeface="Gotham Medium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4029" y="27569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5FB4E76-EE97-67C4-F560-CF6F0FD79B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524615"/>
              </p:ext>
            </p:extLst>
          </p:nvPr>
        </p:nvGraphicFramePr>
        <p:xfrm>
          <a:off x="119743" y="1910977"/>
          <a:ext cx="11963399" cy="5003636"/>
        </p:xfrm>
        <a:graphic>
          <a:graphicData uri="http://schemas.openxmlformats.org/drawingml/2006/table">
            <a:tbl>
              <a:tblPr firstRow="1" firstCol="1" bandRow="1"/>
              <a:tblGrid>
                <a:gridCol w="2404594">
                  <a:extLst>
                    <a:ext uri="{9D8B030D-6E8A-4147-A177-3AD203B41FA5}">
                      <a16:colId xmlns:a16="http://schemas.microsoft.com/office/drawing/2014/main" val="4249261682"/>
                    </a:ext>
                  </a:extLst>
                </a:gridCol>
                <a:gridCol w="2427173">
                  <a:extLst>
                    <a:ext uri="{9D8B030D-6E8A-4147-A177-3AD203B41FA5}">
                      <a16:colId xmlns:a16="http://schemas.microsoft.com/office/drawing/2014/main" val="2609841486"/>
                    </a:ext>
                  </a:extLst>
                </a:gridCol>
                <a:gridCol w="2257835">
                  <a:extLst>
                    <a:ext uri="{9D8B030D-6E8A-4147-A177-3AD203B41FA5}">
                      <a16:colId xmlns:a16="http://schemas.microsoft.com/office/drawing/2014/main" val="3432330372"/>
                    </a:ext>
                  </a:extLst>
                </a:gridCol>
                <a:gridCol w="2272112">
                  <a:extLst>
                    <a:ext uri="{9D8B030D-6E8A-4147-A177-3AD203B41FA5}">
                      <a16:colId xmlns:a16="http://schemas.microsoft.com/office/drawing/2014/main" val="3426756506"/>
                    </a:ext>
                  </a:extLst>
                </a:gridCol>
                <a:gridCol w="2601685">
                  <a:extLst>
                    <a:ext uri="{9D8B030D-6E8A-4147-A177-3AD203B41FA5}">
                      <a16:colId xmlns:a16="http://schemas.microsoft.com/office/drawing/2014/main" val="3151093656"/>
                    </a:ext>
                  </a:extLst>
                </a:gridCol>
              </a:tblGrid>
              <a:tr h="570966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1. Congreso</a:t>
                      </a:r>
                      <a:endParaRPr lang="en-US" sz="2400" b="0" i="0" u="none" strike="noStrike" dirty="0">
                        <a:effectLst/>
                        <a:latin typeface="Gotham Book"/>
                      </a:endParaRP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2. </a:t>
                      </a:r>
                      <a:r>
                        <a:rPr lang="en-US" sz="2400" b="0" i="0" u="none" strike="noStrike" dirty="0" err="1">
                          <a:effectLst/>
                          <a:latin typeface="Gotham Book"/>
                        </a:rPr>
                        <a:t>Presidencial</a:t>
                      </a:r>
                      <a:endParaRPr lang="en-US" sz="2400" b="0" i="0" u="none" strike="noStrike" dirty="0">
                        <a:effectLst/>
                        <a:latin typeface="Gotham Book"/>
                      </a:endParaRP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3. Redentor</a:t>
                      </a: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4. </a:t>
                      </a:r>
                      <a:r>
                        <a:rPr lang="en-US" sz="2400" b="0" i="0" u="none" strike="noStrike" dirty="0" err="1">
                          <a:effectLst/>
                          <a:latin typeface="Gotham Book"/>
                        </a:rPr>
                        <a:t>Códigos</a:t>
                      </a: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 negros</a:t>
                      </a: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5. Leyes de </a:t>
                      </a:r>
                      <a:r>
                        <a:rPr lang="en-US" sz="2400" b="0" i="0" u="none" strike="noStrike" dirty="0" err="1">
                          <a:effectLst/>
                          <a:latin typeface="Gotham Book"/>
                        </a:rPr>
                        <a:t>vagancia</a:t>
                      </a:r>
                      <a:endParaRPr lang="en-US" sz="2400" b="0" i="0" u="none" strike="noStrike" dirty="0">
                        <a:effectLst/>
                        <a:latin typeface="Gotham Book"/>
                      </a:endParaRP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3578347"/>
                  </a:ext>
                </a:extLst>
              </a:tr>
              <a:tr h="538352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6. </a:t>
                      </a:r>
                      <a:r>
                        <a:rPr lang="en-US" sz="2400" b="0" i="0" u="none" strike="noStrike" dirty="0" err="1">
                          <a:effectLst/>
                          <a:latin typeface="Gotham Book"/>
                        </a:rPr>
                        <a:t>Aparcero</a:t>
                      </a:r>
                      <a:endParaRPr lang="en-US" sz="2400" b="0" i="0" u="none" strike="noStrike" dirty="0">
                        <a:effectLst/>
                        <a:latin typeface="Gotham Book"/>
                      </a:endParaRP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7. “Sul” Ross</a:t>
                      </a: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8. </a:t>
                      </a:r>
                      <a:r>
                        <a:rPr lang="en-US" sz="2400" b="0" i="0" u="none" strike="noStrike" dirty="0" err="1">
                          <a:effectLst/>
                          <a:latin typeface="Gotham Book"/>
                        </a:rPr>
                        <a:t>Destitución</a:t>
                      </a:r>
                      <a:endParaRPr lang="en-US" sz="2400" b="0" i="0" u="none" strike="noStrike" dirty="0">
                        <a:effectLst/>
                        <a:latin typeface="Gotham Book"/>
                      </a:endParaRP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b="0" i="0" u="none" strike="noStrike" dirty="0">
                          <a:effectLst/>
                          <a:latin typeface="Gotham Book"/>
                        </a:rPr>
                        <a:t>9. </a:t>
                      </a:r>
                      <a:r>
                        <a:rPr lang="en-US" sz="2300" b="0" i="0" u="none" strike="noStrike" dirty="0" err="1">
                          <a:effectLst/>
                          <a:latin typeface="Gotham Book"/>
                        </a:rPr>
                        <a:t>Juramento</a:t>
                      </a:r>
                      <a:r>
                        <a:rPr lang="en-US" sz="2300" b="0" i="0" u="none" strike="noStrike" dirty="0">
                          <a:effectLst/>
                          <a:latin typeface="Gotham Book"/>
                        </a:rPr>
                        <a:t> de </a:t>
                      </a:r>
                      <a:r>
                        <a:rPr lang="en-US" sz="2300" b="0" i="0" u="none" strike="noStrike" dirty="0" err="1">
                          <a:effectLst/>
                          <a:latin typeface="Gotham Book"/>
                        </a:rPr>
                        <a:t>lealtad</a:t>
                      </a:r>
                      <a:endParaRPr lang="en-US" sz="2300" b="0" i="0" u="none" strike="noStrike" dirty="0">
                        <a:effectLst/>
                        <a:latin typeface="Gotham Book"/>
                      </a:endParaRP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10. </a:t>
                      </a:r>
                      <a:r>
                        <a:rPr lang="en-US" sz="2400" b="0" i="0" u="none" strike="noStrike" dirty="0" err="1">
                          <a:effectLst/>
                          <a:latin typeface="Gotham Book"/>
                        </a:rPr>
                        <a:t>Asesinato</a:t>
                      </a:r>
                      <a:endParaRPr lang="en-US" sz="2400" b="0" i="0" u="none" strike="noStrike" dirty="0">
                        <a:effectLst/>
                        <a:latin typeface="Gotham Book"/>
                      </a:endParaRP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7945038"/>
                  </a:ext>
                </a:extLst>
              </a:tr>
              <a:tr h="538352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11. </a:t>
                      </a:r>
                      <a:r>
                        <a:rPr lang="en-US" sz="2100" b="0" i="0" u="none" strike="noStrike" dirty="0">
                          <a:effectLst/>
                          <a:latin typeface="Gotham Book"/>
                        </a:rPr>
                        <a:t>Leyes de </a:t>
                      </a:r>
                      <a:r>
                        <a:rPr lang="en-US" sz="2100" b="0" i="0" u="none" strike="noStrike" dirty="0" err="1">
                          <a:effectLst/>
                          <a:latin typeface="Gotham Book"/>
                        </a:rPr>
                        <a:t>Reconstrucción</a:t>
                      </a:r>
                      <a:endParaRPr lang="en-US" sz="2400" b="0" i="0" u="none" strike="noStrike" dirty="0">
                        <a:effectLst/>
                        <a:latin typeface="Gotham Book"/>
                      </a:endParaRP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12. </a:t>
                      </a:r>
                      <a:r>
                        <a:rPr lang="en-US" sz="2400" b="0" i="0" u="none" strike="noStrike" dirty="0" err="1">
                          <a:effectLst/>
                          <a:latin typeface="Gotham Book"/>
                        </a:rPr>
                        <a:t>Oficina</a:t>
                      </a: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 de </a:t>
                      </a:r>
                      <a:r>
                        <a:rPr lang="en-US" sz="2400" b="0" i="0" u="none" strike="noStrike" dirty="0" err="1">
                          <a:effectLst/>
                          <a:latin typeface="Gotham Book"/>
                        </a:rPr>
                        <a:t>Libertos</a:t>
                      </a:r>
                      <a:endParaRPr lang="en-US" sz="2400" b="0" i="0" u="none" strike="noStrike" dirty="0">
                        <a:effectLst/>
                        <a:latin typeface="Gotham Book"/>
                      </a:endParaRP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13. 13ª </a:t>
                      </a:r>
                      <a:r>
                        <a:rPr lang="en-US" sz="2400" b="0" i="0" u="none" strike="noStrike" dirty="0" err="1">
                          <a:effectLst/>
                          <a:latin typeface="Gotham Book"/>
                        </a:rPr>
                        <a:t>Enmienda</a:t>
                      </a:r>
                      <a:endParaRPr lang="en-US" sz="2400" b="0" i="0" u="none" strike="noStrike" dirty="0">
                        <a:effectLst/>
                        <a:latin typeface="Gotham Book"/>
                      </a:endParaRP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14. 14ª </a:t>
                      </a:r>
                      <a:r>
                        <a:rPr lang="en-US" sz="2400" b="0" i="0" u="none" strike="noStrike" dirty="0" err="1">
                          <a:effectLst/>
                          <a:latin typeface="Gotham Book"/>
                        </a:rPr>
                        <a:t>Enmienda</a:t>
                      </a:r>
                      <a:endParaRPr lang="en-US" sz="2400" b="0" i="0" u="none" strike="noStrike" dirty="0">
                        <a:effectLst/>
                        <a:latin typeface="Gotham Book"/>
                      </a:endParaRP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15. 15ª </a:t>
                      </a:r>
                      <a:r>
                        <a:rPr lang="en-US" sz="2400" b="0" i="0" u="none" strike="noStrike" dirty="0" err="1">
                          <a:effectLst/>
                          <a:latin typeface="Gotham Book"/>
                        </a:rPr>
                        <a:t>Enmienda</a:t>
                      </a:r>
                      <a:endParaRPr lang="en-US" sz="2400" b="0" i="0" u="none" strike="noStrike" dirty="0">
                        <a:effectLst/>
                        <a:latin typeface="Gotham Book"/>
                      </a:endParaRP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6844553"/>
                  </a:ext>
                </a:extLst>
              </a:tr>
              <a:tr h="538352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16. Abraham Lincoln</a:t>
                      </a: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i="0" u="none" strike="noStrike" dirty="0">
                          <a:effectLst/>
                          <a:latin typeface="Gotham Book"/>
                        </a:rPr>
                        <a:t>17. </a:t>
                      </a: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Andrew Johnson</a:t>
                      </a:r>
                      <a:endParaRPr lang="en-US" sz="2200" b="0" i="0" u="none" strike="noStrike" dirty="0">
                        <a:effectLst/>
                        <a:latin typeface="Gotham Book"/>
                      </a:endParaRP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18. </a:t>
                      </a:r>
                      <a:r>
                        <a:rPr lang="en-US" sz="2400" b="0" i="0" u="none" strike="noStrike" dirty="0" err="1">
                          <a:effectLst/>
                          <a:latin typeface="Gotham Book"/>
                        </a:rPr>
                        <a:t>Gobierno</a:t>
                      </a: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 </a:t>
                      </a:r>
                      <a:r>
                        <a:rPr lang="en-US" sz="2400" b="0" i="0" u="none" strike="noStrike" dirty="0" err="1">
                          <a:effectLst/>
                          <a:latin typeface="Gotham Book"/>
                        </a:rPr>
                        <a:t>centralizado</a:t>
                      </a:r>
                      <a:endParaRPr lang="en-US" sz="2400" b="0" i="0" u="none" strike="noStrike" dirty="0">
                        <a:effectLst/>
                        <a:latin typeface="Gotham Book"/>
                      </a:endParaRP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19. </a:t>
                      </a:r>
                      <a:r>
                        <a:rPr lang="en-US" sz="2200" b="0" i="0" u="none" strike="noStrike" dirty="0" err="1">
                          <a:effectLst/>
                          <a:latin typeface="Gotham Book"/>
                        </a:rPr>
                        <a:t>Gobierno</a:t>
                      </a:r>
                      <a:r>
                        <a:rPr lang="en-US" sz="2200" b="0" i="0" u="none" strike="noStrike" dirty="0">
                          <a:effectLst/>
                          <a:latin typeface="Gotham Book"/>
                        </a:rPr>
                        <a:t> </a:t>
                      </a:r>
                      <a:r>
                        <a:rPr lang="en-US" sz="2200" b="0" i="0" u="none" strike="noStrike" dirty="0" err="1">
                          <a:effectLst/>
                          <a:latin typeface="Gotham Book"/>
                        </a:rPr>
                        <a:t>descentralizado</a:t>
                      </a:r>
                      <a:endParaRPr lang="en-US" sz="2400" b="0" i="0" u="none" strike="noStrike" dirty="0">
                        <a:effectLst/>
                        <a:latin typeface="Gotham Book"/>
                      </a:endParaRP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20. Constitución de 1876</a:t>
                      </a: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4509357"/>
                  </a:ext>
                </a:extLst>
              </a:tr>
              <a:tr h="538352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b="0" i="0" u="none" strike="noStrike" dirty="0">
                          <a:effectLst/>
                          <a:latin typeface="Gotham Book"/>
                        </a:rPr>
                        <a:t>21. Ley Marcial</a:t>
                      </a: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22. </a:t>
                      </a:r>
                      <a:r>
                        <a:rPr lang="en-US" sz="2400" b="0" i="0" u="none" strike="noStrike" dirty="0" err="1">
                          <a:effectLst/>
                          <a:latin typeface="Gotham Book"/>
                        </a:rPr>
                        <a:t>Principios</a:t>
                      </a:r>
                      <a:endParaRPr lang="en-US" sz="2400" b="0" i="0" u="none" strike="noStrike" dirty="0">
                        <a:effectLst/>
                        <a:latin typeface="Gotham Book"/>
                      </a:endParaRP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23. Ku Klux Klan</a:t>
                      </a: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24. </a:t>
                      </a:r>
                      <a:r>
                        <a:rPr lang="en-US" sz="2400" b="0" i="0" u="none" strike="noStrike" dirty="0" err="1">
                          <a:effectLst/>
                          <a:latin typeface="Gotham Book"/>
                        </a:rPr>
                        <a:t>Ratificar</a:t>
                      </a:r>
                      <a:endParaRPr lang="en-US" sz="2400" b="0" i="0" u="none" strike="noStrike" dirty="0">
                        <a:effectLst/>
                        <a:latin typeface="Gotham Book"/>
                      </a:endParaRP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25. </a:t>
                      </a:r>
                      <a:r>
                        <a:rPr lang="en-US" sz="2400" b="0" i="0" u="none" strike="noStrike" dirty="0" err="1">
                          <a:effectLst/>
                          <a:latin typeface="Gotham Book"/>
                        </a:rPr>
                        <a:t>Impuestos</a:t>
                      </a:r>
                      <a:endParaRPr lang="en-US" sz="2400" b="0" i="0" u="none" strike="noStrike" dirty="0">
                        <a:effectLst/>
                        <a:latin typeface="Gotham Book"/>
                      </a:endParaRP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1118861"/>
                  </a:ext>
                </a:extLst>
              </a:tr>
              <a:tr h="538352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26. </a:t>
                      </a:r>
                      <a:r>
                        <a:rPr lang="en-US" sz="2400" b="0" i="0" u="none" strike="noStrike" dirty="0" err="1">
                          <a:effectLst/>
                          <a:latin typeface="Gotham Book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Exconfederados</a:t>
                      </a:r>
                      <a:endParaRPr lang="en-US" sz="2400" b="0" i="0" u="none" strike="noStrike" dirty="0">
                        <a:effectLst/>
                        <a:latin typeface="Gotham Book"/>
                      </a:endParaRP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27. </a:t>
                      </a:r>
                      <a:r>
                        <a:rPr lang="en-US" sz="2400" b="0" i="0" u="none" strike="noStrike" dirty="0" err="1">
                          <a:effectLst/>
                          <a:latin typeface="Gotham Book"/>
                        </a:rPr>
                        <a:t>Republicanos</a:t>
                      </a: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 </a:t>
                      </a:r>
                      <a:r>
                        <a:rPr lang="en-US" sz="2400" b="0" i="0" u="none" strike="noStrike" dirty="0" err="1">
                          <a:effectLst/>
                          <a:latin typeface="Gotham Book"/>
                        </a:rPr>
                        <a:t>radicales</a:t>
                      </a:r>
                      <a:endParaRPr lang="en-US" sz="2400" b="0" i="0" u="none" strike="noStrike" dirty="0">
                        <a:effectLst/>
                        <a:latin typeface="Gotham Book"/>
                      </a:endParaRP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28. </a:t>
                      </a:r>
                      <a:r>
                        <a:rPr lang="en-US" sz="2400" b="0" i="0" u="none" strike="noStrike" dirty="0" err="1">
                          <a:effectLst/>
                          <a:latin typeface="Gotham Book"/>
                        </a:rPr>
                        <a:t>Gobierno</a:t>
                      </a: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 </a:t>
                      </a:r>
                      <a:r>
                        <a:rPr lang="en-US" sz="2400" b="0" i="0" u="none" strike="noStrike" dirty="0" err="1">
                          <a:effectLst/>
                          <a:latin typeface="Gotham Book"/>
                        </a:rPr>
                        <a:t>limitado</a:t>
                      </a:r>
                      <a:endParaRPr lang="en-US" sz="2400" b="0" i="0" u="none" strike="noStrike" dirty="0">
                        <a:effectLst/>
                        <a:latin typeface="Gotham Book"/>
                      </a:endParaRP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29. Richard Coke</a:t>
                      </a: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30. </a:t>
                      </a:r>
                      <a:r>
                        <a:rPr lang="en-US" sz="2400" b="0" i="0" u="none" strike="noStrike" dirty="0" err="1">
                          <a:effectLst/>
                          <a:latin typeface="Gotham Book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Separación</a:t>
                      </a:r>
                      <a:r>
                        <a:rPr lang="en-US" sz="2400" b="0" i="0" u="none" strike="noStrike" dirty="0">
                          <a:effectLst/>
                          <a:latin typeface="Gotham Book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de </a:t>
                      </a:r>
                      <a:r>
                        <a:rPr lang="en-US" sz="2400" b="0" i="0" u="none" strike="noStrike" dirty="0" err="1">
                          <a:effectLst/>
                          <a:latin typeface="Gotham Book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poderes</a:t>
                      </a:r>
                      <a:endParaRPr lang="en-US" sz="2400" b="0" i="0" u="none" strike="noStrike" dirty="0">
                        <a:effectLst/>
                        <a:latin typeface="Gotham Book"/>
                      </a:endParaRP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509972"/>
                  </a:ext>
                </a:extLst>
              </a:tr>
              <a:tr h="538352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31. </a:t>
                      </a:r>
                      <a:r>
                        <a:rPr lang="en-US" sz="2400" b="0" i="0" u="none" strike="noStrike" dirty="0" err="1">
                          <a:effectLst/>
                          <a:latin typeface="Gotham Book"/>
                        </a:rPr>
                        <a:t>Republicanismo</a:t>
                      </a:r>
                      <a:endParaRPr lang="en-US" sz="2200" b="0" i="0" u="none" strike="noStrike" dirty="0">
                        <a:effectLst/>
                        <a:latin typeface="Gotham Book"/>
                      </a:endParaRP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32. </a:t>
                      </a:r>
                      <a:r>
                        <a:rPr lang="en-US" sz="2400" b="0" i="0" u="none" strike="noStrike" dirty="0" err="1">
                          <a:effectLst/>
                          <a:latin typeface="Gotham Book"/>
                        </a:rPr>
                        <a:t>Federalismo</a:t>
                      </a:r>
                      <a:endParaRPr lang="en-US" sz="2400" b="0" i="0" u="none" strike="noStrike" dirty="0">
                        <a:effectLst/>
                        <a:latin typeface="Gotham Book"/>
                      </a:endParaRP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33. </a:t>
                      </a:r>
                      <a:r>
                        <a:rPr lang="en-US" sz="2400" b="0" i="0" u="none" strike="noStrike" dirty="0" err="1">
                          <a:effectLst/>
                          <a:latin typeface="Gotham Book"/>
                        </a:rPr>
                        <a:t>Soberanía</a:t>
                      </a: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 popular</a:t>
                      </a: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34. </a:t>
                      </a:r>
                      <a:r>
                        <a:rPr lang="en-US" sz="2400" b="0" i="0" u="none" strike="noStrike" dirty="0" err="1">
                          <a:effectLst/>
                          <a:latin typeface="Gotham Book"/>
                        </a:rPr>
                        <a:t>Controles</a:t>
                      </a: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 y </a:t>
                      </a:r>
                      <a:r>
                        <a:rPr lang="en-US" sz="2400" b="0" i="0" u="none" strike="noStrike" dirty="0" err="1">
                          <a:effectLst/>
                          <a:latin typeface="Gotham Book"/>
                        </a:rPr>
                        <a:t>equilibrios</a:t>
                      </a:r>
                      <a:endParaRPr lang="en-US" sz="2400" b="0" i="0" u="none" strike="noStrike" dirty="0">
                        <a:effectLst/>
                        <a:latin typeface="Gotham Book"/>
                      </a:endParaRP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35. Derechos </a:t>
                      </a:r>
                      <a:r>
                        <a:rPr lang="en-US" sz="2400" b="0" i="0" u="none" strike="noStrike" dirty="0" err="1">
                          <a:effectLst/>
                          <a:latin typeface="Gotham Book"/>
                        </a:rPr>
                        <a:t>individuales</a:t>
                      </a:r>
                      <a:endParaRPr lang="en-US" sz="2400" b="0" i="0" u="none" strike="noStrike" dirty="0">
                        <a:effectLst/>
                        <a:latin typeface="Gotham Book"/>
                      </a:endParaRP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03913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5640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CA5ACA2-3436-B048-BAB2-05A7A5B3B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44000"/>
            <a:alphaModFix amt="9000"/>
          </a:blip>
          <a:srcRect l="8724" t="84492" b="1647"/>
          <a:stretch/>
        </p:blipFill>
        <p:spPr>
          <a:xfrm rot="5400000">
            <a:off x="-2656745" y="2677256"/>
            <a:ext cx="6858001" cy="1503485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  <a:reflection endPos="65000" dist="762000" dir="5400000" sy="-100000" algn="bl" rotWithShape="0"/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"/>
            <a:ext cx="1524002" cy="6858002"/>
          </a:xfrm>
          <a:prstGeom prst="rect">
            <a:avLst/>
          </a:prstGeom>
          <a:solidFill>
            <a:srgbClr val="DB3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5941A22A-3F85-CE42-A7DB-F61DA4448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529" y="5627077"/>
            <a:ext cx="976941" cy="9948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6376534-F36F-4D66-8116-A4F793EA6D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4000"/>
            <a:lum bright="31000"/>
          </a:blip>
          <a:srcRect l="8724" t="84492" b="1647"/>
          <a:stretch/>
        </p:blipFill>
        <p:spPr>
          <a:xfrm rot="5400000">
            <a:off x="-2656751" y="2677256"/>
            <a:ext cx="6858003" cy="1503485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reflection blurRad="952500" stA="0" endPos="94000" dist="1181100" dir="5400000" sy="-100000" algn="bl" rotWithShape="0"/>
          </a:effectLst>
        </p:spPr>
      </p:pic>
      <p:sp>
        <p:nvSpPr>
          <p:cNvPr id="10" name="Title 5"/>
          <p:cNvSpPr txBox="1">
            <a:spLocks noGrp="1"/>
          </p:cNvSpPr>
          <p:nvPr>
            <p:ph type="title"/>
          </p:nvPr>
        </p:nvSpPr>
        <p:spPr>
          <a:xfrm>
            <a:off x="1817914" y="13061"/>
            <a:ext cx="8736876" cy="13476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7200" dirty="0" err="1">
                <a:latin typeface="Gotham Book"/>
                <a:cs typeface="Gisha" panose="020F0502020204030204" pitchFamily="34" charset="-79"/>
              </a:rPr>
              <a:t>Actividad</a:t>
            </a:r>
            <a:r>
              <a:rPr lang="en-US" sz="7200" dirty="0">
                <a:latin typeface="Gotham Book"/>
                <a:cs typeface="Gisha" panose="020F0502020204030204" pitchFamily="34" charset="-79"/>
              </a:rPr>
              <a:t> de </a:t>
            </a:r>
            <a:r>
              <a:rPr lang="en-US" sz="7200" dirty="0" err="1">
                <a:latin typeface="Gotham Book"/>
                <a:cs typeface="Gisha" panose="020F0502020204030204" pitchFamily="34" charset="-79"/>
              </a:rPr>
              <a:t>cierre</a:t>
            </a:r>
            <a:endParaRPr lang="en-US" sz="7200" dirty="0">
              <a:latin typeface="Gotham Book"/>
              <a:cs typeface="Gisha" panose="020F0502020204030204" pitchFamily="34" charset="-79"/>
            </a:endParaRPr>
          </a:p>
        </p:txBody>
      </p:sp>
      <p:sp>
        <p:nvSpPr>
          <p:cNvPr id="11" name="TextBox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4C5C89C3-009E-A2ED-674F-8CCC4C766036}"/>
              </a:ext>
            </a:extLst>
          </p:cNvPr>
          <p:cNvSpPr/>
          <p:nvPr/>
        </p:nvSpPr>
        <p:spPr>
          <a:xfrm>
            <a:off x="4114801" y="1503485"/>
            <a:ext cx="7609115" cy="2188028"/>
          </a:xfrm>
          <a:prstGeom prst="wedgeRoundRectCallout">
            <a:avLst>
              <a:gd name="adj1" fmla="val -64311"/>
              <a:gd name="adj2" fmla="val 17909"/>
              <a:gd name="adj3" fmla="val 16667"/>
            </a:avLst>
          </a:prstGeom>
          <a:solidFill>
            <a:srgbClr val="DE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S" sz="3600" dirty="0">
                <a:solidFill>
                  <a:prstClr val="white"/>
                </a:solidFill>
                <a:latin typeface="Gotham Book"/>
              </a:rPr>
              <a:t>Un término de mi tarjeta es ________. Algo que sé sobre este término es __________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 Book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EBE8E3E-0F49-007F-7859-D83B24B4D6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53295" y="2114550"/>
            <a:ext cx="1213758" cy="1213758"/>
          </a:xfrm>
          <a:prstGeom prst="rect">
            <a:avLst/>
          </a:prstGeom>
        </p:spPr>
      </p:pic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11CE2759-F4AC-F3C4-8090-950A715AD3B0}"/>
              </a:ext>
            </a:extLst>
          </p:cNvPr>
          <p:cNvSpPr/>
          <p:nvPr/>
        </p:nvSpPr>
        <p:spPr>
          <a:xfrm>
            <a:off x="2139316" y="3936455"/>
            <a:ext cx="7609115" cy="2188028"/>
          </a:xfrm>
          <a:prstGeom prst="wedgeRoundRectCallout">
            <a:avLst>
              <a:gd name="adj1" fmla="val 67592"/>
              <a:gd name="adj2" fmla="val 24377"/>
              <a:gd name="adj3" fmla="val 16667"/>
            </a:avLst>
          </a:prstGeom>
          <a:solidFill>
            <a:srgbClr val="DE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S" sz="3600" dirty="0">
                <a:solidFill>
                  <a:prstClr val="white"/>
                </a:solidFill>
                <a:latin typeface="Gotham Book"/>
              </a:rPr>
              <a:t>Un término de mi tarjeta es ________. Tres palabras clave relacionadas con este término son _____, _____ y ______.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 Book"/>
              <a:ea typeface="+mn-ea"/>
              <a:cs typeface="+mn-cs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2E3470F8-E70A-B63A-FB77-ABCD9B4CF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57729" y="4607379"/>
            <a:ext cx="1213758" cy="121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6308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3acec14-576f-4745-8bc6-f1209321bcba">
      <Terms xmlns="http://schemas.microsoft.com/office/infopath/2007/PartnerControls"/>
    </lcf76f155ced4ddcb4097134ff3c332f>
    <TaxCatchAll xmlns="545cb1ba-8b8a-41a6-8528-558dc0e9756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B0A8DCC8F544446B22E24D6E812C780" ma:contentTypeVersion="15" ma:contentTypeDescription="Create a new document." ma:contentTypeScope="" ma:versionID="16ab1c15d38caf4f32317477b31c4ec2">
  <xsd:schema xmlns:xsd="http://www.w3.org/2001/XMLSchema" xmlns:xs="http://www.w3.org/2001/XMLSchema" xmlns:p="http://schemas.microsoft.com/office/2006/metadata/properties" xmlns:ns2="33acec14-576f-4745-8bc6-f1209321bcba" xmlns:ns3="545cb1ba-8b8a-41a6-8528-558dc0e9756b" targetNamespace="http://schemas.microsoft.com/office/2006/metadata/properties" ma:root="true" ma:fieldsID="b419c122fc97e6f35bcc08b0498eb2ae" ns2:_="" ns3:_="">
    <xsd:import namespace="33acec14-576f-4745-8bc6-f1209321bcba"/>
    <xsd:import namespace="545cb1ba-8b8a-41a6-8528-558dc0e9756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acec14-576f-4745-8bc6-f1209321bc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cfe284ab-3129-4a4f-a33b-1446679d637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5cb1ba-8b8a-41a6-8528-558dc0e9756b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6e693da1-8859-418a-a592-5356612f0256}" ma:internalName="TaxCatchAll" ma:showField="CatchAllData" ma:web="545cb1ba-8b8a-41a6-8528-558dc0e9756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5189238-D678-47FD-B9DE-35AEF19E5E3A}">
  <ds:schemaRefs>
    <ds:schemaRef ds:uri="http://schemas.microsoft.com/office/2006/metadata/properties"/>
    <ds:schemaRef ds:uri="http://schemas.microsoft.com/office/infopath/2007/PartnerControls"/>
    <ds:schemaRef ds:uri="33acec14-576f-4745-8bc6-f1209321bcba"/>
    <ds:schemaRef ds:uri="545cb1ba-8b8a-41a6-8528-558dc0e9756b"/>
  </ds:schemaRefs>
</ds:datastoreItem>
</file>

<file path=customXml/itemProps2.xml><?xml version="1.0" encoding="utf-8"?>
<ds:datastoreItem xmlns:ds="http://schemas.openxmlformats.org/officeDocument/2006/customXml" ds:itemID="{6EE94DAE-CE28-4EAE-8E86-D6294E7CB6C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29699E0-36DB-4C54-9D0B-0495967CDD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3acec14-576f-4745-8bc6-f1209321bcba"/>
    <ds:schemaRef ds:uri="545cb1ba-8b8a-41a6-8528-558dc0e975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37f4b8a2-ad4f-41b5-9a91-284d2cc38f56}" enabled="1" method="Standard" siteId="{70de1992-07c6-480f-a318-a1afcba03983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394</Words>
  <Application>Microsoft Office PowerPoint</Application>
  <PresentationFormat>Widescreen</PresentationFormat>
  <Paragraphs>58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Calibri Light</vt:lpstr>
      <vt:lpstr>Gotham Book</vt:lpstr>
      <vt:lpstr>Gotham Medium</vt:lpstr>
      <vt:lpstr>Office Theme</vt:lpstr>
      <vt:lpstr>1_Office Theme</vt:lpstr>
      <vt:lpstr>Unidad 9  Bingo Reseña Juego</vt:lpstr>
      <vt:lpstr>Rellena tu tarjeta</vt:lpstr>
      <vt:lpstr>Cómo jugar:</vt:lpstr>
      <vt:lpstr>Cómo se gana? </vt:lpstr>
      <vt:lpstr>Resumen del Bingo de la Unidad 9 Elige entre los términos de abajo para rellenar aleatoriamente cada casilla de tu tarjeta de Bingo. No uses un término más de una vez. No usarás todos los términos.</vt:lpstr>
      <vt:lpstr>Actividad de cierre</vt:lpstr>
    </vt:vector>
  </TitlesOfParts>
  <Company>University of North Texas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McClure Abubakar, Courtney</dc:creator>
  <cp:lastModifiedBy>Wilkinson, Ulises</cp:lastModifiedBy>
  <cp:revision>4</cp:revision>
  <dcterms:created xsi:type="dcterms:W3CDTF">2025-10-15T19:26:58Z</dcterms:created>
  <dcterms:modified xsi:type="dcterms:W3CDTF">2026-03-30T23:41:13Z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0x010100EB0A8DCC8F544446B22E24D6E812C780</vt:lpwstr>
  </property>
  <property fmtid="{D5CDD505-2E9C-101B-9397-08002B2CF9AE}" pid="3" name="MediaServiceImageTags">
    <vt:lpwstr/>
  </property>
</Properties>
</file>