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00" r:id="rId5"/>
    <p:sldId id="282" r:id="rId6"/>
    <p:sldId id="315" r:id="rId7"/>
    <p:sldId id="324" r:id="rId8"/>
    <p:sldId id="298" r:id="rId9"/>
    <p:sldId id="308" r:id="rId10"/>
    <p:sldId id="299" r:id="rId11"/>
    <p:sldId id="309" r:id="rId12"/>
    <p:sldId id="310" r:id="rId13"/>
    <p:sldId id="311" r:id="rId14"/>
    <p:sldId id="312" r:id="rId15"/>
    <p:sldId id="313" r:id="rId16"/>
    <p:sldId id="327" r:id="rId17"/>
    <p:sldId id="314" r:id="rId18"/>
    <p:sldId id="325" r:id="rId19"/>
    <p:sldId id="32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591B0-1E3D-4FEF-83DE-2FE0A481A946}" v="97" dt="2026-03-30T23:58:31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custSel modSld">
      <pc:chgData name="Wilkinson, Ulises" userId="aece8d85-eb83-4e23-bf28-c30077cba893" providerId="ADAL" clId="{884F47B1-B553-4192-9126-1C112833296C}" dt="2026-03-30T23:58:27.473" v="47" actId="255"/>
      <pc:docMkLst>
        <pc:docMk/>
      </pc:docMkLst>
      <pc:sldChg chg="modSp">
        <pc:chgData name="Wilkinson, Ulises" userId="aece8d85-eb83-4e23-bf28-c30077cba893" providerId="ADAL" clId="{884F47B1-B553-4192-9126-1C112833296C}" dt="2026-03-30T23:42:59.738" v="0"/>
        <pc:sldMkLst>
          <pc:docMk/>
          <pc:sldMk cId="1211131730" sldId="282"/>
        </pc:sldMkLst>
        <pc:spChg chg="mod">
          <ac:chgData name="Wilkinson, Ulises" userId="aece8d85-eb83-4e23-bf28-c30077cba893" providerId="ADAL" clId="{884F47B1-B553-4192-9126-1C112833296C}" dt="2026-03-30T23:42:59.738" v="0"/>
          <ac:spMkLst>
            <pc:docMk/>
            <pc:sldMk cId="1211131730" sldId="282"/>
            <ac:spMk id="4" creationId="{E48F479A-6511-B2FC-9BD1-CE4F96706620}"/>
          </ac:spMkLst>
        </pc:spChg>
      </pc:sldChg>
      <pc:sldChg chg="modSp mod">
        <pc:chgData name="Wilkinson, Ulises" userId="aece8d85-eb83-4e23-bf28-c30077cba893" providerId="ADAL" clId="{884F47B1-B553-4192-9126-1C112833296C}" dt="2026-03-30T23:43:52.544" v="13" actId="114"/>
        <pc:sldMkLst>
          <pc:docMk/>
          <pc:sldMk cId="1980097663" sldId="298"/>
        </pc:sldMkLst>
        <pc:spChg chg="mod">
          <ac:chgData name="Wilkinson, Ulises" userId="aece8d85-eb83-4e23-bf28-c30077cba893" providerId="ADAL" clId="{884F47B1-B553-4192-9126-1C112833296C}" dt="2026-03-30T23:43:29.908" v="5" actId="27636"/>
          <ac:spMkLst>
            <pc:docMk/>
            <pc:sldMk cId="1980097663" sldId="298"/>
            <ac:spMk id="12" creationId="{AA0FBFBF-DF50-12F8-85CD-D1AB10083F91}"/>
          </ac:spMkLst>
        </pc:spChg>
        <pc:spChg chg="mod">
          <ac:chgData name="Wilkinson, Ulises" userId="aece8d85-eb83-4e23-bf28-c30077cba893" providerId="ADAL" clId="{884F47B1-B553-4192-9126-1C112833296C}" dt="2026-03-30T23:43:52.544" v="13" actId="114"/>
          <ac:spMkLst>
            <pc:docMk/>
            <pc:sldMk cId="1980097663" sldId="298"/>
            <ac:spMk id="13" creationId="{0CF76A14-8E8E-BC23-58D9-55992D4E1090}"/>
          </ac:spMkLst>
        </pc:spChg>
      </pc:sldChg>
      <pc:sldChg chg="modSp mod">
        <pc:chgData name="Wilkinson, Ulises" userId="aece8d85-eb83-4e23-bf28-c30077cba893" providerId="ADAL" clId="{884F47B1-B553-4192-9126-1C112833296C}" dt="2026-03-30T23:44:50.335" v="22" actId="1076"/>
        <pc:sldMkLst>
          <pc:docMk/>
          <pc:sldMk cId="3401320799" sldId="299"/>
        </pc:sldMkLst>
        <pc:spChg chg="mod">
          <ac:chgData name="Wilkinson, Ulises" userId="aece8d85-eb83-4e23-bf28-c30077cba893" providerId="ADAL" clId="{884F47B1-B553-4192-9126-1C112833296C}" dt="2026-03-30T23:44:50.335" v="22" actId="1076"/>
          <ac:spMkLst>
            <pc:docMk/>
            <pc:sldMk cId="3401320799" sldId="299"/>
            <ac:spMk id="11" creationId="{BC086618-1878-9131-E7C3-C5D1D3B1069A}"/>
          </ac:spMkLst>
        </pc:spChg>
      </pc:sldChg>
      <pc:sldChg chg="modSp mod">
        <pc:chgData name="Wilkinson, Ulises" userId="aece8d85-eb83-4e23-bf28-c30077cba893" providerId="ADAL" clId="{884F47B1-B553-4192-9126-1C112833296C}" dt="2026-03-30T23:44:24.227" v="20" actId="255"/>
        <pc:sldMkLst>
          <pc:docMk/>
          <pc:sldMk cId="1740664086" sldId="308"/>
        </pc:sldMkLst>
        <pc:spChg chg="mod">
          <ac:chgData name="Wilkinson, Ulises" userId="aece8d85-eb83-4e23-bf28-c30077cba893" providerId="ADAL" clId="{884F47B1-B553-4192-9126-1C112833296C}" dt="2026-03-30T23:44:05.192" v="16" actId="27636"/>
          <ac:spMkLst>
            <pc:docMk/>
            <pc:sldMk cId="1740664086" sldId="308"/>
            <ac:spMk id="4" creationId="{854EDF2E-86B2-8881-4E4B-D680DA62F3A5}"/>
          </ac:spMkLst>
        </pc:spChg>
        <pc:spChg chg="mod">
          <ac:chgData name="Wilkinson, Ulises" userId="aece8d85-eb83-4e23-bf28-c30077cba893" providerId="ADAL" clId="{884F47B1-B553-4192-9126-1C112833296C}" dt="2026-03-30T23:44:24.227" v="20" actId="255"/>
          <ac:spMkLst>
            <pc:docMk/>
            <pc:sldMk cId="1740664086" sldId="308"/>
            <ac:spMk id="6" creationId="{CE6B75D8-7BFB-5496-3CA6-829A6FD6E3FF}"/>
          </ac:spMkLst>
        </pc:spChg>
      </pc:sldChg>
      <pc:sldChg chg="modSp mod">
        <pc:chgData name="Wilkinson, Ulises" userId="aece8d85-eb83-4e23-bf28-c30077cba893" providerId="ADAL" clId="{884F47B1-B553-4192-9126-1C112833296C}" dt="2026-03-30T23:46:08.962" v="27" actId="255"/>
        <pc:sldMkLst>
          <pc:docMk/>
          <pc:sldMk cId="4056567492" sldId="309"/>
        </pc:sldMkLst>
        <pc:spChg chg="mod">
          <ac:chgData name="Wilkinson, Ulises" userId="aece8d85-eb83-4e23-bf28-c30077cba893" providerId="ADAL" clId="{884F47B1-B553-4192-9126-1C112833296C}" dt="2026-03-30T23:45:37.878" v="24" actId="255"/>
          <ac:spMkLst>
            <pc:docMk/>
            <pc:sldMk cId="4056567492" sldId="309"/>
            <ac:spMk id="6" creationId="{D6461485-C0C8-A5D7-D0D6-9763F9C96314}"/>
          </ac:spMkLst>
        </pc:spChg>
        <pc:spChg chg="mod">
          <ac:chgData name="Wilkinson, Ulises" userId="aece8d85-eb83-4e23-bf28-c30077cba893" providerId="ADAL" clId="{884F47B1-B553-4192-9126-1C112833296C}" dt="2026-03-30T23:46:08.962" v="27" actId="255"/>
          <ac:spMkLst>
            <pc:docMk/>
            <pc:sldMk cId="4056567492" sldId="309"/>
            <ac:spMk id="16" creationId="{C56E9947-BC52-1C4C-9602-F9BEE3EEB18D}"/>
          </ac:spMkLst>
        </pc:spChg>
      </pc:sldChg>
      <pc:sldChg chg="modSp mod">
        <pc:chgData name="Wilkinson, Ulises" userId="aece8d85-eb83-4e23-bf28-c30077cba893" providerId="ADAL" clId="{884F47B1-B553-4192-9126-1C112833296C}" dt="2026-03-30T23:54:24.683" v="30" actId="255"/>
        <pc:sldMkLst>
          <pc:docMk/>
          <pc:sldMk cId="969701444" sldId="310"/>
        </pc:sldMkLst>
        <pc:spChg chg="mod">
          <ac:chgData name="Wilkinson, Ulises" userId="aece8d85-eb83-4e23-bf28-c30077cba893" providerId="ADAL" clId="{884F47B1-B553-4192-9126-1C112833296C}" dt="2026-03-30T23:54:10.495" v="29" actId="255"/>
          <ac:spMkLst>
            <pc:docMk/>
            <pc:sldMk cId="969701444" sldId="310"/>
            <ac:spMk id="6" creationId="{CB014F40-C858-4531-A290-B9BEB5902686}"/>
          </ac:spMkLst>
        </pc:spChg>
        <pc:spChg chg="mod">
          <ac:chgData name="Wilkinson, Ulises" userId="aece8d85-eb83-4e23-bf28-c30077cba893" providerId="ADAL" clId="{884F47B1-B553-4192-9126-1C112833296C}" dt="2026-03-30T23:54:24.683" v="30" actId="255"/>
          <ac:spMkLst>
            <pc:docMk/>
            <pc:sldMk cId="969701444" sldId="310"/>
            <ac:spMk id="13" creationId="{B6256440-145E-53A0-977C-E845A883EF85}"/>
          </ac:spMkLst>
        </pc:spChg>
      </pc:sldChg>
      <pc:sldChg chg="modSp mod">
        <pc:chgData name="Wilkinson, Ulises" userId="aece8d85-eb83-4e23-bf28-c30077cba893" providerId="ADAL" clId="{884F47B1-B553-4192-9126-1C112833296C}" dt="2026-03-30T23:58:27.473" v="47" actId="255"/>
        <pc:sldMkLst>
          <pc:docMk/>
          <pc:sldMk cId="2974646346" sldId="311"/>
        </pc:sldMkLst>
        <pc:spChg chg="mod">
          <ac:chgData name="Wilkinson, Ulises" userId="aece8d85-eb83-4e23-bf28-c30077cba893" providerId="ADAL" clId="{884F47B1-B553-4192-9126-1C112833296C}" dt="2026-03-30T23:56:14.165" v="37"/>
          <ac:spMkLst>
            <pc:docMk/>
            <pc:sldMk cId="2974646346" sldId="311"/>
            <ac:spMk id="6" creationId="{0C041C79-A2D8-59D7-9E1A-76966B4C3FE4}"/>
          </ac:spMkLst>
        </pc:spChg>
        <pc:spChg chg="mod">
          <ac:chgData name="Wilkinson, Ulises" userId="aece8d85-eb83-4e23-bf28-c30077cba893" providerId="ADAL" clId="{884F47B1-B553-4192-9126-1C112833296C}" dt="2026-03-30T23:58:27.473" v="47" actId="255"/>
          <ac:spMkLst>
            <pc:docMk/>
            <pc:sldMk cId="2974646346" sldId="311"/>
            <ac:spMk id="14" creationId="{B6F53846-116C-1242-D6DE-2B914EDE4C37}"/>
          </ac:spMkLst>
        </pc:spChg>
      </pc:sldChg>
      <pc:sldChg chg="modSp mod">
        <pc:chgData name="Wilkinson, Ulises" userId="aece8d85-eb83-4e23-bf28-c30077cba893" providerId="ADAL" clId="{884F47B1-B553-4192-9126-1C112833296C}" dt="2026-03-30T23:56:25.751" v="38"/>
        <pc:sldMkLst>
          <pc:docMk/>
          <pc:sldMk cId="4130195785" sldId="312"/>
        </pc:sldMkLst>
        <pc:spChg chg="mod">
          <ac:chgData name="Wilkinson, Ulises" userId="aece8d85-eb83-4e23-bf28-c30077cba893" providerId="ADAL" clId="{884F47B1-B553-4192-9126-1C112833296C}" dt="2026-03-30T23:56:25.751" v="38"/>
          <ac:spMkLst>
            <pc:docMk/>
            <pc:sldMk cId="4130195785" sldId="312"/>
            <ac:spMk id="6" creationId="{1C352578-B2C8-3B4D-3476-CDEEB3E965FA}"/>
          </ac:spMkLst>
        </pc:spChg>
      </pc:sldChg>
      <pc:sldChg chg="modSp mod">
        <pc:chgData name="Wilkinson, Ulises" userId="aece8d85-eb83-4e23-bf28-c30077cba893" providerId="ADAL" clId="{884F47B1-B553-4192-9126-1C112833296C}" dt="2026-03-30T23:57:53.057" v="46" actId="255"/>
        <pc:sldMkLst>
          <pc:docMk/>
          <pc:sldMk cId="3946361442" sldId="313"/>
        </pc:sldMkLst>
        <pc:spChg chg="mod">
          <ac:chgData name="Wilkinson, Ulises" userId="aece8d85-eb83-4e23-bf28-c30077cba893" providerId="ADAL" clId="{884F47B1-B553-4192-9126-1C112833296C}" dt="2026-03-30T23:56:30.126" v="39"/>
          <ac:spMkLst>
            <pc:docMk/>
            <pc:sldMk cId="3946361442" sldId="313"/>
            <ac:spMk id="6" creationId="{3F27B385-FC44-C980-E256-9C9E93EB7B8A}"/>
          </ac:spMkLst>
        </pc:spChg>
        <pc:spChg chg="mod">
          <ac:chgData name="Wilkinson, Ulises" userId="aece8d85-eb83-4e23-bf28-c30077cba893" providerId="ADAL" clId="{884F47B1-B553-4192-9126-1C112833296C}" dt="2026-03-30T23:57:46.797" v="45" actId="255"/>
          <ac:spMkLst>
            <pc:docMk/>
            <pc:sldMk cId="3946361442" sldId="313"/>
            <ac:spMk id="11" creationId="{1E977065-F2D6-2BC8-8E30-9AE3BC8AAC98}"/>
          </ac:spMkLst>
        </pc:spChg>
        <pc:spChg chg="mod">
          <ac:chgData name="Wilkinson, Ulises" userId="aece8d85-eb83-4e23-bf28-c30077cba893" providerId="ADAL" clId="{884F47B1-B553-4192-9126-1C112833296C}" dt="2026-03-30T23:57:53.057" v="46" actId="255"/>
          <ac:spMkLst>
            <pc:docMk/>
            <pc:sldMk cId="3946361442" sldId="313"/>
            <ac:spMk id="12" creationId="{1441D84B-1A37-2D5B-B1FE-610F5E838F1A}"/>
          </ac:spMkLst>
        </pc:spChg>
      </pc:sldChg>
      <pc:sldChg chg="modSp mod">
        <pc:chgData name="Wilkinson, Ulises" userId="aece8d85-eb83-4e23-bf28-c30077cba893" providerId="ADAL" clId="{884F47B1-B553-4192-9126-1C112833296C}" dt="2026-03-30T23:57:01.640" v="43" actId="255"/>
        <pc:sldMkLst>
          <pc:docMk/>
          <pc:sldMk cId="619608762" sldId="314"/>
        </pc:sldMkLst>
        <pc:spChg chg="mod">
          <ac:chgData name="Wilkinson, Ulises" userId="aece8d85-eb83-4e23-bf28-c30077cba893" providerId="ADAL" clId="{884F47B1-B553-4192-9126-1C112833296C}" dt="2026-03-30T23:57:01.640" v="43" actId="255"/>
          <ac:spMkLst>
            <pc:docMk/>
            <pc:sldMk cId="619608762" sldId="314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3-30T23:43:19.532" v="2" actId="20577"/>
        <pc:sldMkLst>
          <pc:docMk/>
          <pc:sldMk cId="269195466" sldId="324"/>
        </pc:sldMkLst>
        <pc:spChg chg="mod">
          <ac:chgData name="Wilkinson, Ulises" userId="aece8d85-eb83-4e23-bf28-c30077cba893" providerId="ADAL" clId="{884F47B1-B553-4192-9126-1C112833296C}" dt="2026-03-30T23:43:19.532" v="2" actId="20577"/>
          <ac:spMkLst>
            <pc:docMk/>
            <pc:sldMk cId="269195466" sldId="324"/>
            <ac:spMk id="2" creationId="{6741C8BF-2E52-D8E3-4A44-8483E3FCDFDD}"/>
          </ac:spMkLst>
        </pc:spChg>
      </pc:sldChg>
      <pc:sldChg chg="modSp mod">
        <pc:chgData name="Wilkinson, Ulises" userId="aece8d85-eb83-4e23-bf28-c30077cba893" providerId="ADAL" clId="{884F47B1-B553-4192-9126-1C112833296C}" dt="2026-03-30T23:56:33.834" v="40"/>
        <pc:sldMkLst>
          <pc:docMk/>
          <pc:sldMk cId="3015874827" sldId="327"/>
        </pc:sldMkLst>
        <pc:spChg chg="mod">
          <ac:chgData name="Wilkinson, Ulises" userId="aece8d85-eb83-4e23-bf28-c30077cba893" providerId="ADAL" clId="{884F47B1-B553-4192-9126-1C112833296C}" dt="2026-03-30T23:56:33.834" v="40"/>
          <ac:spMkLst>
            <pc:docMk/>
            <pc:sldMk cId="3015874827" sldId="327"/>
            <ac:spMk id="6" creationId="{D074C0BE-1B0E-4BDD-479E-873F0DD3C2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39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36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0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9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1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8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8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3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6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9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76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3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4.svg"/><Relationship Id="rId5" Type="http://schemas.openxmlformats.org/officeDocument/2006/relationships/image" Target="../media/image5.sv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8" name="Title 5"/>
          <p:cNvSpPr txBox="1">
            <a:spLocks noGrp="1"/>
          </p:cNvSpPr>
          <p:nvPr>
            <p:ph type="title"/>
          </p:nvPr>
        </p:nvSpPr>
        <p:spPr>
          <a:xfrm>
            <a:off x="1935479" y="13061"/>
            <a:ext cx="8240486" cy="1490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>
                <a:solidFill>
                  <a:schemeClr val="bg1"/>
                </a:solidFill>
                <a:latin typeface="Gotham Medium"/>
              </a:rPr>
              <a:t>Mapa Mental</a:t>
            </a:r>
            <a:endParaRPr lang="en-US" sz="8800" dirty="0">
              <a:latin typeface="Gotham Medium"/>
            </a:endParaRP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92514" y="6456891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 descr="This image displays a set of connected ovals demonstrating how topics, sub-topics, and additional information connect within the unit. ">
            <a:extLst>
              <a:ext uri="{FF2B5EF4-FFF2-40B4-BE49-F238E27FC236}">
                <a16:creationId xmlns:a16="http://schemas.microsoft.com/office/drawing/2014/main" id="{7E9D1280-1A21-25D7-E3E1-E09F8B8980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125686" y="2988127"/>
            <a:ext cx="3233057" cy="1524003"/>
          </a:xfrm>
          <a:prstGeom prst="ellips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Tema principal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818D99-AE28-53C5-4725-FD524A38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2143" y="2754086"/>
            <a:ext cx="2275113" cy="979715"/>
          </a:xfrm>
          <a:prstGeom prst="ellipse">
            <a:avLst/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A9F0206-D889-8655-475C-A953D17F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0830" y="4180113"/>
            <a:ext cx="2275113" cy="979715"/>
          </a:xfrm>
          <a:prstGeom prst="ellipse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DFA263E-9D40-1385-2C2B-E2D011B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0915" y="1703615"/>
            <a:ext cx="2275113" cy="979715"/>
          </a:xfrm>
          <a:prstGeom prst="ellipse">
            <a:avLst/>
          </a:prstGeom>
          <a:ln w="28575"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275113"/>
                      <a:gd name="connsiteY0" fmla="*/ 489858 h 979715"/>
                      <a:gd name="connsiteX1" fmla="*/ 1137557 w 2275113"/>
                      <a:gd name="connsiteY1" fmla="*/ 0 h 979715"/>
                      <a:gd name="connsiteX2" fmla="*/ 2275114 w 2275113"/>
                      <a:gd name="connsiteY2" fmla="*/ 489858 h 979715"/>
                      <a:gd name="connsiteX3" fmla="*/ 1137557 w 2275113"/>
                      <a:gd name="connsiteY3" fmla="*/ 979716 h 979715"/>
                      <a:gd name="connsiteX4" fmla="*/ 0 w 2275113"/>
                      <a:gd name="connsiteY4" fmla="*/ 489858 h 979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5113" h="979715" fill="none" extrusionOk="0">
                        <a:moveTo>
                          <a:pt x="0" y="489858"/>
                        </a:moveTo>
                        <a:cubicBezTo>
                          <a:pt x="-96882" y="128187"/>
                          <a:pt x="484535" y="-49107"/>
                          <a:pt x="1137557" y="0"/>
                        </a:cubicBezTo>
                        <a:cubicBezTo>
                          <a:pt x="1769673" y="4737"/>
                          <a:pt x="2305360" y="240210"/>
                          <a:pt x="2275114" y="489858"/>
                        </a:cubicBezTo>
                        <a:cubicBezTo>
                          <a:pt x="2282663" y="702975"/>
                          <a:pt x="1699633" y="924697"/>
                          <a:pt x="1137557" y="979716"/>
                        </a:cubicBezTo>
                        <a:cubicBezTo>
                          <a:pt x="498978" y="985571"/>
                          <a:pt x="12507" y="794875"/>
                          <a:pt x="0" y="489858"/>
                        </a:cubicBezTo>
                        <a:close/>
                      </a:path>
                      <a:path w="2275113" h="979715" stroke="0" extrusionOk="0">
                        <a:moveTo>
                          <a:pt x="0" y="489858"/>
                        </a:moveTo>
                        <a:cubicBezTo>
                          <a:pt x="-65014" y="322547"/>
                          <a:pt x="604912" y="-83493"/>
                          <a:pt x="1137557" y="0"/>
                        </a:cubicBezTo>
                        <a:cubicBezTo>
                          <a:pt x="1773716" y="11256"/>
                          <a:pt x="2327254" y="180751"/>
                          <a:pt x="2275114" y="489858"/>
                        </a:cubicBezTo>
                        <a:cubicBezTo>
                          <a:pt x="2299785" y="636906"/>
                          <a:pt x="1794992" y="1004767"/>
                          <a:pt x="1137557" y="979716"/>
                        </a:cubicBezTo>
                        <a:cubicBezTo>
                          <a:pt x="500199" y="1039751"/>
                          <a:pt x="-42188" y="718934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06600C-3EDA-7C55-5C5D-3E6B1ABA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4701" y="5562599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1CB12F-5342-4431-F8F5-3FE579869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5928" y="4287841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BE91FA-C3EA-17F6-051A-EC1006957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2329" y="3576788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19B838-2940-CA5F-90A3-8212364D5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058" y="2167927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3C254E-9A69-DDFA-0DC3-82D6C409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1"/>
            <a:endCxn id="6" idx="4"/>
          </p:cNvCxnSpPr>
          <p:nvPr/>
        </p:nvCxnSpPr>
        <p:spPr>
          <a:xfrm flipH="1" flipV="1">
            <a:off x="4098472" y="2683330"/>
            <a:ext cx="500684" cy="5279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40C6EB-4A55-5B39-B31F-8FB35E7D2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6" idx="2"/>
            <a:endCxn id="14" idx="7"/>
          </p:cNvCxnSpPr>
          <p:nvPr/>
        </p:nvCxnSpPr>
        <p:spPr>
          <a:xfrm flipH="1">
            <a:off x="2587014" y="2193473"/>
            <a:ext cx="373901" cy="117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997496-0917-0D9B-6263-791600F9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4" idx="6"/>
          </p:cNvCxnSpPr>
          <p:nvPr/>
        </p:nvCxnSpPr>
        <p:spPr>
          <a:xfrm flipH="1">
            <a:off x="4005943" y="4288945"/>
            <a:ext cx="593213" cy="381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F18311-3561-3F07-A698-E283EA61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4" idx="4"/>
            <a:endCxn id="11" idx="1"/>
          </p:cNvCxnSpPr>
          <p:nvPr/>
        </p:nvCxnSpPr>
        <p:spPr>
          <a:xfrm>
            <a:off x="2868387" y="5159828"/>
            <a:ext cx="727686" cy="546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D7C76D-0CBD-3FAB-41C3-5B343F99B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6"/>
            <a:endCxn id="3" idx="2"/>
          </p:cNvCxnSpPr>
          <p:nvPr/>
        </p:nvCxnSpPr>
        <p:spPr>
          <a:xfrm flipV="1">
            <a:off x="7358743" y="3243944"/>
            <a:ext cx="533400" cy="50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63A69E-01E7-CEF4-07FA-FEA089B0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" idx="4"/>
            <a:endCxn id="12" idx="0"/>
          </p:cNvCxnSpPr>
          <p:nvPr/>
        </p:nvCxnSpPr>
        <p:spPr>
          <a:xfrm>
            <a:off x="9029700" y="3733801"/>
            <a:ext cx="176892" cy="554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2EA022-3A5A-1E9D-BEC8-C2D43A694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" idx="6"/>
            <a:endCxn id="13" idx="4"/>
          </p:cNvCxnSpPr>
          <p:nvPr/>
        </p:nvCxnSpPr>
        <p:spPr>
          <a:xfrm flipV="1">
            <a:off x="10167256" y="4556503"/>
            <a:ext cx="715737" cy="221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66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1817915" y="13061"/>
            <a:ext cx="8752114" cy="1587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latin typeface="Gotham Medium"/>
              </a:rPr>
              <a:t>Calentamiento</a:t>
            </a:r>
            <a:r>
              <a:rPr lang="en-US" dirty="0">
                <a:latin typeface="Gotham Medium"/>
              </a:rPr>
              <a:t>:</a:t>
            </a:r>
            <a:br>
              <a:rPr lang="en-US" dirty="0">
                <a:latin typeface="Gotham Medium"/>
              </a:rPr>
            </a:br>
            <a:r>
              <a:rPr lang="es-ES" sz="3600" dirty="0">
                <a:latin typeface="Gotham Medium"/>
              </a:rPr>
              <a:t>Sigue las instrucciones de tu calentamiento</a:t>
            </a:r>
            <a:endParaRPr lang="en-US" dirty="0">
              <a:latin typeface="Gotham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8F479A-6511-B2FC-9BD1-CE4F96706620}"/>
              </a:ext>
            </a:extLst>
          </p:cNvPr>
          <p:cNvSpPr txBox="1"/>
          <p:nvPr/>
        </p:nvSpPr>
        <p:spPr>
          <a:xfrm>
            <a:off x="2753559" y="2013857"/>
            <a:ext cx="442012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FF0000"/>
                </a:solidFill>
                <a:latin typeface="Gotham Book"/>
              </a:rPr>
              <a:t>Utiliza los términos que te dan en tu calentamiento para completar tu pequeño Mapa Mental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otham Book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600" dirty="0" err="1">
                <a:solidFill>
                  <a:srgbClr val="0070C0"/>
                </a:solidFill>
                <a:latin typeface="Gotham Book"/>
              </a:rPr>
              <a:t>Comparte</a:t>
            </a:r>
            <a:r>
              <a:rPr lang="en-US" sz="3600" dirty="0">
                <a:solidFill>
                  <a:srgbClr val="0070C0"/>
                </a:solidFill>
                <a:latin typeface="Gotham Book"/>
              </a:rPr>
              <a:t> con </a:t>
            </a:r>
            <a:r>
              <a:rPr lang="en-US" sz="3600" dirty="0" err="1">
                <a:solidFill>
                  <a:srgbClr val="0070C0"/>
                </a:solidFill>
                <a:latin typeface="Gotham Book"/>
              </a:rPr>
              <a:t>una</a:t>
            </a:r>
            <a:r>
              <a:rPr lang="en-US" sz="3600" dirty="0">
                <a:solidFill>
                  <a:srgbClr val="0070C0"/>
                </a:solidFill>
                <a:latin typeface="Gotham Book"/>
              </a:rPr>
              <a:t> pareja.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otham Book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otham Book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3361E40-39DB-4E42-CC37-C2D1A1A06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5884" y="2113675"/>
            <a:ext cx="925793" cy="9257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8C76BFB-8B4D-785E-B1F1-7AB1D2897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17553" y="4656733"/>
            <a:ext cx="842453" cy="842453"/>
          </a:xfrm>
          <a:prstGeom prst="rect">
            <a:avLst/>
          </a:prstGeom>
        </p:spPr>
      </p:pic>
      <p:pic>
        <p:nvPicPr>
          <p:cNvPr id="3" name="Graphic 2" descr="Alarm Ringing with solid fill">
            <a:extLst>
              <a:ext uri="{FF2B5EF4-FFF2-40B4-BE49-F238E27FC236}">
                <a16:creationId xmlns:a16="http://schemas.microsoft.com/office/drawing/2014/main" id="{9D6191BF-91ED-CD53-C4E4-E06911296D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43272" y="2147716"/>
            <a:ext cx="3351470" cy="335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3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2314304" y="13061"/>
            <a:ext cx="8240486" cy="1129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err="1">
                <a:latin typeface="Gotham Medium"/>
              </a:rPr>
              <a:t>Comparte</a:t>
            </a:r>
            <a:r>
              <a:rPr lang="en-US" sz="5400" dirty="0">
                <a:latin typeface="Gotham Medium"/>
              </a:rPr>
              <a:t> con la </a:t>
            </a:r>
            <a:r>
              <a:rPr lang="en-US" sz="5400" dirty="0" err="1">
                <a:latin typeface="Gotham Medium"/>
              </a:rPr>
              <a:t>clase</a:t>
            </a:r>
            <a:endParaRPr lang="en-US" sz="5400" dirty="0">
              <a:latin typeface="Gotham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8D922C6-53E1-D7C7-3DDA-CDB33095E870}"/>
              </a:ext>
            </a:extLst>
          </p:cNvPr>
          <p:cNvSpPr/>
          <p:nvPr/>
        </p:nvSpPr>
        <p:spPr>
          <a:xfrm>
            <a:off x="4767943" y="1828799"/>
            <a:ext cx="6259286" cy="3798278"/>
          </a:xfrm>
          <a:prstGeom prst="wedgeRoundRectCallout">
            <a:avLst>
              <a:gd name="adj1" fmla="val -70224"/>
              <a:gd name="adj2" fmla="val 3192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400" dirty="0">
                <a:solidFill>
                  <a:prstClr val="white"/>
                </a:solidFill>
                <a:latin typeface="Gotham Book"/>
              </a:rPr>
              <a:t>En el Mapa Mental, el número ____ es _____________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C7A152-A73E-D936-1EFE-CF729F0C8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8688" y="3990748"/>
            <a:ext cx="1299800" cy="12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3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376B541-C1FA-BF6E-B5FD-A0BCF1D0BE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9" y="13062"/>
            <a:ext cx="8240486" cy="13803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lang="en-US" sz="80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41C8BF-2E52-D8E3-4A44-8483E3FCDFDD}"/>
              </a:ext>
            </a:extLst>
          </p:cNvPr>
          <p:cNvSpPr txBox="1"/>
          <p:nvPr/>
        </p:nvSpPr>
        <p:spPr>
          <a:xfrm>
            <a:off x="1208314" y="1758948"/>
            <a:ext cx="99168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dirty="0">
                <a:solidFill>
                  <a:srgbClr val="0070C0"/>
                </a:solidFill>
                <a:latin typeface="Gotham Book"/>
              </a:rPr>
              <a:t>Cómo se conectan entre sí los términos y conceptos clave de la Unidad 9: Reconstrucción</a:t>
            </a:r>
            <a:r>
              <a:rPr lang="en-US" sz="6600" dirty="0">
                <a:solidFill>
                  <a:srgbClr val="0070C0"/>
                </a:solidFill>
                <a:latin typeface="Gotham Book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91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AA0FBFBF-DF50-12F8-85CD-D1AB10083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lang="en-US" sz="74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76A14-8E8E-BC23-58D9-55992D4E1090}"/>
              </a:ext>
            </a:extLst>
          </p:cNvPr>
          <p:cNvSpPr txBox="1"/>
          <p:nvPr/>
        </p:nvSpPr>
        <p:spPr>
          <a:xfrm>
            <a:off x="511629" y="1785257"/>
            <a:ext cx="11201400" cy="3779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lnSpc>
                <a:spcPct val="110000"/>
              </a:lnSpc>
              <a:buFont typeface="+mj-lt"/>
              <a:buAutoNum type="arabicPeriod"/>
              <a:defRPr/>
            </a:pPr>
            <a:r>
              <a:rPr lang="es-ES" sz="4400" b="1" i="1" u="sng" dirty="0">
                <a:solidFill>
                  <a:srgbClr val="00B05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Haremos</a:t>
            </a:r>
            <a:r>
              <a:rPr lang="es-ES" sz="4400" dirty="0">
                <a:solidFill>
                  <a:srgbClr val="00B05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conexiones entre términos y conceptos clave dentro de toda la Unidad 9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dirty="0">
              <a:solidFill>
                <a:srgbClr val="00B050"/>
              </a:solidFill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lnSpc>
                <a:spcPct val="110000"/>
              </a:lnSpc>
              <a:buFont typeface="+mj-lt"/>
              <a:buAutoNum type="arabicPeriod"/>
              <a:defRPr/>
            </a:pPr>
            <a:r>
              <a:rPr lang="es-ES" sz="4400" b="1" i="1" u="sng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Crearé</a:t>
            </a:r>
            <a:r>
              <a:rPr lang="es-ES" sz="44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un Mapa Mental usando términos y conceptos de la presentación de diapositivas de clase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09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54EDF2E-86B2-8881-4E4B-D680DA62F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dirty="0">
                <a:solidFill>
                  <a:schemeClr val="bg1"/>
                </a:solidFill>
                <a:latin typeface="Gotham Medium"/>
              </a:rPr>
              <a:t>Tema de la unidad y subtemas</a:t>
            </a:r>
            <a:endParaRPr lang="en-US" sz="54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B75D8-7BFB-5496-3CA6-829A6FD6E3FF}"/>
              </a:ext>
            </a:extLst>
          </p:cNvPr>
          <p:cNvSpPr txBox="1"/>
          <p:nvPr/>
        </p:nvSpPr>
        <p:spPr>
          <a:xfrm>
            <a:off x="97972" y="1598943"/>
            <a:ext cx="119142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C00000"/>
                </a:solidFill>
              </a:rPr>
              <a:t>Cuál de los títulos de las cajas de abajo es el tema principal de nuestra unidad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70AD47">
                    <a:lumMod val="75000"/>
                  </a:srgbClr>
                </a:solidFill>
              </a:rPr>
              <a:t>Dibuja un círculo en el centro de tu Mapa Mental y escribe el tema principal dentro.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345942-C276-7952-CB97-578FB64DA282}"/>
              </a:ext>
            </a:extLst>
          </p:cNvPr>
          <p:cNvSpPr/>
          <p:nvPr/>
        </p:nvSpPr>
        <p:spPr>
          <a:xfrm>
            <a:off x="2111827" y="326485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Redentor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C978E8-5C00-B165-CB51-9C6000E023E8}"/>
              </a:ext>
            </a:extLst>
          </p:cNvPr>
          <p:cNvSpPr/>
          <p:nvPr/>
        </p:nvSpPr>
        <p:spPr>
          <a:xfrm>
            <a:off x="5950557" y="326485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Reconstrucción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B2CED12-00AF-872B-C8DD-70343D1D7AC8}"/>
              </a:ext>
            </a:extLst>
          </p:cNvPr>
          <p:cNvSpPr/>
          <p:nvPr/>
        </p:nvSpPr>
        <p:spPr>
          <a:xfrm>
            <a:off x="2133213" y="4874636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Congreso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4C3E0D5-DFAB-55ED-EC42-E89C98606882}"/>
              </a:ext>
            </a:extLst>
          </p:cNvPr>
          <p:cNvSpPr/>
          <p:nvPr/>
        </p:nvSpPr>
        <p:spPr>
          <a:xfrm>
            <a:off x="5971943" y="4874636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Presidencial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788B79A-C5AA-5304-A342-17E643EF6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9AFA3-DB1D-F7BC-455C-D6C183E7D1FB}"/>
              </a:ext>
            </a:extLst>
          </p:cNvPr>
          <p:cNvSpPr txBox="1"/>
          <p:nvPr/>
        </p:nvSpPr>
        <p:spPr>
          <a:xfrm>
            <a:off x="500743" y="1537064"/>
            <a:ext cx="113241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086618-1878-9131-E7C3-C5D1D3B1069A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13ª </a:t>
            </a:r>
            <a:r>
              <a:rPr lang="en-US" sz="4000" dirty="0" err="1">
                <a:solidFill>
                  <a:prstClr val="white"/>
                </a:solidFill>
              </a:rPr>
              <a:t>Enmienda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5EAC4D-3740-FA8B-BB8D-13C890C78EB8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800" dirty="0" err="1">
                <a:solidFill>
                  <a:prstClr val="white"/>
                </a:solidFill>
              </a:rPr>
              <a:t>Códigos</a:t>
            </a:r>
            <a:r>
              <a:rPr lang="en-US" sz="4800" dirty="0">
                <a:solidFill>
                  <a:prstClr val="white"/>
                </a:solidFill>
              </a:rPr>
              <a:t> negros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9B5096-CB8E-3C0F-71C7-462C8B54C45E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Leyes de </a:t>
            </a:r>
            <a:r>
              <a:rPr lang="en-US" sz="4000" dirty="0" err="1">
                <a:solidFill>
                  <a:prstClr val="white"/>
                </a:solidFill>
              </a:rPr>
              <a:t>Reconstrucción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EEB510-F4C5-1C17-455B-9F10BB489F02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El </a:t>
            </a:r>
            <a:r>
              <a:rPr lang="en-US" sz="4000" dirty="0" err="1">
                <a:solidFill>
                  <a:prstClr val="white"/>
                </a:solidFill>
              </a:rPr>
              <a:t>asesinato</a:t>
            </a:r>
            <a:r>
              <a:rPr lang="en-US" sz="4000" dirty="0">
                <a:solidFill>
                  <a:prstClr val="white"/>
                </a:solidFill>
              </a:rPr>
              <a:t> de Lincoln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E73BDB4-EC59-0322-51E6-2FD6A80F27BD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Oficina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Libertos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CAD92D-F8E7-BD08-CCAF-8DECE3FEF706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Andrew Johnson</a:t>
            </a:r>
          </a:p>
        </p:txBody>
      </p:sp>
    </p:spTree>
    <p:extLst>
      <p:ext uri="{BB962C8B-B14F-4D97-AF65-F5344CB8AC3E}">
        <p14:creationId xmlns:p14="http://schemas.microsoft.com/office/powerpoint/2010/main" val="34013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96099" y="6505498"/>
            <a:ext cx="403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E97D381A-AED2-DC42-5158-AE5411714E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61485-C0C8-A5D7-D0D6-9763F9C96314}"/>
              </a:ext>
            </a:extLst>
          </p:cNvPr>
          <p:cNvSpPr txBox="1"/>
          <p:nvPr/>
        </p:nvSpPr>
        <p:spPr>
          <a:xfrm>
            <a:off x="500743" y="1537064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F296505-835C-347A-C552-5E01D52CBD9F}"/>
              </a:ext>
            </a:extLst>
          </p:cNvPr>
          <p:cNvSpPr/>
          <p:nvPr/>
        </p:nvSpPr>
        <p:spPr>
          <a:xfrm>
            <a:off x="50074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Indulgente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61CD71-1872-ECEF-589B-62913D6FD6D0}"/>
              </a:ext>
            </a:extLst>
          </p:cNvPr>
          <p:cNvSpPr/>
          <p:nvPr/>
        </p:nvSpPr>
        <p:spPr>
          <a:xfrm>
            <a:off x="433947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Gobierno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centralizado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DE9E71-76F9-4EAA-E4F3-1FB556F55A9C}"/>
              </a:ext>
            </a:extLst>
          </p:cNvPr>
          <p:cNvSpPr/>
          <p:nvPr/>
        </p:nvSpPr>
        <p:spPr>
          <a:xfrm>
            <a:off x="8199975" y="337628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Juramento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Lealtad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21CB91-5C77-B97D-4481-4118A14DFB09}"/>
              </a:ext>
            </a:extLst>
          </p:cNvPr>
          <p:cNvSpPr/>
          <p:nvPr/>
        </p:nvSpPr>
        <p:spPr>
          <a:xfrm>
            <a:off x="50074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Derechos de </a:t>
            </a:r>
            <a:r>
              <a:rPr lang="en-US" sz="4000" dirty="0" err="1">
                <a:solidFill>
                  <a:prstClr val="white"/>
                </a:solidFill>
              </a:rPr>
              <a:t>voto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negados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FA3BB5-9587-AFEE-A5E6-D8FF551CB6F2}"/>
              </a:ext>
            </a:extLst>
          </p:cNvPr>
          <p:cNvSpPr/>
          <p:nvPr/>
        </p:nvSpPr>
        <p:spPr>
          <a:xfrm>
            <a:off x="433947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Asistencia Legal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6E9947-BC52-1C4C-9602-F9BEE3EEB18D}"/>
              </a:ext>
            </a:extLst>
          </p:cNvPr>
          <p:cNvSpPr/>
          <p:nvPr/>
        </p:nvSpPr>
        <p:spPr>
          <a:xfrm>
            <a:off x="8199975" y="5023525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dirty="0">
                <a:solidFill>
                  <a:prstClr val="white"/>
                </a:solidFill>
              </a:rPr>
              <a:t>Nueva Constitución </a:t>
            </a:r>
            <a:r>
              <a:rPr lang="en-US" sz="3200" dirty="0" err="1">
                <a:solidFill>
                  <a:prstClr val="white"/>
                </a:solidFill>
              </a:rPr>
              <a:t>estatal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567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0050" y="6518560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9DF98AE-8E50-9D19-B474-CBEBD3F654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14F40-C858-4531-A290-B9BEB5902686}"/>
              </a:ext>
            </a:extLst>
          </p:cNvPr>
          <p:cNvSpPr txBox="1"/>
          <p:nvPr/>
        </p:nvSpPr>
        <p:spPr>
          <a:xfrm>
            <a:off x="500743" y="1504406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D7CE05-3738-C32F-E200-2F40CE056A96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Perdón</a:t>
            </a:r>
            <a:r>
              <a:rPr lang="en-US" sz="4000" dirty="0">
                <a:solidFill>
                  <a:prstClr val="white"/>
                </a:solidFill>
              </a:rPr>
              <a:t> a </a:t>
            </a:r>
            <a:r>
              <a:rPr lang="en-US" sz="4000" dirty="0" err="1">
                <a:solidFill>
                  <a:prstClr val="white"/>
                </a:solidFill>
              </a:rPr>
              <a:t>los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exconfederados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B8FABD-BCA5-641C-E8BB-FDDD26EE7E54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Estricto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6256440-145E-53A0-977C-E845A883EF85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No puede formar parte de jurados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BF5921-4FA2-BD1E-EC71-32AA0D1CA0F3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Ley Marcial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B3835D-439E-BBB4-86B7-4A5493334DF4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Destituido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D7B98E-FAA7-E5ED-FE93-E71E792BE5C3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Abolición</a:t>
            </a:r>
            <a:r>
              <a:rPr lang="en-US" sz="4000" dirty="0">
                <a:solidFill>
                  <a:prstClr val="white"/>
                </a:solidFill>
              </a:rPr>
              <a:t> de la </a:t>
            </a:r>
            <a:r>
              <a:rPr lang="en-US" sz="4000" dirty="0" err="1">
                <a:solidFill>
                  <a:prstClr val="white"/>
                </a:solidFill>
              </a:rPr>
              <a:t>esclavitud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70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84659" y="6488668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B3387D4-5A1F-B80E-2312-8766B28D4D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41C79-A2D8-59D7-9E1A-76966B4C3FE4}"/>
              </a:ext>
            </a:extLst>
          </p:cNvPr>
          <p:cNvSpPr txBox="1"/>
          <p:nvPr/>
        </p:nvSpPr>
        <p:spPr>
          <a:xfrm>
            <a:off x="500743" y="1504406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4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342B5A-3395-C856-435C-D90E8A020C6C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14ª </a:t>
            </a:r>
            <a:r>
              <a:rPr lang="en-US" sz="4000" dirty="0" err="1">
                <a:solidFill>
                  <a:prstClr val="white"/>
                </a:solidFill>
              </a:rPr>
              <a:t>Enmienda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0822CC-F501-CD80-6C95-52EDB8B424DC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15ª </a:t>
            </a:r>
            <a:r>
              <a:rPr lang="en-US" sz="4000" dirty="0" err="1">
                <a:solidFill>
                  <a:prstClr val="white"/>
                </a:solidFill>
              </a:rPr>
              <a:t>Enmienda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14DEB78-EB5E-861B-D97A-8E48D2329EB9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Distritos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militares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F53846-116C-1242-D6DE-2B914EDE4C37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dirty="0">
                <a:solidFill>
                  <a:prstClr val="white"/>
                </a:solidFill>
              </a:rPr>
              <a:t>No </a:t>
            </a:r>
            <a:r>
              <a:rPr lang="en-US" sz="3200" dirty="0" err="1">
                <a:solidFill>
                  <a:prstClr val="white"/>
                </a:solidFill>
              </a:rPr>
              <a:t>puedo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asistir</a:t>
            </a:r>
            <a:r>
              <a:rPr lang="en-US" sz="3200" dirty="0">
                <a:solidFill>
                  <a:prstClr val="white"/>
                </a:solidFill>
              </a:rPr>
              <a:t> a colegios </a:t>
            </a:r>
            <a:r>
              <a:rPr lang="en-US" sz="3200" dirty="0" err="1">
                <a:solidFill>
                  <a:prstClr val="white"/>
                </a:solidFill>
              </a:rPr>
              <a:t>públicos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9DC79B-2B4A-A5E8-7CD2-75DFB0C7CED7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Gobierno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descentralizado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74918D-4693-8C96-0050-5A718D6F63B9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Constitución de 1876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64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5E4D4467-B641-9204-4C7F-CAB65D4AA6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52578-B2C8-3B4D-3476-CDEEB3E965FA}"/>
              </a:ext>
            </a:extLst>
          </p:cNvPr>
          <p:cNvSpPr txBox="1"/>
          <p:nvPr/>
        </p:nvSpPr>
        <p:spPr>
          <a:xfrm>
            <a:off x="500743" y="1504406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4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3AB883-F736-9791-96E7-BA0C54F0347E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Educación</a:t>
            </a:r>
            <a:r>
              <a:rPr lang="en-US" sz="3600" dirty="0">
                <a:solidFill>
                  <a:prstClr val="white"/>
                </a:solidFill>
              </a:rPr>
              <a:t> y </a:t>
            </a:r>
            <a:r>
              <a:rPr lang="en-US" sz="3600" dirty="0" err="1">
                <a:solidFill>
                  <a:prstClr val="white"/>
                </a:solidFill>
              </a:rPr>
              <a:t>servicios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médicos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D2EF5C-C2DF-8A3D-4D2F-54DBCB6347B9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Leyes de </a:t>
            </a:r>
            <a:r>
              <a:rPr lang="en-US" sz="4000" dirty="0" err="1">
                <a:solidFill>
                  <a:prstClr val="white"/>
                </a:solidFill>
              </a:rPr>
              <a:t>vagancia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1C5019-C8DF-7997-A36D-A0C30B06D8B1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</a:rPr>
              <a:t>Abolición de la policía estatal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583A37-F07C-0E2C-6B49-8568539BBFF6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Ciudadanía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por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nacimiento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907311-3A31-3BE5-6288-5AB3E843E815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Aumento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impuestos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88A3E4-CA7D-5783-E458-6E4191AFA358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Ku Klux Klan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19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52474" y="6475606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3127A63C-94FF-FF83-320F-61E5FE3962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27B385-FC44-C980-E256-9C9E93EB7B8A}"/>
              </a:ext>
            </a:extLst>
          </p:cNvPr>
          <p:cNvSpPr txBox="1"/>
          <p:nvPr/>
        </p:nvSpPr>
        <p:spPr>
          <a:xfrm>
            <a:off x="500743" y="1504406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4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977065-F2D6-2BC8-8E30-9AE3BC8AAC98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Ampliación de los tribunales y la policía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441D84B-1A37-2D5B-B1FE-610F5E838F1A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2800" dirty="0">
                <a:solidFill>
                  <a:prstClr val="white"/>
                </a:solidFill>
              </a:rPr>
              <a:t>Derechos de voto para los hombres negros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6A73F8-AAB7-CAC1-E82F-7992517441AA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Trabajo</a:t>
            </a:r>
            <a:r>
              <a:rPr lang="en-US" sz="4000" dirty="0">
                <a:solidFill>
                  <a:prstClr val="white"/>
                </a:solidFill>
              </a:rPr>
              <a:t> negro </a:t>
            </a:r>
            <a:r>
              <a:rPr lang="en-US" sz="4000" dirty="0" err="1">
                <a:solidFill>
                  <a:prstClr val="white"/>
                </a:solidFill>
              </a:rPr>
              <a:t>controlado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16A6B74-C4A5-722E-85A6-DFDE39430960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</a:rPr>
              <a:t>Fin de los códigos negros</a:t>
            </a:r>
            <a:endParaRPr lang="en-US" sz="4000" dirty="0">
              <a:solidFill>
                <a:prstClr val="white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6313E0C-0D45-224B-135F-C7B7B26FCC1D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"Sul" Ross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F43D9C0-0E04-494B-6E38-B8835855A885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Amenazas</a:t>
            </a:r>
            <a:r>
              <a:rPr lang="en-US" sz="4000" dirty="0">
                <a:solidFill>
                  <a:prstClr val="white"/>
                </a:solidFill>
              </a:rPr>
              <a:t> y </a:t>
            </a:r>
            <a:r>
              <a:rPr lang="en-US" sz="4000" dirty="0" err="1">
                <a:solidFill>
                  <a:prstClr val="white"/>
                </a:solidFill>
              </a:rPr>
              <a:t>violencias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361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68E6B-F04F-BC28-E531-D7E84053C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5D41BD3-6C65-A48E-0DA2-27C0021D1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D8730E1C-5D6A-3A48-DDED-F5084F29B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15949CC9-91B8-9154-9298-389DCC2BC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2A831F-B8F0-C100-489A-D1DC29DE6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52474" y="6475606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70F76702-E9B4-746F-961F-7CE17E797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4C0BE-1B0E-4BDD-479E-873F0DD3C21E}"/>
              </a:ext>
            </a:extLst>
          </p:cNvPr>
          <p:cNvSpPr txBox="1"/>
          <p:nvPr/>
        </p:nvSpPr>
        <p:spPr>
          <a:xfrm>
            <a:off x="500743" y="1504406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4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4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4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5AD52DA-FC12-EE1F-C881-647ED953D55E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400" dirty="0">
                <a:solidFill>
                  <a:prstClr val="white"/>
                </a:solidFill>
              </a:rPr>
              <a:t>Poder del </a:t>
            </a:r>
            <a:r>
              <a:rPr lang="en-US" sz="3400" dirty="0" err="1">
                <a:solidFill>
                  <a:prstClr val="white"/>
                </a:solidFill>
              </a:rPr>
              <a:t>gobierno</a:t>
            </a:r>
            <a:r>
              <a:rPr lang="en-US" sz="3400" dirty="0">
                <a:solidFill>
                  <a:prstClr val="white"/>
                </a:solidFill>
              </a:rPr>
              <a:t> local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B1EF7FC-6380-6B3D-3572-F8F1B503939B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Exconfederados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en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el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poder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20D90F-7C49-75CD-0C33-E9B0D273EE39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Multas </a:t>
            </a:r>
            <a:r>
              <a:rPr lang="en-US" sz="4000" dirty="0" err="1">
                <a:solidFill>
                  <a:prstClr val="white"/>
                </a:solidFill>
              </a:rPr>
              <a:t>por</a:t>
            </a:r>
            <a:r>
              <a:rPr lang="en-US" sz="4000" dirty="0">
                <a:solidFill>
                  <a:prstClr val="white"/>
                </a:solidFill>
              </a:rPr>
              <a:t> "</a:t>
            </a:r>
            <a:r>
              <a:rPr lang="en-US" sz="4000" dirty="0" err="1">
                <a:solidFill>
                  <a:prstClr val="white"/>
                </a:solidFill>
              </a:rPr>
              <a:t>pereza</a:t>
            </a:r>
            <a:r>
              <a:rPr lang="en-US" sz="4000" dirty="0">
                <a:solidFill>
                  <a:prstClr val="white"/>
                </a:solidFill>
              </a:rPr>
              <a:t>"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3D966A3-F6EC-A63A-5779-4EFDC418B5B0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Aparceros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AB7530E-88EF-00E0-15FF-DC567E91FBF9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Aumento</a:t>
            </a:r>
            <a:r>
              <a:rPr lang="en-US" sz="4000" dirty="0">
                <a:solidFill>
                  <a:prstClr val="white"/>
                </a:solidFill>
              </a:rPr>
              <a:t> de la población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906EC2-2E68-2A81-474F-EBD7128DF9C2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Tribunales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reducidos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874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Crear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413657" y="1763486"/>
            <a:ext cx="58238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3400" dirty="0">
                <a:solidFill>
                  <a:srgbClr val="ED7D31">
                    <a:lumMod val="75000"/>
                  </a:srgbClr>
                </a:solidFill>
              </a:rPr>
              <a:t>Ahora tómate unos minutos para añadir cualquier información que se te ocurra a tu Mapa Mental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s-ES" sz="3400" dirty="0">
                <a:solidFill>
                  <a:srgbClr val="7030A0"/>
                </a:solidFill>
              </a:rPr>
              <a:t>Puedes añadir datos, descripciones, explicaciones, información cultural o cualquier otra cosa que se te ocurra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Picture 10" descr="A drawing of a light bulb with yellow crumpled paper as its light">
            <a:extLst>
              <a:ext uri="{FF2B5EF4-FFF2-40B4-BE49-F238E27FC236}">
                <a16:creationId xmlns:a16="http://schemas.microsoft.com/office/drawing/2014/main" id="{60BB2820-356C-4D06-41F5-8ED32804B5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b="-2260"/>
          <a:stretch/>
        </p:blipFill>
        <p:spPr>
          <a:xfrm>
            <a:off x="6237514" y="1854305"/>
            <a:ext cx="5431972" cy="44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Billete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de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salida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2383970" y="2220686"/>
            <a:ext cx="58238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3600" dirty="0">
                <a:solidFill>
                  <a:srgbClr val="ED7D31">
                    <a:lumMod val="75000"/>
                  </a:srgbClr>
                </a:solidFill>
              </a:rPr>
              <a:t>Completa la frase resumiendo la idea principal de nuestra unidad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3600" dirty="0">
                <a:solidFill>
                  <a:srgbClr val="7030A0"/>
                </a:solidFill>
              </a:rPr>
              <a:t>Habla con </a:t>
            </a:r>
            <a:r>
              <a:rPr lang="en-US" sz="3600" dirty="0" err="1">
                <a:solidFill>
                  <a:srgbClr val="7030A0"/>
                </a:solidFill>
              </a:rPr>
              <a:t>una</a:t>
            </a:r>
            <a:r>
              <a:rPr lang="en-US" sz="3600" dirty="0">
                <a:solidFill>
                  <a:srgbClr val="7030A0"/>
                </a:solidFill>
              </a:rPr>
              <a:t> pareja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019F22C-F0FD-2F72-0047-B9523F6EA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474" y="3299269"/>
            <a:ext cx="925793" cy="9257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736E241-E386-3A64-0EDF-D4862D77A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5787" y="2024743"/>
            <a:ext cx="1071092" cy="10710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0106" y="4436813"/>
            <a:ext cx="842453" cy="842453"/>
          </a:xfrm>
          <a:prstGeom prst="rect">
            <a:avLst/>
          </a:prstGeom>
        </p:spPr>
      </p:pic>
      <p:pic>
        <p:nvPicPr>
          <p:cNvPr id="12" name="Graphic 11" descr="Left Brain with solid fill">
            <a:extLst>
              <a:ext uri="{FF2B5EF4-FFF2-40B4-BE49-F238E27FC236}">
                <a16:creationId xmlns:a16="http://schemas.microsoft.com/office/drawing/2014/main" id="{F90AB3C7-8D4C-0F8D-9EB7-B0EC66FE45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07827" y="2287402"/>
            <a:ext cx="3053699" cy="305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7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tu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respuesta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259" y="3302136"/>
            <a:ext cx="1477141" cy="1477141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1E654D8-A909-6C49-4ECD-508AE97385DF}"/>
              </a:ext>
            </a:extLst>
          </p:cNvPr>
          <p:cNvSpPr/>
          <p:nvPr/>
        </p:nvSpPr>
        <p:spPr>
          <a:xfrm>
            <a:off x="3864429" y="2341326"/>
            <a:ext cx="7326085" cy="2764074"/>
          </a:xfrm>
          <a:prstGeom prst="wedgeRoundRectCallout">
            <a:avLst>
              <a:gd name="adj1" fmla="val -71145"/>
              <a:gd name="adj2" fmla="val 2987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Gotham Book"/>
              </a:rPr>
              <a:t>La era (1) ____________ se </a:t>
            </a:r>
            <a:r>
              <a:rPr lang="en-US" sz="4800" dirty="0" err="1">
                <a:latin typeface="Gotham Book"/>
              </a:rPr>
              <a:t>caracteriza</a:t>
            </a:r>
            <a:r>
              <a:rPr lang="en-US" sz="4800" dirty="0">
                <a:latin typeface="Gotham Book"/>
              </a:rPr>
              <a:t> </a:t>
            </a:r>
            <a:r>
              <a:rPr lang="en-US" sz="4800" dirty="0" err="1">
                <a:latin typeface="Gotham Book"/>
              </a:rPr>
              <a:t>principalmente</a:t>
            </a:r>
            <a:r>
              <a:rPr lang="en-US" sz="4800" dirty="0">
                <a:latin typeface="Gotham Book"/>
              </a:rPr>
              <a:t> </a:t>
            </a:r>
            <a:r>
              <a:rPr lang="en-US" sz="4800" dirty="0" err="1">
                <a:latin typeface="Gotham Book"/>
              </a:rPr>
              <a:t>por</a:t>
            </a:r>
            <a:r>
              <a:rPr lang="en-US" sz="4800" dirty="0">
                <a:latin typeface="Gotham Book"/>
              </a:rPr>
              <a:t> (2)____________</a:t>
            </a:r>
          </a:p>
        </p:txBody>
      </p:sp>
    </p:spTree>
    <p:extLst>
      <p:ext uri="{BB962C8B-B14F-4D97-AF65-F5344CB8AC3E}">
        <p14:creationId xmlns:p14="http://schemas.microsoft.com/office/powerpoint/2010/main" val="28036418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Props1.xml><?xml version="1.0" encoding="utf-8"?>
<ds:datastoreItem xmlns:ds="http://schemas.openxmlformats.org/officeDocument/2006/customXml" ds:itemID="{4EB9C290-76B1-4401-8148-54A1991974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9DF9F9-9E33-4EA0-931F-CDF56C8CDE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B8780F-2645-49FD-896E-2764393AE07F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855</Words>
  <Application>Microsoft Office PowerPoint</Application>
  <PresentationFormat>Widescreen</PresentationFormat>
  <Paragraphs>124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Gotham Book</vt:lpstr>
      <vt:lpstr>Gotham Medium</vt:lpstr>
      <vt:lpstr>1_Office Theme</vt:lpstr>
      <vt:lpstr>Mapa Mental</vt:lpstr>
      <vt:lpstr>Calentamiento: Sigue las instrucciones de tu calentamiento</vt:lpstr>
      <vt:lpstr>Comparte con la clase</vt:lpstr>
      <vt:lpstr>Pregunta esencial</vt:lpstr>
      <vt:lpstr>En la lección de hoy...</vt:lpstr>
      <vt:lpstr>Tema de la unidad y subtemas</vt:lpstr>
      <vt:lpstr>Haz conexiones</vt:lpstr>
      <vt:lpstr>Haz conexiones2</vt:lpstr>
      <vt:lpstr>Haz conexiones3</vt:lpstr>
      <vt:lpstr>Haz conexiones4</vt:lpstr>
      <vt:lpstr>Haz conexiones5</vt:lpstr>
      <vt:lpstr>Haz conexiones6</vt:lpstr>
      <vt:lpstr>Haz conexiones7</vt:lpstr>
      <vt:lpstr>Crear conexiones6</vt:lpstr>
      <vt:lpstr>Billete de salida</vt:lpstr>
      <vt:lpstr>Comparte tu respuesta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4</cp:revision>
  <dcterms:created xsi:type="dcterms:W3CDTF">2025-10-15T17:33:57Z</dcterms:created>
  <dcterms:modified xsi:type="dcterms:W3CDTF">2026-03-30T23:58:41Z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