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3"/>
  </p:notesMasterIdLst>
  <p:sldIdLst>
    <p:sldId id="256" r:id="rId3"/>
    <p:sldId id="313" r:id="rId4"/>
    <p:sldId id="315" r:id="rId5"/>
    <p:sldId id="316" r:id="rId6"/>
    <p:sldId id="317" r:id="rId7"/>
    <p:sldId id="338" r:id="rId8"/>
    <p:sldId id="339" r:id="rId9"/>
    <p:sldId id="340" r:id="rId10"/>
    <p:sldId id="341" r:id="rId11"/>
    <p:sldId id="342"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8" d="100"/>
          <a:sy n="58" d="100"/>
        </p:scale>
        <p:origin x="928"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6A61E9-BDC0-45B7-A3CC-82E5CA2A5CDD}" type="datetimeFigureOut">
              <a:rPr lang="en-US" smtClean="0"/>
              <a:t>11/19/2025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9C4E95-9E58-4FDF-A6DE-B34746280BEE}" type="slidenum">
              <a:rPr lang="en-US" smtClean="0"/>
              <a:t>‹#›</a:t>
            </a:fld>
            <a:endParaRPr lang="en-US"/>
          </a:p>
        </p:txBody>
      </p:sp>
    </p:spTree>
    <p:extLst>
      <p:ext uri="{BB962C8B-B14F-4D97-AF65-F5344CB8AC3E}">
        <p14:creationId xmlns:p14="http://schemas.microsoft.com/office/powerpoint/2010/main" val="9202073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loc.gov/item/2003690774/"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loc.gov/item/2003690774/"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loc.gov/item/mal4361100/"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www.loc.gov/item/00651117/"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historictexasmaps.com/object/97345"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E. Sachse &amp; Co, G. F Kahl, and Schneider &amp; Fuchs. </a:t>
            </a:r>
            <a:r>
              <a:rPr lang="en-US" sz="1200" b="0" i="1" u="none" strike="noStrike" kern="1200" dirty="0">
                <a:solidFill>
                  <a:schemeClr val="tx1"/>
                </a:solidFill>
                <a:effectLst/>
                <a:latin typeface="+mn-lt"/>
                <a:ea typeface="+mn-ea"/>
                <a:cs typeface="+mn-cs"/>
              </a:rPr>
              <a:t>The Fifteenth Amendment and its results / drawn by G.F. Kahl.</a:t>
            </a:r>
            <a:r>
              <a:rPr lang="en-US" sz="1200" b="0" i="0" u="none" strike="noStrike" kern="1200" dirty="0">
                <a:solidFill>
                  <a:schemeClr val="tx1"/>
                </a:solidFill>
                <a:effectLst/>
                <a:latin typeface="+mn-lt"/>
                <a:ea typeface="+mn-ea"/>
                <a:cs typeface="+mn-cs"/>
              </a:rPr>
              <a:t> ca. 1870. Lithograph. Library of Congress Prints and Photographs Division. </a:t>
            </a:r>
            <a:r>
              <a:rPr lang="en-US" sz="1200" b="0" i="0" u="sng" strike="noStrike" kern="1200" dirty="0">
                <a:solidFill>
                  <a:schemeClr val="tx1"/>
                </a:solidFill>
                <a:effectLst/>
                <a:latin typeface="+mn-lt"/>
                <a:ea typeface="+mn-ea"/>
                <a:cs typeface="+mn-cs"/>
                <a:hlinkClick r:id="rId3"/>
              </a:rPr>
              <a:t>https://www.loc.gov/item/2003690774/</a:t>
            </a:r>
            <a:endParaRPr lang="en-US" sz="1200" b="0" i="0" u="none" strike="noStrike"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680DF-FBC2-44B2-B7B0-5E8793897DE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11918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E. Sachse &amp; Co, G. F Kahl, and Schneider &amp; Fuchs. </a:t>
            </a:r>
            <a:r>
              <a:rPr lang="en-US" sz="1200" b="0" i="1" u="none" strike="noStrike" kern="1200" dirty="0">
                <a:solidFill>
                  <a:schemeClr val="tx1"/>
                </a:solidFill>
                <a:effectLst/>
                <a:latin typeface="+mn-lt"/>
                <a:ea typeface="+mn-ea"/>
                <a:cs typeface="+mn-cs"/>
              </a:rPr>
              <a:t>The Fifteenth Amendment and its results / drawn by G.F. Kahl.</a:t>
            </a:r>
            <a:r>
              <a:rPr lang="en-US" sz="1200" b="0" i="0" u="none" strike="noStrike" kern="1200" dirty="0">
                <a:solidFill>
                  <a:schemeClr val="tx1"/>
                </a:solidFill>
                <a:effectLst/>
                <a:latin typeface="+mn-lt"/>
                <a:ea typeface="+mn-ea"/>
                <a:cs typeface="+mn-cs"/>
              </a:rPr>
              <a:t> ca. 1870. Lithograph. Library of Congress Prints and Photographs Division. </a:t>
            </a:r>
            <a:r>
              <a:rPr lang="en-US" sz="1200" b="0" i="0" u="sng" strike="noStrike" kern="1200" dirty="0">
                <a:solidFill>
                  <a:schemeClr val="tx1"/>
                </a:solidFill>
                <a:effectLst/>
                <a:latin typeface="+mn-lt"/>
                <a:ea typeface="+mn-ea"/>
                <a:cs typeface="+mn-cs"/>
                <a:hlinkClick r:id="rId3"/>
              </a:rPr>
              <a:t>https://www.loc.gov/item/2003690774/</a:t>
            </a:r>
            <a:endParaRPr lang="en-US" sz="1200" b="0" i="0" u="none" strike="noStrike"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79C4E95-9E58-4FDF-A6DE-B34746280BEE}" type="slidenum">
              <a:rPr lang="en-US" smtClean="0"/>
              <a:t>6</a:t>
            </a:fld>
            <a:endParaRPr lang="en-US"/>
          </a:p>
        </p:txBody>
      </p:sp>
    </p:spTree>
    <p:extLst>
      <p:ext uri="{BB962C8B-B14F-4D97-AF65-F5344CB8AC3E}">
        <p14:creationId xmlns:p14="http://schemas.microsoft.com/office/powerpoint/2010/main" val="21347525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Lincoln, Abraham. </a:t>
            </a:r>
            <a:r>
              <a:rPr lang="en-US" sz="1200" b="0" i="1" u="none" strike="noStrike" kern="1200" dirty="0">
                <a:solidFill>
                  <a:schemeClr val="tx1"/>
                </a:solidFill>
                <a:effectLst/>
                <a:latin typeface="+mn-lt"/>
                <a:ea typeface="+mn-ea"/>
                <a:cs typeface="+mn-cs"/>
              </a:rPr>
              <a:t>Abraham Lincoln papers: Series 3. General Correspondence. 1837 to 1897: Congress, </a:t>
            </a:r>
            <a:r>
              <a:rPr lang="en-US" sz="1200" b="0" i="1" u="none" strike="noStrike" kern="1200" dirty="0" err="1">
                <a:solidFill>
                  <a:schemeClr val="tx1"/>
                </a:solidFill>
                <a:effectLst/>
                <a:latin typeface="+mn-lt"/>
                <a:ea typeface="+mn-ea"/>
                <a:cs typeface="+mn-cs"/>
              </a:rPr>
              <a:t>Wednesday,Joint</a:t>
            </a:r>
            <a:r>
              <a:rPr lang="en-US" sz="1200" b="0" i="1" u="none" strike="noStrike" kern="1200" dirty="0">
                <a:solidFill>
                  <a:schemeClr val="tx1"/>
                </a:solidFill>
                <a:effectLst/>
                <a:latin typeface="+mn-lt"/>
                <a:ea typeface="+mn-ea"/>
                <a:cs typeface="+mn-cs"/>
              </a:rPr>
              <a:t> Resolution Submitting 13th Amendment to the States; signed by Abraham Lincoln and Congress</a:t>
            </a:r>
            <a:r>
              <a:rPr lang="en-US" sz="1200" b="0" i="0" u="none" strike="noStrike" kern="1200" dirty="0">
                <a:solidFill>
                  <a:schemeClr val="tx1"/>
                </a:solidFill>
                <a:effectLst/>
                <a:latin typeface="+mn-lt"/>
                <a:ea typeface="+mn-ea"/>
                <a:cs typeface="+mn-cs"/>
              </a:rPr>
              <a:t>. February 1, 1865. Manuscript/Mixed Material. </a:t>
            </a:r>
            <a:r>
              <a:rPr lang="en-US" sz="1200" b="0" i="0" u="sng" strike="noStrike" kern="1200" dirty="0">
                <a:solidFill>
                  <a:schemeClr val="tx1"/>
                </a:solidFill>
                <a:effectLst/>
                <a:latin typeface="+mn-lt"/>
                <a:ea typeface="+mn-ea"/>
                <a:cs typeface="+mn-cs"/>
                <a:hlinkClick r:id="rId3"/>
              </a:rPr>
              <a:t>https://www.loc.gov/item/mal4361100/</a:t>
            </a:r>
            <a:endParaRPr lang="en-US" sz="1200" b="0" i="0" u="sng" strike="noStrike" kern="1200" dirty="0">
              <a:solidFill>
                <a:schemeClr val="tx1"/>
              </a:solidFill>
              <a:effectLst/>
              <a:latin typeface="+mn-lt"/>
              <a:ea typeface="+mn-ea"/>
              <a:cs typeface="+mn-cs"/>
            </a:endParaRPr>
          </a:p>
          <a:p>
            <a:endParaRPr lang="en-US" sz="1200" b="0" i="0" u="sng"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Waud, Alfred R. </a:t>
            </a:r>
            <a:r>
              <a:rPr lang="en-US" sz="1200" b="0" i="1" u="none" strike="noStrike" kern="1200" dirty="0">
                <a:solidFill>
                  <a:schemeClr val="tx1"/>
                </a:solidFill>
                <a:effectLst/>
                <a:latin typeface="+mn-lt"/>
                <a:ea typeface="+mn-ea"/>
                <a:cs typeface="+mn-cs"/>
              </a:rPr>
              <a:t>"The first vote" / AW monogram ; drawn by A.R. Waud</a:t>
            </a:r>
            <a:r>
              <a:rPr lang="en-US" sz="1200" b="0" i="0" u="none" strike="noStrike" kern="1200" dirty="0">
                <a:solidFill>
                  <a:schemeClr val="tx1"/>
                </a:solidFill>
                <a:effectLst/>
                <a:latin typeface="+mn-lt"/>
                <a:ea typeface="+mn-ea"/>
                <a:cs typeface="+mn-cs"/>
              </a:rPr>
              <a:t>. 1867. Wood engraving. Library of Congress Prints and Photographs Division. </a:t>
            </a:r>
            <a:r>
              <a:rPr lang="en-US" sz="1200" b="0" i="0" u="sng" strike="noStrike" kern="1200" dirty="0">
                <a:solidFill>
                  <a:schemeClr val="tx1"/>
                </a:solidFill>
                <a:effectLst/>
                <a:latin typeface="+mn-lt"/>
                <a:ea typeface="+mn-ea"/>
                <a:cs typeface="+mn-cs"/>
                <a:hlinkClick r:id="rId4"/>
              </a:rPr>
              <a:t>https://www.loc.gov/item/00651117/</a:t>
            </a:r>
            <a:endParaRPr lang="en-US" dirty="0"/>
          </a:p>
        </p:txBody>
      </p:sp>
      <p:sp>
        <p:nvSpPr>
          <p:cNvPr id="4" name="Slide Number Placeholder 3"/>
          <p:cNvSpPr>
            <a:spLocks noGrp="1"/>
          </p:cNvSpPr>
          <p:nvPr>
            <p:ph type="sldNum" sz="quarter" idx="5"/>
          </p:nvPr>
        </p:nvSpPr>
        <p:spPr/>
        <p:txBody>
          <a:bodyPr/>
          <a:lstStyle/>
          <a:p>
            <a:fld id="{879C4E95-9E58-4FDF-A6DE-B34746280BEE}" type="slidenum">
              <a:rPr lang="en-US" smtClean="0"/>
              <a:t>7</a:t>
            </a:fld>
            <a:endParaRPr lang="en-US"/>
          </a:p>
        </p:txBody>
      </p:sp>
    </p:spTree>
    <p:extLst>
      <p:ext uri="{BB962C8B-B14F-4D97-AF65-F5344CB8AC3E}">
        <p14:creationId xmlns:p14="http://schemas.microsoft.com/office/powerpoint/2010/main" val="31743289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Snider, Ben, Lila Rakoczy, and Kelsey Bonnell. </a:t>
            </a:r>
            <a:r>
              <a:rPr lang="en-US" sz="1200" b="0" i="1" u="none" strike="noStrike" kern="1200" dirty="0">
                <a:solidFill>
                  <a:schemeClr val="tx1"/>
                </a:solidFill>
                <a:effectLst/>
                <a:latin typeface="+mn-lt"/>
                <a:ea typeface="+mn-ea"/>
                <a:cs typeface="+mn-cs"/>
              </a:rPr>
              <a:t>Military Reconstruction</a:t>
            </a:r>
            <a:r>
              <a:rPr lang="en-US" sz="1200" b="0" i="0" u="none" strike="noStrike" kern="1200" dirty="0">
                <a:solidFill>
                  <a:schemeClr val="tx1"/>
                </a:solidFill>
                <a:effectLst/>
                <a:latin typeface="+mn-lt"/>
                <a:ea typeface="+mn-ea"/>
                <a:cs typeface="+mn-cs"/>
              </a:rPr>
              <a:t>. 2024. Texas GLO Map Database and Store. </a:t>
            </a:r>
            <a:r>
              <a:rPr lang="en-US" sz="1200" b="0" i="0" u="sng" strike="noStrike" kern="1200" dirty="0">
                <a:solidFill>
                  <a:schemeClr val="tx1"/>
                </a:solidFill>
                <a:effectLst/>
                <a:latin typeface="+mn-lt"/>
                <a:ea typeface="+mn-ea"/>
                <a:cs typeface="+mn-cs"/>
                <a:hlinkClick r:id="rId3"/>
              </a:rPr>
              <a:t>https://historictexasmaps.com/object/97345</a:t>
            </a:r>
            <a:r>
              <a:rPr lang="en-US" sz="1200" b="0" i="0" u="none" strike="noStrike"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5"/>
          </p:nvPr>
        </p:nvSpPr>
        <p:spPr/>
        <p:txBody>
          <a:bodyPr/>
          <a:lstStyle/>
          <a:p>
            <a:fld id="{879C4E95-9E58-4FDF-A6DE-B34746280BEE}" type="slidenum">
              <a:rPr lang="en-US" smtClean="0"/>
              <a:t>8</a:t>
            </a:fld>
            <a:endParaRPr lang="en-US"/>
          </a:p>
        </p:txBody>
      </p:sp>
    </p:spTree>
    <p:extLst>
      <p:ext uri="{BB962C8B-B14F-4D97-AF65-F5344CB8AC3E}">
        <p14:creationId xmlns:p14="http://schemas.microsoft.com/office/powerpoint/2010/main" val="23990355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C182D-D900-81A1-C031-4F615A663A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1AA0190-659B-87C8-0E2A-BEE5BE336B5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E1F6119-7CB9-637F-D7A1-042D53F40288}"/>
              </a:ext>
            </a:extLst>
          </p:cNvPr>
          <p:cNvSpPr>
            <a:spLocks noGrp="1"/>
          </p:cNvSpPr>
          <p:nvPr>
            <p:ph type="dt" sz="half" idx="10"/>
          </p:nvPr>
        </p:nvSpPr>
        <p:spPr/>
        <p:txBody>
          <a:bodyPr/>
          <a:lstStyle/>
          <a:p>
            <a:fld id="{D48CC6B5-4807-41E8-B014-D6FFECC5CC8E}" type="datetimeFigureOut">
              <a:rPr lang="en-US" smtClean="0"/>
              <a:t>11/19/2025</a:t>
            </a:fld>
            <a:endParaRPr lang="en-US"/>
          </a:p>
        </p:txBody>
      </p:sp>
      <p:sp>
        <p:nvSpPr>
          <p:cNvPr id="5" name="Footer Placeholder 4">
            <a:extLst>
              <a:ext uri="{FF2B5EF4-FFF2-40B4-BE49-F238E27FC236}">
                <a16:creationId xmlns:a16="http://schemas.microsoft.com/office/drawing/2014/main" id="{456F9133-11D9-ABF2-C3BE-F34DEEBAB6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967917-F8EB-3971-AEE8-886FE39F46A2}"/>
              </a:ext>
            </a:extLst>
          </p:cNvPr>
          <p:cNvSpPr>
            <a:spLocks noGrp="1"/>
          </p:cNvSpPr>
          <p:nvPr>
            <p:ph type="sldNum" sz="quarter" idx="12"/>
          </p:nvPr>
        </p:nvSpPr>
        <p:spPr/>
        <p:txBody>
          <a:bodyPr/>
          <a:lstStyle/>
          <a:p>
            <a:fld id="{14684F12-6561-4C99-84C5-C76A1D935FB8}" type="slidenum">
              <a:rPr lang="en-US" smtClean="0"/>
              <a:t>‹#›</a:t>
            </a:fld>
            <a:endParaRPr lang="en-US"/>
          </a:p>
        </p:txBody>
      </p:sp>
    </p:spTree>
    <p:extLst>
      <p:ext uri="{BB962C8B-B14F-4D97-AF65-F5344CB8AC3E}">
        <p14:creationId xmlns:p14="http://schemas.microsoft.com/office/powerpoint/2010/main" val="26468560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DE6D2-076A-B6B6-6A7B-A2C9EA8718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D559789-DB38-C808-261E-8F966C539F2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A73899-0D08-7E18-FD80-E48A63C9D520}"/>
              </a:ext>
            </a:extLst>
          </p:cNvPr>
          <p:cNvSpPr>
            <a:spLocks noGrp="1"/>
          </p:cNvSpPr>
          <p:nvPr>
            <p:ph type="dt" sz="half" idx="10"/>
          </p:nvPr>
        </p:nvSpPr>
        <p:spPr/>
        <p:txBody>
          <a:bodyPr/>
          <a:lstStyle/>
          <a:p>
            <a:fld id="{D48CC6B5-4807-41E8-B014-D6FFECC5CC8E}" type="datetimeFigureOut">
              <a:rPr lang="en-US" smtClean="0"/>
              <a:t>11/19/2025</a:t>
            </a:fld>
            <a:endParaRPr lang="en-US"/>
          </a:p>
        </p:txBody>
      </p:sp>
      <p:sp>
        <p:nvSpPr>
          <p:cNvPr id="5" name="Footer Placeholder 4">
            <a:extLst>
              <a:ext uri="{FF2B5EF4-FFF2-40B4-BE49-F238E27FC236}">
                <a16:creationId xmlns:a16="http://schemas.microsoft.com/office/drawing/2014/main" id="{19ED7417-E479-12CD-B4F2-B195623A6E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0FD48A-2C1C-EC42-7057-9AB22B458067}"/>
              </a:ext>
            </a:extLst>
          </p:cNvPr>
          <p:cNvSpPr>
            <a:spLocks noGrp="1"/>
          </p:cNvSpPr>
          <p:nvPr>
            <p:ph type="sldNum" sz="quarter" idx="12"/>
          </p:nvPr>
        </p:nvSpPr>
        <p:spPr/>
        <p:txBody>
          <a:bodyPr/>
          <a:lstStyle/>
          <a:p>
            <a:fld id="{14684F12-6561-4C99-84C5-C76A1D935FB8}" type="slidenum">
              <a:rPr lang="en-US" smtClean="0"/>
              <a:t>‹#›</a:t>
            </a:fld>
            <a:endParaRPr lang="en-US"/>
          </a:p>
        </p:txBody>
      </p:sp>
    </p:spTree>
    <p:extLst>
      <p:ext uri="{BB962C8B-B14F-4D97-AF65-F5344CB8AC3E}">
        <p14:creationId xmlns:p14="http://schemas.microsoft.com/office/powerpoint/2010/main" val="2735081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6B4AD-11E0-A66F-386A-F4AD5781D78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DCE7FF9-6084-2A54-5A98-6ED58F3EA0A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DF892EA-21BF-CA1A-CD44-D4C97A3AB183}"/>
              </a:ext>
            </a:extLst>
          </p:cNvPr>
          <p:cNvSpPr>
            <a:spLocks noGrp="1"/>
          </p:cNvSpPr>
          <p:nvPr>
            <p:ph type="dt" sz="half" idx="10"/>
          </p:nvPr>
        </p:nvSpPr>
        <p:spPr/>
        <p:txBody>
          <a:bodyPr/>
          <a:lstStyle/>
          <a:p>
            <a:fld id="{D48CC6B5-4807-41E8-B014-D6FFECC5CC8E}" type="datetimeFigureOut">
              <a:rPr lang="en-US" smtClean="0"/>
              <a:t>11/19/2025</a:t>
            </a:fld>
            <a:endParaRPr lang="en-US"/>
          </a:p>
        </p:txBody>
      </p:sp>
      <p:sp>
        <p:nvSpPr>
          <p:cNvPr id="5" name="Footer Placeholder 4">
            <a:extLst>
              <a:ext uri="{FF2B5EF4-FFF2-40B4-BE49-F238E27FC236}">
                <a16:creationId xmlns:a16="http://schemas.microsoft.com/office/drawing/2014/main" id="{73B99FAA-DDB6-0811-29A7-D2FC6F942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84BA6D-6161-790B-5AA4-FD403862AAA5}"/>
              </a:ext>
            </a:extLst>
          </p:cNvPr>
          <p:cNvSpPr>
            <a:spLocks noGrp="1"/>
          </p:cNvSpPr>
          <p:nvPr>
            <p:ph type="sldNum" sz="quarter" idx="12"/>
          </p:nvPr>
        </p:nvSpPr>
        <p:spPr/>
        <p:txBody>
          <a:bodyPr/>
          <a:lstStyle/>
          <a:p>
            <a:fld id="{14684F12-6561-4C99-84C5-C76A1D935FB8}" type="slidenum">
              <a:rPr lang="en-US" smtClean="0"/>
              <a:t>‹#›</a:t>
            </a:fld>
            <a:endParaRPr lang="en-US"/>
          </a:p>
        </p:txBody>
      </p:sp>
    </p:spTree>
    <p:extLst>
      <p:ext uri="{BB962C8B-B14F-4D97-AF65-F5344CB8AC3E}">
        <p14:creationId xmlns:p14="http://schemas.microsoft.com/office/powerpoint/2010/main" val="26473658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3C62A-1404-B234-A1B9-F03B8B7631E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871766C-1E31-77D3-A540-78B5978EFBC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0E2010B-06E8-BF26-A02E-B9B0CA04DF7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30ECE5B-C775-2F53-3C8F-816FF84B20AB}"/>
              </a:ext>
            </a:extLst>
          </p:cNvPr>
          <p:cNvSpPr>
            <a:spLocks noGrp="1"/>
          </p:cNvSpPr>
          <p:nvPr>
            <p:ph type="dt" sz="half" idx="10"/>
          </p:nvPr>
        </p:nvSpPr>
        <p:spPr/>
        <p:txBody>
          <a:bodyPr/>
          <a:lstStyle/>
          <a:p>
            <a:fld id="{D48CC6B5-4807-41E8-B014-D6FFECC5CC8E}" type="datetimeFigureOut">
              <a:rPr lang="en-US" smtClean="0"/>
              <a:t>11/19/2025</a:t>
            </a:fld>
            <a:endParaRPr lang="en-US"/>
          </a:p>
        </p:txBody>
      </p:sp>
      <p:sp>
        <p:nvSpPr>
          <p:cNvPr id="6" name="Footer Placeholder 5">
            <a:extLst>
              <a:ext uri="{FF2B5EF4-FFF2-40B4-BE49-F238E27FC236}">
                <a16:creationId xmlns:a16="http://schemas.microsoft.com/office/drawing/2014/main" id="{D91B73F1-398A-8D28-54F4-4AA0A92BD8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574A1D-7DC6-8644-3BC2-40A2765B6BAA}"/>
              </a:ext>
            </a:extLst>
          </p:cNvPr>
          <p:cNvSpPr>
            <a:spLocks noGrp="1"/>
          </p:cNvSpPr>
          <p:nvPr>
            <p:ph type="sldNum" sz="quarter" idx="12"/>
          </p:nvPr>
        </p:nvSpPr>
        <p:spPr/>
        <p:txBody>
          <a:bodyPr/>
          <a:lstStyle/>
          <a:p>
            <a:fld id="{14684F12-6561-4C99-84C5-C76A1D935FB8}" type="slidenum">
              <a:rPr lang="en-US" smtClean="0"/>
              <a:t>‹#›</a:t>
            </a:fld>
            <a:endParaRPr lang="en-US"/>
          </a:p>
        </p:txBody>
      </p:sp>
    </p:spTree>
    <p:extLst>
      <p:ext uri="{BB962C8B-B14F-4D97-AF65-F5344CB8AC3E}">
        <p14:creationId xmlns:p14="http://schemas.microsoft.com/office/powerpoint/2010/main" val="37838241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866FE-5BB5-2F23-1ACC-C31EA00C0F4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EC6EA03-FEA7-A5C8-8AAE-4B3EC62E15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E397188-ECC3-D135-1198-113493BAE88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3DB2CE3-AE81-16DE-E12F-56C985AC248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E801E97-8C7B-EE49-DAE8-AB50CAC2F53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AA13117-9F3D-8E94-675A-8BF60C467A0B}"/>
              </a:ext>
            </a:extLst>
          </p:cNvPr>
          <p:cNvSpPr>
            <a:spLocks noGrp="1"/>
          </p:cNvSpPr>
          <p:nvPr>
            <p:ph type="dt" sz="half" idx="10"/>
          </p:nvPr>
        </p:nvSpPr>
        <p:spPr/>
        <p:txBody>
          <a:bodyPr/>
          <a:lstStyle/>
          <a:p>
            <a:fld id="{D48CC6B5-4807-41E8-B014-D6FFECC5CC8E}" type="datetimeFigureOut">
              <a:rPr lang="en-US" smtClean="0"/>
              <a:t>11/19/2025</a:t>
            </a:fld>
            <a:endParaRPr lang="en-US"/>
          </a:p>
        </p:txBody>
      </p:sp>
      <p:sp>
        <p:nvSpPr>
          <p:cNvPr id="8" name="Footer Placeholder 7">
            <a:extLst>
              <a:ext uri="{FF2B5EF4-FFF2-40B4-BE49-F238E27FC236}">
                <a16:creationId xmlns:a16="http://schemas.microsoft.com/office/drawing/2014/main" id="{E2F61CAD-BED8-89D9-272A-83B5103B4F1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4ECB374-7001-0C67-82EE-AF402646A221}"/>
              </a:ext>
            </a:extLst>
          </p:cNvPr>
          <p:cNvSpPr>
            <a:spLocks noGrp="1"/>
          </p:cNvSpPr>
          <p:nvPr>
            <p:ph type="sldNum" sz="quarter" idx="12"/>
          </p:nvPr>
        </p:nvSpPr>
        <p:spPr/>
        <p:txBody>
          <a:bodyPr/>
          <a:lstStyle/>
          <a:p>
            <a:fld id="{14684F12-6561-4C99-84C5-C76A1D935FB8}" type="slidenum">
              <a:rPr lang="en-US" smtClean="0"/>
              <a:t>‹#›</a:t>
            </a:fld>
            <a:endParaRPr lang="en-US"/>
          </a:p>
        </p:txBody>
      </p:sp>
    </p:spTree>
    <p:extLst>
      <p:ext uri="{BB962C8B-B14F-4D97-AF65-F5344CB8AC3E}">
        <p14:creationId xmlns:p14="http://schemas.microsoft.com/office/powerpoint/2010/main" val="33965077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7BC75-6B52-4A94-9308-5862B652A5C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7CBE818-E266-B57F-0629-EB9AB55103F9}"/>
              </a:ext>
            </a:extLst>
          </p:cNvPr>
          <p:cNvSpPr>
            <a:spLocks noGrp="1"/>
          </p:cNvSpPr>
          <p:nvPr>
            <p:ph type="dt" sz="half" idx="10"/>
          </p:nvPr>
        </p:nvSpPr>
        <p:spPr/>
        <p:txBody>
          <a:bodyPr/>
          <a:lstStyle/>
          <a:p>
            <a:fld id="{D48CC6B5-4807-41E8-B014-D6FFECC5CC8E}" type="datetimeFigureOut">
              <a:rPr lang="en-US" smtClean="0"/>
              <a:t>11/19/2025</a:t>
            </a:fld>
            <a:endParaRPr lang="en-US"/>
          </a:p>
        </p:txBody>
      </p:sp>
      <p:sp>
        <p:nvSpPr>
          <p:cNvPr id="4" name="Footer Placeholder 3">
            <a:extLst>
              <a:ext uri="{FF2B5EF4-FFF2-40B4-BE49-F238E27FC236}">
                <a16:creationId xmlns:a16="http://schemas.microsoft.com/office/drawing/2014/main" id="{2093C425-EDB7-6A2C-4A95-D41453B1B9F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317689F-D5FC-A97A-4420-0FE0A32BC802}"/>
              </a:ext>
            </a:extLst>
          </p:cNvPr>
          <p:cNvSpPr>
            <a:spLocks noGrp="1"/>
          </p:cNvSpPr>
          <p:nvPr>
            <p:ph type="sldNum" sz="quarter" idx="12"/>
          </p:nvPr>
        </p:nvSpPr>
        <p:spPr/>
        <p:txBody>
          <a:bodyPr/>
          <a:lstStyle/>
          <a:p>
            <a:fld id="{14684F12-6561-4C99-84C5-C76A1D935FB8}" type="slidenum">
              <a:rPr lang="en-US" smtClean="0"/>
              <a:t>‹#›</a:t>
            </a:fld>
            <a:endParaRPr lang="en-US"/>
          </a:p>
        </p:txBody>
      </p:sp>
    </p:spTree>
    <p:extLst>
      <p:ext uri="{BB962C8B-B14F-4D97-AF65-F5344CB8AC3E}">
        <p14:creationId xmlns:p14="http://schemas.microsoft.com/office/powerpoint/2010/main" val="2574223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C16246-2EDE-A1CB-B90E-9BF1A81E470B}"/>
              </a:ext>
            </a:extLst>
          </p:cNvPr>
          <p:cNvSpPr>
            <a:spLocks noGrp="1"/>
          </p:cNvSpPr>
          <p:nvPr>
            <p:ph type="dt" sz="half" idx="10"/>
          </p:nvPr>
        </p:nvSpPr>
        <p:spPr/>
        <p:txBody>
          <a:bodyPr/>
          <a:lstStyle/>
          <a:p>
            <a:fld id="{D48CC6B5-4807-41E8-B014-D6FFECC5CC8E}" type="datetimeFigureOut">
              <a:rPr lang="en-US" smtClean="0"/>
              <a:t>11/19/2025</a:t>
            </a:fld>
            <a:endParaRPr lang="en-US"/>
          </a:p>
        </p:txBody>
      </p:sp>
      <p:sp>
        <p:nvSpPr>
          <p:cNvPr id="3" name="Footer Placeholder 2">
            <a:extLst>
              <a:ext uri="{FF2B5EF4-FFF2-40B4-BE49-F238E27FC236}">
                <a16:creationId xmlns:a16="http://schemas.microsoft.com/office/drawing/2014/main" id="{3ED04F82-D490-07A4-90F6-0E9B5F6E2FB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90387AA-14E7-1EC3-7337-9A99DD25CE32}"/>
              </a:ext>
            </a:extLst>
          </p:cNvPr>
          <p:cNvSpPr>
            <a:spLocks noGrp="1"/>
          </p:cNvSpPr>
          <p:nvPr>
            <p:ph type="sldNum" sz="quarter" idx="12"/>
          </p:nvPr>
        </p:nvSpPr>
        <p:spPr/>
        <p:txBody>
          <a:bodyPr/>
          <a:lstStyle/>
          <a:p>
            <a:fld id="{14684F12-6561-4C99-84C5-C76A1D935FB8}" type="slidenum">
              <a:rPr lang="en-US" smtClean="0"/>
              <a:t>‹#›</a:t>
            </a:fld>
            <a:endParaRPr lang="en-US"/>
          </a:p>
        </p:txBody>
      </p:sp>
    </p:spTree>
    <p:extLst>
      <p:ext uri="{BB962C8B-B14F-4D97-AF65-F5344CB8AC3E}">
        <p14:creationId xmlns:p14="http://schemas.microsoft.com/office/powerpoint/2010/main" val="2094839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FF87A-13C9-6D50-A05B-ED735CB3B9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ACF39DF-3309-20EC-CBA1-79E124AAD2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273884C-C8CF-4C9D-8A37-09E9D9A420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A6CCF31-B8D1-9AC9-C7C7-9A80589EF3E4}"/>
              </a:ext>
            </a:extLst>
          </p:cNvPr>
          <p:cNvSpPr>
            <a:spLocks noGrp="1"/>
          </p:cNvSpPr>
          <p:nvPr>
            <p:ph type="dt" sz="half" idx="10"/>
          </p:nvPr>
        </p:nvSpPr>
        <p:spPr/>
        <p:txBody>
          <a:bodyPr/>
          <a:lstStyle/>
          <a:p>
            <a:fld id="{D48CC6B5-4807-41E8-B014-D6FFECC5CC8E}" type="datetimeFigureOut">
              <a:rPr lang="en-US" smtClean="0"/>
              <a:t>11/19/2025</a:t>
            </a:fld>
            <a:endParaRPr lang="en-US"/>
          </a:p>
        </p:txBody>
      </p:sp>
      <p:sp>
        <p:nvSpPr>
          <p:cNvPr id="6" name="Footer Placeholder 5">
            <a:extLst>
              <a:ext uri="{FF2B5EF4-FFF2-40B4-BE49-F238E27FC236}">
                <a16:creationId xmlns:a16="http://schemas.microsoft.com/office/drawing/2014/main" id="{61A2A98A-F641-ACF0-ECAA-9C949F4399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E20FFF-EDB0-2BD3-4434-D0F472CEEFEE}"/>
              </a:ext>
            </a:extLst>
          </p:cNvPr>
          <p:cNvSpPr>
            <a:spLocks noGrp="1"/>
          </p:cNvSpPr>
          <p:nvPr>
            <p:ph type="sldNum" sz="quarter" idx="12"/>
          </p:nvPr>
        </p:nvSpPr>
        <p:spPr/>
        <p:txBody>
          <a:bodyPr/>
          <a:lstStyle/>
          <a:p>
            <a:fld id="{14684F12-6561-4C99-84C5-C76A1D935FB8}" type="slidenum">
              <a:rPr lang="en-US" smtClean="0"/>
              <a:t>‹#›</a:t>
            </a:fld>
            <a:endParaRPr lang="en-US"/>
          </a:p>
        </p:txBody>
      </p:sp>
    </p:spTree>
    <p:extLst>
      <p:ext uri="{BB962C8B-B14F-4D97-AF65-F5344CB8AC3E}">
        <p14:creationId xmlns:p14="http://schemas.microsoft.com/office/powerpoint/2010/main" val="1953553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50722-A163-45E8-D287-19EDAE39FA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260A192-9423-E4B9-2C67-1C6978A238F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2ACC4E-2094-FFD4-F9E0-A1FC4A538C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22CE12-37B9-DA87-609F-EFCC70B288DB}"/>
              </a:ext>
            </a:extLst>
          </p:cNvPr>
          <p:cNvSpPr>
            <a:spLocks noGrp="1"/>
          </p:cNvSpPr>
          <p:nvPr>
            <p:ph type="dt" sz="half" idx="10"/>
          </p:nvPr>
        </p:nvSpPr>
        <p:spPr/>
        <p:txBody>
          <a:bodyPr/>
          <a:lstStyle/>
          <a:p>
            <a:fld id="{D48CC6B5-4807-41E8-B014-D6FFECC5CC8E}" type="datetimeFigureOut">
              <a:rPr lang="en-US" smtClean="0"/>
              <a:t>11/19/2025</a:t>
            </a:fld>
            <a:endParaRPr lang="en-US"/>
          </a:p>
        </p:txBody>
      </p:sp>
      <p:sp>
        <p:nvSpPr>
          <p:cNvPr id="6" name="Footer Placeholder 5">
            <a:extLst>
              <a:ext uri="{FF2B5EF4-FFF2-40B4-BE49-F238E27FC236}">
                <a16:creationId xmlns:a16="http://schemas.microsoft.com/office/drawing/2014/main" id="{D577AF8D-3034-AD39-DB35-115B0EC1D4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7B6E8-1581-A181-4CA5-EBA246334964}"/>
              </a:ext>
            </a:extLst>
          </p:cNvPr>
          <p:cNvSpPr>
            <a:spLocks noGrp="1"/>
          </p:cNvSpPr>
          <p:nvPr>
            <p:ph type="sldNum" sz="quarter" idx="12"/>
          </p:nvPr>
        </p:nvSpPr>
        <p:spPr/>
        <p:txBody>
          <a:bodyPr/>
          <a:lstStyle/>
          <a:p>
            <a:fld id="{14684F12-6561-4C99-84C5-C76A1D935FB8}" type="slidenum">
              <a:rPr lang="en-US" smtClean="0"/>
              <a:t>‹#›</a:t>
            </a:fld>
            <a:endParaRPr lang="en-US"/>
          </a:p>
        </p:txBody>
      </p:sp>
    </p:spTree>
    <p:extLst>
      <p:ext uri="{BB962C8B-B14F-4D97-AF65-F5344CB8AC3E}">
        <p14:creationId xmlns:p14="http://schemas.microsoft.com/office/powerpoint/2010/main" val="3161384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9F577-5EBD-43FE-1CB9-6A6C4E0ABFB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7DAF676-BD62-83C5-7CC8-6958733EB21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7EA38D-D804-71E2-AD23-2FE764BF906E}"/>
              </a:ext>
            </a:extLst>
          </p:cNvPr>
          <p:cNvSpPr>
            <a:spLocks noGrp="1"/>
          </p:cNvSpPr>
          <p:nvPr>
            <p:ph type="dt" sz="half" idx="10"/>
          </p:nvPr>
        </p:nvSpPr>
        <p:spPr/>
        <p:txBody>
          <a:bodyPr/>
          <a:lstStyle/>
          <a:p>
            <a:fld id="{D48CC6B5-4807-41E8-B014-D6FFECC5CC8E}" type="datetimeFigureOut">
              <a:rPr lang="en-US" smtClean="0"/>
              <a:t>11/19/2025</a:t>
            </a:fld>
            <a:endParaRPr lang="en-US"/>
          </a:p>
        </p:txBody>
      </p:sp>
      <p:sp>
        <p:nvSpPr>
          <p:cNvPr id="5" name="Footer Placeholder 4">
            <a:extLst>
              <a:ext uri="{FF2B5EF4-FFF2-40B4-BE49-F238E27FC236}">
                <a16:creationId xmlns:a16="http://schemas.microsoft.com/office/drawing/2014/main" id="{837CD514-136F-F895-AF34-B8ACDCC7CA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FF83AF-FF2E-CA49-0709-61BF61497A1F}"/>
              </a:ext>
            </a:extLst>
          </p:cNvPr>
          <p:cNvSpPr>
            <a:spLocks noGrp="1"/>
          </p:cNvSpPr>
          <p:nvPr>
            <p:ph type="sldNum" sz="quarter" idx="12"/>
          </p:nvPr>
        </p:nvSpPr>
        <p:spPr/>
        <p:txBody>
          <a:bodyPr/>
          <a:lstStyle/>
          <a:p>
            <a:fld id="{14684F12-6561-4C99-84C5-C76A1D935FB8}" type="slidenum">
              <a:rPr lang="en-US" smtClean="0"/>
              <a:t>‹#›</a:t>
            </a:fld>
            <a:endParaRPr lang="en-US"/>
          </a:p>
        </p:txBody>
      </p:sp>
    </p:spTree>
    <p:extLst>
      <p:ext uri="{BB962C8B-B14F-4D97-AF65-F5344CB8AC3E}">
        <p14:creationId xmlns:p14="http://schemas.microsoft.com/office/powerpoint/2010/main" val="39758442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7AF7444-4EE2-3D55-D015-31651BFF38B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1059F62-B0C6-2A67-8C09-E5D3E25DA45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816DDD-B14B-23F3-6FAD-D38EE4CC56AA}"/>
              </a:ext>
            </a:extLst>
          </p:cNvPr>
          <p:cNvSpPr>
            <a:spLocks noGrp="1"/>
          </p:cNvSpPr>
          <p:nvPr>
            <p:ph type="dt" sz="half" idx="10"/>
          </p:nvPr>
        </p:nvSpPr>
        <p:spPr/>
        <p:txBody>
          <a:bodyPr/>
          <a:lstStyle/>
          <a:p>
            <a:fld id="{D48CC6B5-4807-41E8-B014-D6FFECC5CC8E}" type="datetimeFigureOut">
              <a:rPr lang="en-US" smtClean="0"/>
              <a:t>11/19/2025</a:t>
            </a:fld>
            <a:endParaRPr lang="en-US"/>
          </a:p>
        </p:txBody>
      </p:sp>
      <p:sp>
        <p:nvSpPr>
          <p:cNvPr id="5" name="Footer Placeholder 4">
            <a:extLst>
              <a:ext uri="{FF2B5EF4-FFF2-40B4-BE49-F238E27FC236}">
                <a16:creationId xmlns:a16="http://schemas.microsoft.com/office/drawing/2014/main" id="{163C90A6-0E8D-7643-44D9-79E5F6B828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3CB0A6-B740-0C4E-0A20-9A784FBD4D86}"/>
              </a:ext>
            </a:extLst>
          </p:cNvPr>
          <p:cNvSpPr>
            <a:spLocks noGrp="1"/>
          </p:cNvSpPr>
          <p:nvPr>
            <p:ph type="sldNum" sz="quarter" idx="12"/>
          </p:nvPr>
        </p:nvSpPr>
        <p:spPr/>
        <p:txBody>
          <a:bodyPr/>
          <a:lstStyle/>
          <a:p>
            <a:fld id="{14684F12-6561-4C99-84C5-C76A1D935FB8}" type="slidenum">
              <a:rPr lang="en-US" smtClean="0"/>
              <a:t>‹#›</a:t>
            </a:fld>
            <a:endParaRPr lang="en-US"/>
          </a:p>
        </p:txBody>
      </p:sp>
    </p:spTree>
    <p:extLst>
      <p:ext uri="{BB962C8B-B14F-4D97-AF65-F5344CB8AC3E}">
        <p14:creationId xmlns:p14="http://schemas.microsoft.com/office/powerpoint/2010/main" val="5273776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A118E-67FF-DB74-CD3E-4AA52B4A3CB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5726F93-75BC-5986-3BF1-F4D859F5097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7D7F858-2769-E5BE-B10C-7DE4293C434C}"/>
              </a:ext>
            </a:extLst>
          </p:cNvPr>
          <p:cNvSpPr>
            <a:spLocks noGrp="1"/>
          </p:cNvSpPr>
          <p:nvPr>
            <p:ph type="dt" sz="half" idx="10"/>
          </p:nvPr>
        </p:nvSpPr>
        <p:spPr/>
        <p:txBody>
          <a:bodyPr/>
          <a:lstStyle/>
          <a:p>
            <a:fld id="{359898E3-56FB-4C46-82D2-B0509E395835}" type="datetimeFigureOut">
              <a:rPr lang="en-US" smtClean="0"/>
              <a:t>11/19/2025</a:t>
            </a:fld>
            <a:endParaRPr lang="en-US"/>
          </a:p>
        </p:txBody>
      </p:sp>
      <p:sp>
        <p:nvSpPr>
          <p:cNvPr id="5" name="Footer Placeholder 4">
            <a:extLst>
              <a:ext uri="{FF2B5EF4-FFF2-40B4-BE49-F238E27FC236}">
                <a16:creationId xmlns:a16="http://schemas.microsoft.com/office/drawing/2014/main" id="{061A99E8-D50A-20FC-FCB2-588E76E2B4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0332D3-5A48-BBAA-2BEC-AB3B03A748B2}"/>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1829925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96A24-C40C-4B90-F79F-90E41FE2AA3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20058F-314D-8125-6346-6871F43D5B2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5100F5-FF25-A1F4-F784-7D5624F48CD0}"/>
              </a:ext>
            </a:extLst>
          </p:cNvPr>
          <p:cNvSpPr>
            <a:spLocks noGrp="1"/>
          </p:cNvSpPr>
          <p:nvPr>
            <p:ph type="dt" sz="half" idx="10"/>
          </p:nvPr>
        </p:nvSpPr>
        <p:spPr/>
        <p:txBody>
          <a:bodyPr/>
          <a:lstStyle/>
          <a:p>
            <a:fld id="{359898E3-56FB-4C46-82D2-B0509E395835}" type="datetimeFigureOut">
              <a:rPr lang="en-US" smtClean="0"/>
              <a:t>11/19/2025</a:t>
            </a:fld>
            <a:endParaRPr lang="en-US"/>
          </a:p>
        </p:txBody>
      </p:sp>
      <p:sp>
        <p:nvSpPr>
          <p:cNvPr id="5" name="Footer Placeholder 4">
            <a:extLst>
              <a:ext uri="{FF2B5EF4-FFF2-40B4-BE49-F238E27FC236}">
                <a16:creationId xmlns:a16="http://schemas.microsoft.com/office/drawing/2014/main" id="{2E38B0F7-5E38-9B23-C404-828BD93291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EB14E0-4857-8C61-2EB0-50E46B6CC2CA}"/>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37380872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42FD9-6B47-DC62-0B0C-5F4CDB2DD2F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C92707E-DCFF-884A-DA7C-994409B185B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16664D-7972-AFE6-C9AC-E9BB23373638}"/>
              </a:ext>
            </a:extLst>
          </p:cNvPr>
          <p:cNvSpPr>
            <a:spLocks noGrp="1"/>
          </p:cNvSpPr>
          <p:nvPr>
            <p:ph type="dt" sz="half" idx="10"/>
          </p:nvPr>
        </p:nvSpPr>
        <p:spPr/>
        <p:txBody>
          <a:bodyPr/>
          <a:lstStyle/>
          <a:p>
            <a:fld id="{359898E3-56FB-4C46-82D2-B0509E395835}" type="datetimeFigureOut">
              <a:rPr lang="en-US" smtClean="0"/>
              <a:t>11/19/2025</a:t>
            </a:fld>
            <a:endParaRPr lang="en-US"/>
          </a:p>
        </p:txBody>
      </p:sp>
      <p:sp>
        <p:nvSpPr>
          <p:cNvPr id="5" name="Footer Placeholder 4">
            <a:extLst>
              <a:ext uri="{FF2B5EF4-FFF2-40B4-BE49-F238E27FC236}">
                <a16:creationId xmlns:a16="http://schemas.microsoft.com/office/drawing/2014/main" id="{AA289BBE-35A0-7305-8941-263F46520C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BE2D6D-3BE9-9F54-D7E7-FC76BDBF6DB7}"/>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12408416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6FFC5-419D-F646-6419-3A38393C0E5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374D6A-D5C4-C427-C548-4083264DB5D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16A5C45-451D-DE9C-62C2-39A6CC2097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D7AD90B-EE52-7EE1-E432-DE137B36EF18}"/>
              </a:ext>
            </a:extLst>
          </p:cNvPr>
          <p:cNvSpPr>
            <a:spLocks noGrp="1"/>
          </p:cNvSpPr>
          <p:nvPr>
            <p:ph type="dt" sz="half" idx="10"/>
          </p:nvPr>
        </p:nvSpPr>
        <p:spPr/>
        <p:txBody>
          <a:bodyPr/>
          <a:lstStyle/>
          <a:p>
            <a:fld id="{359898E3-56FB-4C46-82D2-B0509E395835}" type="datetimeFigureOut">
              <a:rPr lang="en-US" smtClean="0"/>
              <a:t>11/19/2025</a:t>
            </a:fld>
            <a:endParaRPr lang="en-US"/>
          </a:p>
        </p:txBody>
      </p:sp>
      <p:sp>
        <p:nvSpPr>
          <p:cNvPr id="6" name="Footer Placeholder 5">
            <a:extLst>
              <a:ext uri="{FF2B5EF4-FFF2-40B4-BE49-F238E27FC236}">
                <a16:creationId xmlns:a16="http://schemas.microsoft.com/office/drawing/2014/main" id="{2E946B80-7AE8-DF05-064C-704BC17A4C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AD0855-7D38-28A7-773F-D4B53A3DB0CA}"/>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7779615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2AC72-F99A-E845-3A1F-6A8716D8805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B23B81-EEB7-D9A5-D8B0-BB3FD7A785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F86E16D-3840-81AD-FA0E-6A584B0BC8D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B7514BD-6267-993E-15DA-B4485710AF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EB68CF5-2AEA-C3F1-5E7E-B0CDEEB6C97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53A60F0-379A-AFE7-9485-5AC2074A94B1}"/>
              </a:ext>
            </a:extLst>
          </p:cNvPr>
          <p:cNvSpPr>
            <a:spLocks noGrp="1"/>
          </p:cNvSpPr>
          <p:nvPr>
            <p:ph type="dt" sz="half" idx="10"/>
          </p:nvPr>
        </p:nvSpPr>
        <p:spPr/>
        <p:txBody>
          <a:bodyPr/>
          <a:lstStyle/>
          <a:p>
            <a:fld id="{359898E3-56FB-4C46-82D2-B0509E395835}" type="datetimeFigureOut">
              <a:rPr lang="en-US" smtClean="0"/>
              <a:t>11/19/2025</a:t>
            </a:fld>
            <a:endParaRPr lang="en-US"/>
          </a:p>
        </p:txBody>
      </p:sp>
      <p:sp>
        <p:nvSpPr>
          <p:cNvPr id="8" name="Footer Placeholder 7">
            <a:extLst>
              <a:ext uri="{FF2B5EF4-FFF2-40B4-BE49-F238E27FC236}">
                <a16:creationId xmlns:a16="http://schemas.microsoft.com/office/drawing/2014/main" id="{6419532D-C328-0347-7770-4E29566A70F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EA5643A-2C84-390D-98DF-08EA00AD31A6}"/>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450333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2C325-073A-15A6-B396-211D75A92A7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7DFD385-26B1-6A31-898B-A7339BAFD758}"/>
              </a:ext>
            </a:extLst>
          </p:cNvPr>
          <p:cNvSpPr>
            <a:spLocks noGrp="1"/>
          </p:cNvSpPr>
          <p:nvPr>
            <p:ph type="dt" sz="half" idx="10"/>
          </p:nvPr>
        </p:nvSpPr>
        <p:spPr/>
        <p:txBody>
          <a:bodyPr/>
          <a:lstStyle/>
          <a:p>
            <a:fld id="{359898E3-56FB-4C46-82D2-B0509E395835}" type="datetimeFigureOut">
              <a:rPr lang="en-US" smtClean="0"/>
              <a:t>11/19/2025</a:t>
            </a:fld>
            <a:endParaRPr lang="en-US"/>
          </a:p>
        </p:txBody>
      </p:sp>
      <p:sp>
        <p:nvSpPr>
          <p:cNvPr id="4" name="Footer Placeholder 3">
            <a:extLst>
              <a:ext uri="{FF2B5EF4-FFF2-40B4-BE49-F238E27FC236}">
                <a16:creationId xmlns:a16="http://schemas.microsoft.com/office/drawing/2014/main" id="{75F794BC-C5C5-77DA-B667-4AF00241F9D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7E43E86-8501-EB05-E2D2-5AA1E3F49771}"/>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76380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AA0636-B025-C43F-846A-11AC72A4D23C}"/>
              </a:ext>
            </a:extLst>
          </p:cNvPr>
          <p:cNvSpPr>
            <a:spLocks noGrp="1"/>
          </p:cNvSpPr>
          <p:nvPr>
            <p:ph type="dt" sz="half" idx="10"/>
          </p:nvPr>
        </p:nvSpPr>
        <p:spPr/>
        <p:txBody>
          <a:bodyPr/>
          <a:lstStyle/>
          <a:p>
            <a:fld id="{359898E3-56FB-4C46-82D2-B0509E395835}" type="datetimeFigureOut">
              <a:rPr lang="en-US" smtClean="0"/>
              <a:t>11/19/2025</a:t>
            </a:fld>
            <a:endParaRPr lang="en-US"/>
          </a:p>
        </p:txBody>
      </p:sp>
      <p:sp>
        <p:nvSpPr>
          <p:cNvPr id="3" name="Footer Placeholder 2">
            <a:extLst>
              <a:ext uri="{FF2B5EF4-FFF2-40B4-BE49-F238E27FC236}">
                <a16:creationId xmlns:a16="http://schemas.microsoft.com/office/drawing/2014/main" id="{CAF8094F-BB09-E91B-4F91-F7F57BCC82F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36AFEAB-A1AD-12BF-14E3-E35E86263502}"/>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11874403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36838-3EE8-DE0B-A15D-743CDBB0FCC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2CD2EA6-C5FE-1CB9-F637-BA4221B5F5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ADD41C2-C434-4CAD-B02A-EFC4E63D1D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90EDF0-926F-7A6B-D472-30642A8FA73E}"/>
              </a:ext>
            </a:extLst>
          </p:cNvPr>
          <p:cNvSpPr>
            <a:spLocks noGrp="1"/>
          </p:cNvSpPr>
          <p:nvPr>
            <p:ph type="dt" sz="half" idx="10"/>
          </p:nvPr>
        </p:nvSpPr>
        <p:spPr/>
        <p:txBody>
          <a:bodyPr/>
          <a:lstStyle/>
          <a:p>
            <a:fld id="{359898E3-56FB-4C46-82D2-B0509E395835}" type="datetimeFigureOut">
              <a:rPr lang="en-US" smtClean="0"/>
              <a:t>11/19/2025</a:t>
            </a:fld>
            <a:endParaRPr lang="en-US"/>
          </a:p>
        </p:txBody>
      </p:sp>
      <p:sp>
        <p:nvSpPr>
          <p:cNvPr id="6" name="Footer Placeholder 5">
            <a:extLst>
              <a:ext uri="{FF2B5EF4-FFF2-40B4-BE49-F238E27FC236}">
                <a16:creationId xmlns:a16="http://schemas.microsoft.com/office/drawing/2014/main" id="{A4039CED-E0F2-4EB2-9A87-558BB4C7C0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72ECBB-62FB-594D-CE57-ECB5C1A49220}"/>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41045937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DA024-2FCE-E34E-F9CD-E7B21D9601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A50C396-A8B2-FDBD-9D34-42BB727413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069B3DD-0EEB-113C-80AE-701E5C73B5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CA1C99-6367-F139-3F8E-6B083956F15B}"/>
              </a:ext>
            </a:extLst>
          </p:cNvPr>
          <p:cNvSpPr>
            <a:spLocks noGrp="1"/>
          </p:cNvSpPr>
          <p:nvPr>
            <p:ph type="dt" sz="half" idx="10"/>
          </p:nvPr>
        </p:nvSpPr>
        <p:spPr/>
        <p:txBody>
          <a:bodyPr/>
          <a:lstStyle/>
          <a:p>
            <a:fld id="{359898E3-56FB-4C46-82D2-B0509E395835}" type="datetimeFigureOut">
              <a:rPr lang="en-US" smtClean="0"/>
              <a:t>11/19/2025</a:t>
            </a:fld>
            <a:endParaRPr lang="en-US"/>
          </a:p>
        </p:txBody>
      </p:sp>
      <p:sp>
        <p:nvSpPr>
          <p:cNvPr id="6" name="Footer Placeholder 5">
            <a:extLst>
              <a:ext uri="{FF2B5EF4-FFF2-40B4-BE49-F238E27FC236}">
                <a16:creationId xmlns:a16="http://schemas.microsoft.com/office/drawing/2014/main" id="{FC4797B0-2866-EB64-EBAC-FDEBFBD0A1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CB9E4A-0379-D687-1CA7-F9E3381BDE75}"/>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24319718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0B869-C5B0-CBA3-E22D-3733C320F25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27B43B3-A950-2F38-5BCA-7070B5C2B9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C5A635-A366-62B6-8C7D-49AFD638155E}"/>
              </a:ext>
            </a:extLst>
          </p:cNvPr>
          <p:cNvSpPr>
            <a:spLocks noGrp="1"/>
          </p:cNvSpPr>
          <p:nvPr>
            <p:ph type="dt" sz="half" idx="10"/>
          </p:nvPr>
        </p:nvSpPr>
        <p:spPr/>
        <p:txBody>
          <a:bodyPr/>
          <a:lstStyle/>
          <a:p>
            <a:fld id="{359898E3-56FB-4C46-82D2-B0509E395835}" type="datetimeFigureOut">
              <a:rPr lang="en-US" smtClean="0"/>
              <a:t>11/19/2025</a:t>
            </a:fld>
            <a:endParaRPr lang="en-US"/>
          </a:p>
        </p:txBody>
      </p:sp>
      <p:sp>
        <p:nvSpPr>
          <p:cNvPr id="5" name="Footer Placeholder 4">
            <a:extLst>
              <a:ext uri="{FF2B5EF4-FFF2-40B4-BE49-F238E27FC236}">
                <a16:creationId xmlns:a16="http://schemas.microsoft.com/office/drawing/2014/main" id="{AE06B186-6C0F-6E94-8A7C-C5FBA7C6E0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669ADD-8BBF-DE02-9473-58EC5A84B53C}"/>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935538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E00ED2A-5D03-FA42-4F0E-6A7F1737186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1D7351D-A6F3-E648-2471-97BE8065C55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298881-6151-512B-F630-F40F15ADFE6A}"/>
              </a:ext>
            </a:extLst>
          </p:cNvPr>
          <p:cNvSpPr>
            <a:spLocks noGrp="1"/>
          </p:cNvSpPr>
          <p:nvPr>
            <p:ph type="dt" sz="half" idx="10"/>
          </p:nvPr>
        </p:nvSpPr>
        <p:spPr/>
        <p:txBody>
          <a:bodyPr/>
          <a:lstStyle/>
          <a:p>
            <a:fld id="{359898E3-56FB-4C46-82D2-B0509E395835}" type="datetimeFigureOut">
              <a:rPr lang="en-US" smtClean="0"/>
              <a:t>11/19/2025</a:t>
            </a:fld>
            <a:endParaRPr lang="en-US"/>
          </a:p>
        </p:txBody>
      </p:sp>
      <p:sp>
        <p:nvSpPr>
          <p:cNvPr id="5" name="Footer Placeholder 4">
            <a:extLst>
              <a:ext uri="{FF2B5EF4-FFF2-40B4-BE49-F238E27FC236}">
                <a16:creationId xmlns:a16="http://schemas.microsoft.com/office/drawing/2014/main" id="{14E355B4-6539-1D23-0789-89C07C4D6A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92798C-A992-C6D3-8E02-9942B4882B2C}"/>
              </a:ext>
            </a:extLst>
          </p:cNvPr>
          <p:cNvSpPr>
            <a:spLocks noGrp="1"/>
          </p:cNvSpPr>
          <p:nvPr>
            <p:ph type="sldNum" sz="quarter" idx="12"/>
          </p:nvPr>
        </p:nvSpPr>
        <p:spPr/>
        <p:txBody>
          <a:bodyPr/>
          <a:lstStyle/>
          <a:p>
            <a:fld id="{72C23F80-6D39-4679-BCBE-2C7A69BC6B8A}" type="slidenum">
              <a:rPr lang="en-US" smtClean="0"/>
              <a:t>‹#›</a:t>
            </a:fld>
            <a:endParaRPr lang="en-US"/>
          </a:p>
        </p:txBody>
      </p:sp>
    </p:spTree>
    <p:extLst>
      <p:ext uri="{BB962C8B-B14F-4D97-AF65-F5344CB8AC3E}">
        <p14:creationId xmlns:p14="http://schemas.microsoft.com/office/powerpoint/2010/main" val="20506799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BB47042-56D3-8BAB-202A-2D345FCE1D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E0D61C0-0922-895C-AF8F-66C8CC3CE3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876188-BAD1-4332-51AF-E1CCDA30A9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48CC6B5-4807-41E8-B014-D6FFECC5CC8E}" type="datetimeFigureOut">
              <a:rPr lang="en-US" smtClean="0"/>
              <a:t>11/19/2025</a:t>
            </a:fld>
            <a:endParaRPr lang="en-US"/>
          </a:p>
        </p:txBody>
      </p:sp>
      <p:sp>
        <p:nvSpPr>
          <p:cNvPr id="5" name="Footer Placeholder 4">
            <a:extLst>
              <a:ext uri="{FF2B5EF4-FFF2-40B4-BE49-F238E27FC236}">
                <a16:creationId xmlns:a16="http://schemas.microsoft.com/office/drawing/2014/main" id="{18432FF4-6CF9-E7E4-DEAB-EEFD4D25EF9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5E2734E-5F51-97A9-F7F3-6CCFFB8975B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4684F12-6561-4C99-84C5-C76A1D935FB8}" type="slidenum">
              <a:rPr lang="en-US" smtClean="0"/>
              <a:t>‹#›</a:t>
            </a:fld>
            <a:endParaRPr lang="en-US"/>
          </a:p>
        </p:txBody>
      </p:sp>
    </p:spTree>
    <p:extLst>
      <p:ext uri="{BB962C8B-B14F-4D97-AF65-F5344CB8AC3E}">
        <p14:creationId xmlns:p14="http://schemas.microsoft.com/office/powerpoint/2010/main" val="5403218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0A8FA6A-D21B-EF31-6CED-122188617B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7BE7EA2-3D77-F040-9755-B3CBDE09E4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A857C9-E837-8BB7-EFB3-780DF32C0C7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59898E3-56FB-4C46-82D2-B0509E395835}" type="datetimeFigureOut">
              <a:rPr lang="en-US" smtClean="0"/>
              <a:t>11/19/2025</a:t>
            </a:fld>
            <a:endParaRPr lang="en-US"/>
          </a:p>
        </p:txBody>
      </p:sp>
      <p:sp>
        <p:nvSpPr>
          <p:cNvPr id="5" name="Footer Placeholder 4">
            <a:extLst>
              <a:ext uri="{FF2B5EF4-FFF2-40B4-BE49-F238E27FC236}">
                <a16:creationId xmlns:a16="http://schemas.microsoft.com/office/drawing/2014/main" id="{3184878E-A89D-BCFB-F0C9-89DB8FCA3A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E911281-8CDA-CE81-F032-58B09752C0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2C23F80-6D39-4679-BCBE-2C7A69BC6B8A}" type="slidenum">
              <a:rPr lang="en-US" smtClean="0"/>
              <a:t>‹#›</a:t>
            </a:fld>
            <a:endParaRPr lang="en-US"/>
          </a:p>
        </p:txBody>
      </p:sp>
    </p:spTree>
    <p:extLst>
      <p:ext uri="{BB962C8B-B14F-4D97-AF65-F5344CB8AC3E}">
        <p14:creationId xmlns:p14="http://schemas.microsoft.com/office/powerpoint/2010/main" val="8982265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18.xml"/><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8.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18.xml"/><Relationship Id="rId4" Type="http://schemas.openxmlformats.org/officeDocument/2006/relationships/image" Target="../media/image6.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7" name="Rectangle 3086">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A political poster from the time of Reconstruction. The bottom is labeled &quot;the fifteenth amendment and its results&quot;. There are several images represented on the poster. There is a large image of well dressed men on horses in the middle. They are riding through a city street and holding signs, similar to a protest or a parade. There are smaller images showing Black teachers teaching young Black children, and Black men working trades. There is a portrait of Abraham Lincoln at the top and a portrait of Frederick Douglass at the bottom.">
            <a:extLst>
              <a:ext uri="{FF2B5EF4-FFF2-40B4-BE49-F238E27FC236}">
                <a16:creationId xmlns:a16="http://schemas.microsoft.com/office/drawing/2014/main" id="{BAA293B9-16DF-066E-3AE1-92A5942754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10224"/>
          <a:stretch>
            <a:fillRect/>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3088" name="Rectangle 3087">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7C0AF97-B1C7-ACDC-AA84-18DD3E14F324}"/>
              </a:ext>
            </a:extLst>
          </p:cNvPr>
          <p:cNvSpPr>
            <a:spLocks noGrp="1"/>
          </p:cNvSpPr>
          <p:nvPr>
            <p:ph type="ctrTitle"/>
          </p:nvPr>
        </p:nvSpPr>
        <p:spPr>
          <a:xfrm>
            <a:off x="6902605" y="743447"/>
            <a:ext cx="5040351" cy="3692028"/>
          </a:xfrm>
          <a:noFill/>
        </p:spPr>
        <p:txBody>
          <a:bodyPr>
            <a:normAutofit/>
          </a:bodyPr>
          <a:lstStyle/>
          <a:p>
            <a:pPr algn="l"/>
            <a:r>
              <a:rPr lang="en-US" b="1" i="1" dirty="0">
                <a:solidFill>
                  <a:schemeClr val="tx1">
                    <a:lumMod val="65000"/>
                    <a:lumOff val="35000"/>
                  </a:schemeClr>
                </a:solidFill>
                <a:latin typeface="Gotham book"/>
              </a:rPr>
              <a:t>Unit 9:</a:t>
            </a:r>
            <a:br>
              <a:rPr lang="en-US" b="1" i="1" dirty="0">
                <a:latin typeface="Gotham book"/>
              </a:rPr>
            </a:br>
            <a:r>
              <a:rPr lang="en-US" b="1" dirty="0">
                <a:latin typeface="Gotham book"/>
              </a:rPr>
              <a:t>Reconstruction</a:t>
            </a:r>
          </a:p>
        </p:txBody>
      </p:sp>
      <p:sp>
        <p:nvSpPr>
          <p:cNvPr id="3" name="Subtitle 2">
            <a:extLst>
              <a:ext uri="{FF2B5EF4-FFF2-40B4-BE49-F238E27FC236}">
                <a16:creationId xmlns:a16="http://schemas.microsoft.com/office/drawing/2014/main" id="{DE5E7D88-B411-0667-9CA2-7DAF8B9F01D0}"/>
              </a:ext>
            </a:extLst>
          </p:cNvPr>
          <p:cNvSpPr>
            <a:spLocks noGrp="1"/>
          </p:cNvSpPr>
          <p:nvPr>
            <p:ph type="subTitle" idx="1"/>
          </p:nvPr>
        </p:nvSpPr>
        <p:spPr>
          <a:xfrm>
            <a:off x="7086600" y="4629234"/>
            <a:ext cx="4294569" cy="1485319"/>
          </a:xfrm>
          <a:noFill/>
        </p:spPr>
        <p:txBody>
          <a:bodyPr>
            <a:normAutofit/>
          </a:bodyPr>
          <a:lstStyle/>
          <a:p>
            <a:pPr algn="l"/>
            <a:r>
              <a:rPr lang="en-US" sz="3200" b="1" i="1" dirty="0">
                <a:solidFill>
                  <a:schemeClr val="tx1">
                    <a:lumMod val="65000"/>
                    <a:lumOff val="35000"/>
                  </a:schemeClr>
                </a:solidFill>
              </a:rPr>
              <a:t>Review Lesson: </a:t>
            </a:r>
          </a:p>
          <a:p>
            <a:pPr algn="l"/>
            <a:r>
              <a:rPr lang="en-US" sz="3200" b="1" dirty="0"/>
              <a:t>Study Guide</a:t>
            </a:r>
          </a:p>
        </p:txBody>
      </p:sp>
    </p:spTree>
    <p:extLst>
      <p:ext uri="{BB962C8B-B14F-4D97-AF65-F5344CB8AC3E}">
        <p14:creationId xmlns:p14="http://schemas.microsoft.com/office/powerpoint/2010/main" val="2126282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6928134E-5B29-DCC0-24BF-B1DE579DFD79}"/>
              </a:ext>
            </a:extLst>
          </p:cNvPr>
          <p:cNvSpPr txBox="1">
            <a:spLocks noGrp="1"/>
          </p:cNvSpPr>
          <p:nvPr>
            <p:ph type="title" idx="4294967295"/>
          </p:nvPr>
        </p:nvSpPr>
        <p:spPr>
          <a:xfrm>
            <a:off x="1685775" y="-39979"/>
            <a:ext cx="10285536" cy="158344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6600" b="0" i="0" u="none" strike="noStrike" kern="1200" cap="none" spc="0" normalizeH="0" baseline="0" noProof="0" dirty="0">
                <a:ln>
                  <a:noFill/>
                </a:ln>
                <a:solidFill>
                  <a:srgbClr val="322E50"/>
                </a:solidFill>
                <a:effectLst/>
                <a:uLnTx/>
                <a:uFillTx/>
                <a:latin typeface="Gotham Medium" pitchFamily="2" charset="0"/>
                <a:ea typeface="+mj-ea"/>
                <a:cs typeface="Gotham Medium" pitchFamily="2" charset="0"/>
              </a:rPr>
              <a:t>Warm-up</a:t>
            </a:r>
            <a:br>
              <a:rPr kumimoji="0" lang="en-US" sz="6600" b="0" i="0" u="none" strike="noStrike" kern="1200" cap="none" spc="0" normalizeH="0" baseline="0" noProof="0" dirty="0">
                <a:ln>
                  <a:noFill/>
                </a:ln>
                <a:solidFill>
                  <a:srgbClr val="322E50"/>
                </a:solidFill>
                <a:effectLst/>
                <a:uLnTx/>
                <a:uFillTx/>
                <a:latin typeface="Gotham Medium" pitchFamily="2" charset="0"/>
                <a:ea typeface="+mj-ea"/>
                <a:cs typeface="Gotham Medium" pitchFamily="2" charset="0"/>
              </a:rPr>
            </a:br>
            <a:r>
              <a:rPr kumimoji="0" lang="en-US" sz="4400" b="0" i="0" u="none" strike="noStrike" kern="1200" cap="none" spc="0" normalizeH="0" baseline="0" noProof="0" dirty="0">
                <a:ln>
                  <a:noFill/>
                </a:ln>
                <a:solidFill>
                  <a:schemeClr val="tx1"/>
                </a:solidFill>
                <a:effectLst/>
                <a:uLnTx/>
                <a:uFillTx/>
                <a:latin typeface="Gotham Medium"/>
                <a:ea typeface="+mj-ea"/>
                <a:cs typeface="+mj-cs"/>
              </a:rPr>
              <a:t>Follow the directions to complete your warm-up</a:t>
            </a:r>
          </a:p>
        </p:txBody>
      </p:sp>
      <p:sp>
        <p:nvSpPr>
          <p:cNvPr id="3" name="TextBox 2">
            <a:extLst>
              <a:ext uri="{FF2B5EF4-FFF2-40B4-BE49-F238E27FC236}">
                <a16:creationId xmlns:a16="http://schemas.microsoft.com/office/drawing/2014/main" id="{E8E2968C-C5D5-4B97-5E5D-7FB9E54490D7}"/>
              </a:ext>
            </a:extLst>
          </p:cNvPr>
          <p:cNvSpPr txBox="1"/>
          <p:nvPr/>
        </p:nvSpPr>
        <p:spPr>
          <a:xfrm>
            <a:off x="3018096" y="1770747"/>
            <a:ext cx="5363903" cy="3816429"/>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400" b="0" i="0" u="none" strike="noStrike" kern="1200" cap="none" spc="0" normalizeH="0" baseline="0" noProof="0" dirty="0">
                <a:ln>
                  <a:noFill/>
                </a:ln>
                <a:solidFill>
                  <a:srgbClr val="002060"/>
                </a:solidFill>
                <a:effectLst/>
                <a:uLnTx/>
                <a:uFillTx/>
                <a:latin typeface="Aptos" panose="02110004020202020204"/>
                <a:ea typeface="+mn-ea"/>
                <a:cs typeface="+mn-cs"/>
              </a:rPr>
              <a:t>Read each statement in the graphic organizer.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C00000"/>
              </a:solidFill>
              <a:effectLst/>
              <a:uLnTx/>
              <a:uFillTx/>
              <a:latin typeface="Aptos" panose="02110004020202020204"/>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srgbClr val="C00000"/>
                </a:solidFill>
                <a:effectLst/>
                <a:uLnTx/>
                <a:uFillTx/>
                <a:latin typeface="Aptos" panose="02110004020202020204"/>
                <a:ea typeface="+mn-ea"/>
                <a:cs typeface="+mn-cs"/>
              </a:rPr>
              <a:t>Circle or highlight all topics you think we will see on our Unit 9 test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00000"/>
              </a:solidFill>
              <a:effectLst/>
              <a:uLnTx/>
              <a:uFillTx/>
              <a:latin typeface="Aptos" panose="02110004020202020204"/>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srgbClr val="00B050"/>
                </a:solidFill>
                <a:effectLst/>
                <a:uLnTx/>
                <a:uFillTx/>
                <a:latin typeface="Aptos" panose="02110004020202020204"/>
                <a:ea typeface="+mn-ea"/>
                <a:cs typeface="+mn-cs"/>
              </a:rPr>
              <a:t>Discuss with a partner  </a:t>
            </a:r>
          </a:p>
        </p:txBody>
      </p:sp>
      <p:pic>
        <p:nvPicPr>
          <p:cNvPr id="5" name="Graphic 4">
            <a:extLst>
              <a:ext uri="{FF2B5EF4-FFF2-40B4-BE49-F238E27FC236}">
                <a16:creationId xmlns:a16="http://schemas.microsoft.com/office/drawing/2014/main" id="{606AD082-ADC4-7D32-C78D-6BF122E7F5B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72122" y="3216064"/>
            <a:ext cx="925793" cy="925793"/>
          </a:xfrm>
          <a:prstGeom prst="rect">
            <a:avLst/>
          </a:prstGeom>
        </p:spPr>
      </p:pic>
      <p:pic>
        <p:nvPicPr>
          <p:cNvPr id="6" name="Graphic 5">
            <a:extLst>
              <a:ext uri="{FF2B5EF4-FFF2-40B4-BE49-F238E27FC236}">
                <a16:creationId xmlns:a16="http://schemas.microsoft.com/office/drawing/2014/main" id="{1A080172-9093-20D0-75CF-74BC59F496CD}"/>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872122" y="4916058"/>
            <a:ext cx="842453" cy="842453"/>
          </a:xfrm>
          <a:prstGeom prst="rect">
            <a:avLst/>
          </a:prstGeom>
        </p:spPr>
      </p:pic>
      <p:pic>
        <p:nvPicPr>
          <p:cNvPr id="7" name="Graphic 6">
            <a:extLst>
              <a:ext uri="{FF2B5EF4-FFF2-40B4-BE49-F238E27FC236}">
                <a16:creationId xmlns:a16="http://schemas.microsoft.com/office/drawing/2014/main" id="{334E806A-9273-3298-2D96-F7D02F6C8EB2}"/>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730856" y="1614623"/>
            <a:ext cx="1208326" cy="1208326"/>
          </a:xfrm>
          <a:prstGeom prst="rect">
            <a:avLst/>
          </a:prstGeom>
        </p:spPr>
      </p:pic>
    </p:spTree>
    <p:extLst>
      <p:ext uri="{BB962C8B-B14F-4D97-AF65-F5344CB8AC3E}">
        <p14:creationId xmlns:p14="http://schemas.microsoft.com/office/powerpoint/2010/main" val="3894061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a:extLst>
            <a:ext uri="{FF2B5EF4-FFF2-40B4-BE49-F238E27FC236}">
              <a16:creationId xmlns:a16="http://schemas.microsoft.com/office/drawing/2014/main" id="{E84FF13F-930D-E61A-A70E-836A0CE120AE}"/>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F818E05C-6332-3810-C7FF-C2E4B4612CF7}"/>
              </a:ext>
            </a:extLst>
          </p:cNvPr>
          <p:cNvSpPr txBox="1">
            <a:spLocks noGrp="1"/>
          </p:cNvSpPr>
          <p:nvPr>
            <p:ph type="title" idx="4294967295"/>
          </p:nvPr>
        </p:nvSpPr>
        <p:spPr>
          <a:xfrm>
            <a:off x="1680707" y="133433"/>
            <a:ext cx="8405949" cy="13803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7300" b="0" i="0" u="none" strike="noStrike" kern="1200" cap="none" spc="0" normalizeH="0" baseline="0" noProof="0" dirty="0">
                <a:ln>
                  <a:noFill/>
                </a:ln>
                <a:solidFill>
                  <a:schemeClr val="bg1"/>
                </a:solidFill>
                <a:effectLst/>
                <a:uLnTx/>
                <a:uFillTx/>
                <a:latin typeface="Gotham Medium"/>
                <a:ea typeface="+mj-ea"/>
                <a:cs typeface="+mj-cs"/>
              </a:rPr>
              <a:t>Share with the class</a:t>
            </a:r>
            <a:endParaRPr kumimoji="0" lang="en-US" sz="28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Speech Bubble: Rectangle with Corners Rounded 2">
            <a:extLst>
              <a:ext uri="{FF2B5EF4-FFF2-40B4-BE49-F238E27FC236}">
                <a16:creationId xmlns:a16="http://schemas.microsoft.com/office/drawing/2014/main" id="{20817380-77CE-5137-18BE-264D6832C4E4}"/>
              </a:ext>
            </a:extLst>
          </p:cNvPr>
          <p:cNvSpPr/>
          <p:nvPr/>
        </p:nvSpPr>
        <p:spPr>
          <a:xfrm>
            <a:off x="2710811" y="1959430"/>
            <a:ext cx="8523513" cy="2612570"/>
          </a:xfrm>
          <a:prstGeom prst="wedgeRoundRectCallout">
            <a:avLst>
              <a:gd name="adj1" fmla="val -62918"/>
              <a:gd name="adj2" fmla="val 32415"/>
              <a:gd name="adj3" fmla="val 16667"/>
            </a:avLst>
          </a:prstGeom>
          <a:solidFill>
            <a:schemeClr val="bg1">
              <a:lumMod val="95000"/>
            </a:schemeClr>
          </a:solidFill>
          <a:ln w="38100">
            <a:solidFill>
              <a:srgbClr val="002060"/>
            </a:solidFill>
          </a:ln>
          <a:effectLst>
            <a:outerShdw blurRad="50800" dist="50800" dir="786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marR="0" lvl="0" indent="31750" algn="l" defTabSz="914400" rtl="0" eaLnBrk="1" fontAlgn="auto" latinLnBrk="0" hangingPunct="1">
              <a:lnSpc>
                <a:spcPct val="110000"/>
              </a:lnSpc>
              <a:spcBef>
                <a:spcPts val="0"/>
              </a:spcBef>
              <a:spcAft>
                <a:spcPts val="600"/>
              </a:spcAft>
              <a:buClrTx/>
              <a:buSzTx/>
              <a:buFontTx/>
              <a:buNone/>
              <a:tabLst/>
              <a:defRPr/>
            </a:pPr>
            <a:r>
              <a:rPr kumimoji="0" lang="en-US" sz="4400" b="0" i="0" u="none" strike="noStrike" kern="1200" cap="none" spc="0" normalizeH="0" baseline="0" noProof="0" dirty="0">
                <a:ln>
                  <a:noFill/>
                </a:ln>
                <a:solidFill>
                  <a:srgbClr val="C00000"/>
                </a:solidFill>
                <a:effectLst/>
                <a:uLnTx/>
                <a:uFillTx/>
                <a:latin typeface="Aptos" panose="020B0004020202020204" pitchFamily="34" charset="0"/>
                <a:ea typeface="Times New Roman" panose="02020603050405020304" pitchFamily="18" charset="0"/>
                <a:cs typeface="Times New Roman" panose="02020603050405020304" pitchFamily="18" charset="0"/>
              </a:rPr>
              <a:t>One thing I expect to see on the Unit 9 test is ____________</a:t>
            </a:r>
          </a:p>
        </p:txBody>
      </p:sp>
      <p:pic>
        <p:nvPicPr>
          <p:cNvPr id="4" name="Graphic 3">
            <a:extLst>
              <a:ext uri="{FF2B5EF4-FFF2-40B4-BE49-F238E27FC236}">
                <a16:creationId xmlns:a16="http://schemas.microsoft.com/office/drawing/2014/main" id="{2BC4ACA1-D343-6981-47D6-2002B261B8E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72347" y="2955225"/>
            <a:ext cx="1370657" cy="1370657"/>
          </a:xfrm>
          <a:prstGeom prst="rect">
            <a:avLst/>
          </a:prstGeom>
        </p:spPr>
      </p:pic>
    </p:spTree>
    <p:extLst>
      <p:ext uri="{BB962C8B-B14F-4D97-AF65-F5344CB8AC3E}">
        <p14:creationId xmlns:p14="http://schemas.microsoft.com/office/powerpoint/2010/main" val="22198544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D80D5C1-3D5E-4689-2EAF-05D7F1F0032D}"/>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0C417AD0-7956-B912-9233-D27AC389CD80}"/>
              </a:ext>
            </a:extLst>
          </p:cNvPr>
          <p:cNvSpPr txBox="1">
            <a:spLocks noGrp="1"/>
          </p:cNvSpPr>
          <p:nvPr>
            <p:ph type="title" idx="4294967295"/>
          </p:nvPr>
        </p:nvSpPr>
        <p:spPr>
          <a:xfrm>
            <a:off x="2125050" y="13062"/>
            <a:ext cx="8240486" cy="13803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8000" b="0" i="0" u="none" strike="noStrike" kern="1200" cap="none" spc="0" normalizeH="0" baseline="0" noProof="0" dirty="0">
                <a:ln>
                  <a:noFill/>
                </a:ln>
                <a:solidFill>
                  <a:schemeClr val="bg1"/>
                </a:solidFill>
                <a:effectLst/>
                <a:uLnTx/>
                <a:uFillTx/>
                <a:latin typeface="Gotham Medium"/>
                <a:ea typeface="+mj-ea"/>
                <a:cs typeface="+mj-cs"/>
              </a:rPr>
              <a:t>Essential Question</a:t>
            </a:r>
          </a:p>
        </p:txBody>
      </p:sp>
      <p:sp>
        <p:nvSpPr>
          <p:cNvPr id="3" name="TextBox 2">
            <a:extLst>
              <a:ext uri="{FF2B5EF4-FFF2-40B4-BE49-F238E27FC236}">
                <a16:creationId xmlns:a16="http://schemas.microsoft.com/office/drawing/2014/main" id="{4B6F5512-4672-385A-C669-616A4468A7C5}"/>
              </a:ext>
            </a:extLst>
          </p:cNvPr>
          <p:cNvSpPr txBox="1"/>
          <p:nvPr/>
        </p:nvSpPr>
        <p:spPr>
          <a:xfrm>
            <a:off x="1103971" y="1828800"/>
            <a:ext cx="10363200" cy="28623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002060"/>
                </a:solidFill>
                <a:effectLst/>
                <a:uLnTx/>
                <a:uFillTx/>
                <a:latin typeface="Calibri" panose="020F0502020204030204"/>
                <a:ea typeface="+mn-ea"/>
                <a:cs typeface="+mn-cs"/>
              </a:rPr>
              <a:t>What is the key information we need to know to be successful on our Unit 9 test?</a:t>
            </a:r>
          </a:p>
        </p:txBody>
      </p:sp>
    </p:spTree>
    <p:extLst>
      <p:ext uri="{BB962C8B-B14F-4D97-AF65-F5344CB8AC3E}">
        <p14:creationId xmlns:p14="http://schemas.microsoft.com/office/powerpoint/2010/main" val="15756924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E7B7098-2390-3DD5-30F9-BC8BD8F6F7F5}"/>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1C857AD5-9C22-00C1-59F8-40297C37F889}"/>
              </a:ext>
            </a:extLst>
          </p:cNvPr>
          <p:cNvSpPr txBox="1">
            <a:spLocks noGrp="1"/>
          </p:cNvSpPr>
          <p:nvPr>
            <p:ph type="title" idx="4294967295"/>
          </p:nvPr>
        </p:nvSpPr>
        <p:spPr>
          <a:xfrm>
            <a:off x="1864854" y="13061"/>
            <a:ext cx="8493035" cy="14904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8800" b="0" i="0" u="none" strike="noStrike" kern="1200" cap="none" spc="0" normalizeH="0" baseline="0" noProof="0" dirty="0">
                <a:ln>
                  <a:noFill/>
                </a:ln>
                <a:solidFill>
                  <a:schemeClr val="bg1"/>
                </a:solidFill>
                <a:effectLst/>
                <a:uLnTx/>
                <a:uFillTx/>
                <a:latin typeface="Gotham Medium"/>
                <a:ea typeface="+mj-ea"/>
                <a:cs typeface="+mj-cs"/>
              </a:rPr>
              <a:t>In today’s lesson…</a:t>
            </a:r>
          </a:p>
        </p:txBody>
      </p:sp>
      <p:sp>
        <p:nvSpPr>
          <p:cNvPr id="3" name="TextBox 2">
            <a:extLst>
              <a:ext uri="{FF2B5EF4-FFF2-40B4-BE49-F238E27FC236}">
                <a16:creationId xmlns:a16="http://schemas.microsoft.com/office/drawing/2014/main" id="{FE154717-6E1B-3150-9ACC-56DFB207DEE1}"/>
              </a:ext>
            </a:extLst>
          </p:cNvPr>
          <p:cNvSpPr txBox="1"/>
          <p:nvPr/>
        </p:nvSpPr>
        <p:spPr>
          <a:xfrm>
            <a:off x="511629" y="1785257"/>
            <a:ext cx="11190513" cy="4401205"/>
          </a:xfrm>
          <a:prstGeom prst="rect">
            <a:avLst/>
          </a:prstGeom>
          <a:noFill/>
        </p:spPr>
        <p:txBody>
          <a:bodyPr wrap="square" rtlCol="0">
            <a:spAutoFit/>
          </a:bodyPr>
          <a:lstStyle/>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4000" b="1" i="1" u="sng" strike="noStrike" kern="1200" cap="none" spc="0" normalizeH="0" baseline="0" noProof="0" dirty="0">
                <a:ln>
                  <a:noFill/>
                </a:ln>
                <a:solidFill>
                  <a:srgbClr val="4472C4">
                    <a:lumMod val="50000"/>
                  </a:srgbClr>
                </a:solidFill>
                <a:effectLst/>
                <a:uLnTx/>
                <a:uFillTx/>
                <a:latin typeface="Calibri" panose="020F0502020204030204"/>
                <a:ea typeface="+mn-ea"/>
                <a:cs typeface="+mn-cs"/>
              </a:rPr>
              <a:t>We will</a:t>
            </a:r>
            <a:r>
              <a:rPr kumimoji="0" lang="en-US" sz="4000" strike="noStrike" kern="1200" cap="none" spc="0" normalizeH="0" baseline="0" noProof="0" dirty="0">
                <a:ln>
                  <a:noFill/>
                </a:ln>
                <a:solidFill>
                  <a:srgbClr val="4472C4">
                    <a:lumMod val="50000"/>
                  </a:srgbClr>
                </a:solidFill>
                <a:effectLst/>
                <a:uLnTx/>
                <a:uFillTx/>
                <a:latin typeface="Calibri" panose="020F0502020204030204"/>
                <a:ea typeface="+mn-ea"/>
                <a:cs typeface="+mn-cs"/>
              </a:rPr>
              <a:t> review key terms, people, events, themes, and characteristics of the Reconstruction Era to prepare for our Unit 9 test. </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4000" b="1" i="1" u="sng" strike="noStrike" kern="1200" cap="none" spc="0" normalizeH="0" baseline="0" noProof="0" dirty="0">
                <a:ln>
                  <a:noFill/>
                </a:ln>
                <a:solidFill>
                  <a:srgbClr val="C00000"/>
                </a:solidFill>
                <a:effectLst/>
                <a:uLnTx/>
                <a:uFillTx/>
                <a:latin typeface="Calibri" panose="020F0502020204030204"/>
                <a:ea typeface="+mn-ea"/>
                <a:cs typeface="+mn-cs"/>
              </a:rPr>
              <a:t>I will</a:t>
            </a:r>
            <a:r>
              <a:rPr kumimoji="0" lang="en-US" sz="4000" strike="noStrike" kern="1200" cap="none" spc="0" normalizeH="0" baseline="0" noProof="0" dirty="0">
                <a:ln>
                  <a:noFill/>
                </a:ln>
                <a:solidFill>
                  <a:srgbClr val="C00000"/>
                </a:solidFill>
                <a:effectLst/>
                <a:uLnTx/>
                <a:uFillTx/>
                <a:latin typeface="Calibri" panose="020F0502020204030204"/>
                <a:ea typeface="+mn-ea"/>
                <a:cs typeface="+mn-cs"/>
              </a:rPr>
              <a:t> identify the definitions and significance of key terms, match statements of cause with their significant effect, and answer practice test questions. </a:t>
            </a:r>
            <a:endParaRPr kumimoji="0" lang="en-US" sz="4000" b="0"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84371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5">
            <a:extLst>
              <a:ext uri="{FF2B5EF4-FFF2-40B4-BE49-F238E27FC236}">
                <a16:creationId xmlns:a16="http://schemas.microsoft.com/office/drawing/2014/main" id="{EA2761EF-A78F-1AF1-3934-7928A7AE02B4}"/>
              </a:ext>
            </a:extLst>
          </p:cNvPr>
          <p:cNvSpPr txBox="1">
            <a:spLocks noGrp="1"/>
          </p:cNvSpPr>
          <p:nvPr>
            <p:ph type="title" idx="4294967295"/>
          </p:nvPr>
        </p:nvSpPr>
        <p:spPr>
          <a:xfrm>
            <a:off x="849085" y="1967266"/>
            <a:ext cx="3058885" cy="2547257"/>
          </a:xfrm>
          <a:prstGeom prst="rect">
            <a:avLst/>
          </a:prstGeom>
          <a:noFill/>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fontAlgn="auto">
              <a:spcAft>
                <a:spcPts val="0"/>
              </a:spcAft>
              <a:buClrTx/>
              <a:buSzTx/>
              <a:tabLst/>
              <a:defRPr/>
            </a:pPr>
            <a:r>
              <a:rPr kumimoji="0" lang="en-US" sz="4400" b="0" i="0" u="none" strike="noStrike" kern="1200" cap="none" spc="0" normalizeH="0" baseline="0" noProof="0" dirty="0">
                <a:ln>
                  <a:noFill/>
                </a:ln>
                <a:solidFill>
                  <a:srgbClr val="FFFFFF"/>
                </a:solidFill>
                <a:effectLst/>
                <a:uLnTx/>
                <a:uFillTx/>
                <a:latin typeface="+mj-lt"/>
                <a:ea typeface="+mj-ea"/>
                <a:cs typeface="+mj-cs"/>
              </a:rPr>
              <a:t>Part I: </a:t>
            </a:r>
            <a:r>
              <a:rPr kumimoji="0" lang="en-US" sz="4400" b="1" i="0" u="none" strike="noStrike" kern="1200" cap="none" spc="0" normalizeH="0" baseline="0" noProof="0" dirty="0">
                <a:ln>
                  <a:noFill/>
                </a:ln>
                <a:solidFill>
                  <a:srgbClr val="FFFFFF"/>
                </a:solidFill>
                <a:effectLst/>
                <a:uLnTx/>
                <a:uFillTx/>
                <a:latin typeface="+mj-lt"/>
                <a:ea typeface="+mj-ea"/>
                <a:cs typeface="+mj-cs"/>
              </a:rPr>
              <a:t>Significant Terms</a:t>
            </a:r>
          </a:p>
        </p:txBody>
      </p:sp>
      <p:pic>
        <p:nvPicPr>
          <p:cNvPr id="1026" name="Picture 2" descr="A political poster from the time of Reconstruction. The bottom is labeled &quot;the fifteenth amendment and its results&quot;. There are several images represented on the poster. There is a large image of well dressed men on horses in the middle. They are riding through a city street and holding signs, similar to a protest or a parade. There are smaller images showing Black teachers teaching young Black children, and Black men working trades. There is a portrait of Abraham Lincoln at the top and a portrait of Frederick Douglass at the bottom.">
            <a:extLst>
              <a:ext uri="{FF2B5EF4-FFF2-40B4-BE49-F238E27FC236}">
                <a16:creationId xmlns:a16="http://schemas.microsoft.com/office/drawing/2014/main" id="{08FA70D9-6202-E1B3-75CF-5A7A7990410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85125" y="412002"/>
            <a:ext cx="7208715" cy="5694884"/>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187D9F6-05A7-71C5-1FD2-3D3E86D6CC79}"/>
              </a:ext>
            </a:extLst>
          </p:cNvPr>
          <p:cNvSpPr txBox="1"/>
          <p:nvPr/>
        </p:nvSpPr>
        <p:spPr>
          <a:xfrm>
            <a:off x="4865914" y="6215743"/>
            <a:ext cx="6618515" cy="430887"/>
          </a:xfrm>
          <a:prstGeom prst="rect">
            <a:avLst/>
          </a:prstGeom>
          <a:noFill/>
        </p:spPr>
        <p:txBody>
          <a:bodyPr wrap="square" rtlCol="0">
            <a:spAutoFit/>
          </a:bodyPr>
          <a:lstStyle/>
          <a:p>
            <a:pPr algn="ctr"/>
            <a:r>
              <a:rPr lang="en-US" sz="2200" i="1" dirty="0">
                <a:latin typeface="Gotham book"/>
              </a:rPr>
              <a:t>The Library of Congress</a:t>
            </a:r>
          </a:p>
        </p:txBody>
      </p:sp>
    </p:spTree>
    <p:extLst>
      <p:ext uri="{BB962C8B-B14F-4D97-AF65-F5344CB8AC3E}">
        <p14:creationId xmlns:p14="http://schemas.microsoft.com/office/powerpoint/2010/main" val="23672775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C5B55DE-2F9D-BBB8-C333-4FEE9A2461A4}"/>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365E4412-AC99-6F9C-E3F7-36B64C616989}"/>
              </a:ext>
            </a:extLst>
          </p:cNvPr>
          <p:cNvSpPr txBox="1">
            <a:spLocks noGrp="1"/>
          </p:cNvSpPr>
          <p:nvPr>
            <p:ph type="title" idx="4294967295"/>
          </p:nvPr>
        </p:nvSpPr>
        <p:spPr>
          <a:xfrm>
            <a:off x="2001321" y="-79957"/>
            <a:ext cx="9345759" cy="983471"/>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US" sz="4900" b="0" i="0" u="none" strike="noStrike" kern="1200" cap="none" spc="0" normalizeH="0" baseline="0" noProof="0" dirty="0">
                <a:ln>
                  <a:noFill/>
                </a:ln>
                <a:solidFill>
                  <a:srgbClr val="322E50"/>
                </a:solidFill>
                <a:effectLst/>
                <a:uLnTx/>
                <a:uFillTx/>
                <a:latin typeface="Gotham Medium" pitchFamily="2" charset="0"/>
                <a:ea typeface="+mj-ea"/>
                <a:cs typeface="Gotham Medium" pitchFamily="2" charset="0"/>
              </a:rPr>
              <a:t>Part II: </a:t>
            </a:r>
            <a:r>
              <a:rPr kumimoji="0" lang="en-US" sz="4900" b="1" i="0" u="none" strike="noStrike" kern="1200" cap="none" spc="0" normalizeH="0" baseline="0" noProof="0" dirty="0">
                <a:ln>
                  <a:noFill/>
                </a:ln>
                <a:solidFill>
                  <a:srgbClr val="322E50"/>
                </a:solidFill>
                <a:effectLst/>
                <a:uLnTx/>
                <a:uFillTx/>
                <a:latin typeface="Gotham Medium" pitchFamily="2" charset="0"/>
                <a:ea typeface="+mj-ea"/>
                <a:cs typeface="Gotham Medium" pitchFamily="2" charset="0"/>
              </a:rPr>
              <a:t>Cause and Effect Matching</a:t>
            </a:r>
            <a:endParaRPr kumimoji="0" lang="en-US" sz="4400" b="1"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2050" name="Picture 2" descr="A photocopy image of the Thirteenth Amendment. The text is illegible in this image.">
            <a:extLst>
              <a:ext uri="{FF2B5EF4-FFF2-40B4-BE49-F238E27FC236}">
                <a16:creationId xmlns:a16="http://schemas.microsoft.com/office/drawing/2014/main" id="{7D918811-7303-F6FD-6A77-FF508EB462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3559" y="979712"/>
            <a:ext cx="3632795" cy="4942114"/>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F073869-0514-EC5A-7190-D1EBDA9C38B9}"/>
              </a:ext>
            </a:extLst>
          </p:cNvPr>
          <p:cNvSpPr txBox="1"/>
          <p:nvPr/>
        </p:nvSpPr>
        <p:spPr>
          <a:xfrm>
            <a:off x="2001321" y="5943599"/>
            <a:ext cx="3887850" cy="1046440"/>
          </a:xfrm>
          <a:prstGeom prst="rect">
            <a:avLst/>
          </a:prstGeom>
          <a:noFill/>
        </p:spPr>
        <p:txBody>
          <a:bodyPr wrap="square" rtlCol="0">
            <a:spAutoFit/>
          </a:bodyPr>
          <a:lstStyle/>
          <a:p>
            <a:pPr algn="ctr"/>
            <a:r>
              <a:rPr lang="en-US" sz="2200" dirty="0">
                <a:latin typeface="Gotham book"/>
              </a:rPr>
              <a:t>The Thirteenth Amendment</a:t>
            </a:r>
          </a:p>
          <a:p>
            <a:pPr algn="ctr"/>
            <a:r>
              <a:rPr lang="en-US" sz="2200" i="1" dirty="0">
                <a:latin typeface="Gotham book"/>
              </a:rPr>
              <a:t>The Library of Congress</a:t>
            </a:r>
          </a:p>
          <a:p>
            <a:endParaRPr lang="en-US" dirty="0"/>
          </a:p>
        </p:txBody>
      </p:sp>
      <p:pic>
        <p:nvPicPr>
          <p:cNvPr id="2052" name="Picture 4" descr="Artwork depicting Black men lined up to vote at a voting booth. ">
            <a:extLst>
              <a:ext uri="{FF2B5EF4-FFF2-40B4-BE49-F238E27FC236}">
                <a16:creationId xmlns:a16="http://schemas.microsoft.com/office/drawing/2014/main" id="{F5755398-491C-A124-A970-9FB1EF51D7E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05675" y="920523"/>
            <a:ext cx="3981450" cy="4733925"/>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73C989B-10D7-F8F2-AA85-949A0E3EE704}"/>
              </a:ext>
            </a:extLst>
          </p:cNvPr>
          <p:cNvSpPr txBox="1"/>
          <p:nvPr/>
        </p:nvSpPr>
        <p:spPr>
          <a:xfrm>
            <a:off x="7548420" y="5665331"/>
            <a:ext cx="3887850" cy="1046440"/>
          </a:xfrm>
          <a:prstGeom prst="rect">
            <a:avLst/>
          </a:prstGeom>
          <a:noFill/>
        </p:spPr>
        <p:txBody>
          <a:bodyPr wrap="square" rtlCol="0">
            <a:spAutoFit/>
          </a:bodyPr>
          <a:lstStyle/>
          <a:p>
            <a:pPr algn="ctr"/>
            <a:r>
              <a:rPr lang="en-US" sz="2200" dirty="0">
                <a:latin typeface="Gotham book"/>
              </a:rPr>
              <a:t>The First Vote</a:t>
            </a:r>
          </a:p>
          <a:p>
            <a:pPr algn="ctr"/>
            <a:r>
              <a:rPr lang="en-US" sz="2200" i="1" dirty="0">
                <a:latin typeface="Gotham book"/>
              </a:rPr>
              <a:t>The Library of Congress</a:t>
            </a:r>
          </a:p>
          <a:p>
            <a:endParaRPr lang="en-US" dirty="0"/>
          </a:p>
        </p:txBody>
      </p:sp>
      <p:sp>
        <p:nvSpPr>
          <p:cNvPr id="5" name="Arrow: Right 4">
            <a:extLst>
              <a:ext uri="{FF2B5EF4-FFF2-40B4-BE49-F238E27FC236}">
                <a16:creationId xmlns:a16="http://schemas.microsoft.com/office/drawing/2014/main" id="{585464AD-003E-3ADC-AD58-8E0AF7139CBA}"/>
              </a:ext>
              <a:ext uri="{C183D7F6-B498-43B3-948B-1728B52AA6E4}">
                <adec:decorative xmlns:adec="http://schemas.microsoft.com/office/drawing/2017/decorative" val="1"/>
              </a:ext>
            </a:extLst>
          </p:cNvPr>
          <p:cNvSpPr/>
          <p:nvPr/>
        </p:nvSpPr>
        <p:spPr>
          <a:xfrm>
            <a:off x="6019800" y="2917371"/>
            <a:ext cx="892629" cy="1164772"/>
          </a:xfrm>
          <a:prstGeom prst="rightArrow">
            <a:avLst/>
          </a:prstGeom>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66225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3A8EACE-0B89-FAEE-7A31-CD2D72C751D7}"/>
            </a:ext>
          </a:extLst>
        </p:cNvPr>
        <p:cNvGrpSpPr/>
        <p:nvPr/>
      </p:nvGrpSpPr>
      <p:grpSpPr>
        <a:xfrm>
          <a:off x="0" y="0"/>
          <a:ext cx="0" cy="0"/>
          <a:chOff x="0" y="0"/>
          <a:chExt cx="0" cy="0"/>
        </a:xfrm>
      </p:grpSpPr>
      <p:sp>
        <p:nvSpPr>
          <p:cNvPr id="8"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5">
            <a:extLst>
              <a:ext uri="{FF2B5EF4-FFF2-40B4-BE49-F238E27FC236}">
                <a16:creationId xmlns:a16="http://schemas.microsoft.com/office/drawing/2014/main" id="{0ED7043E-994B-8C6F-8061-ED400C390C65}"/>
              </a:ext>
            </a:extLst>
          </p:cNvPr>
          <p:cNvSpPr txBox="1">
            <a:spLocks noGrp="1"/>
          </p:cNvSpPr>
          <p:nvPr>
            <p:ph type="title" idx="4294967295"/>
          </p:nvPr>
        </p:nvSpPr>
        <p:spPr>
          <a:xfrm>
            <a:off x="816429" y="1967266"/>
            <a:ext cx="3058885" cy="2547257"/>
          </a:xfrm>
          <a:prstGeom prst="rect">
            <a:avLst/>
          </a:prstGeom>
          <a:noFill/>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fontAlgn="auto">
              <a:spcAft>
                <a:spcPts val="0"/>
              </a:spcAft>
              <a:buClrTx/>
              <a:buSzTx/>
              <a:tabLst/>
              <a:defRPr/>
            </a:pPr>
            <a:r>
              <a:rPr lang="en-US" sz="4400" kern="1200" dirty="0">
                <a:solidFill>
                  <a:srgbClr val="FFFFFF"/>
                </a:solidFill>
                <a:latin typeface="+mj-lt"/>
                <a:ea typeface="+mj-ea"/>
                <a:cs typeface="+mj-cs"/>
              </a:rPr>
              <a:t>Part III: </a:t>
            </a:r>
            <a:r>
              <a:rPr lang="en-US" sz="4400" b="1" kern="1200" dirty="0">
                <a:solidFill>
                  <a:srgbClr val="FFFFFF"/>
                </a:solidFill>
                <a:latin typeface="+mj-lt"/>
                <a:ea typeface="+mj-ea"/>
                <a:cs typeface="+mj-cs"/>
              </a:rPr>
              <a:t>Practice Test Questions</a:t>
            </a:r>
            <a:endParaRPr kumimoji="0" lang="en-US" sz="4400" b="1" i="0" u="none" strike="noStrike" kern="1200" cap="none" spc="0" normalizeH="0" baseline="0" noProof="0" dirty="0">
              <a:ln>
                <a:noFill/>
              </a:ln>
              <a:solidFill>
                <a:srgbClr val="FFFFFF"/>
              </a:solidFill>
              <a:effectLst/>
              <a:uLnTx/>
              <a:uFillTx/>
              <a:latin typeface="+mj-lt"/>
              <a:ea typeface="+mj-ea"/>
              <a:cs typeface="+mj-cs"/>
            </a:endParaRPr>
          </a:p>
        </p:txBody>
      </p:sp>
      <p:pic>
        <p:nvPicPr>
          <p:cNvPr id="3" name="Picture 2" descr="A map of the military districts of the South during Congressional Reconstruction. Virginia is labeled as district 1, North and South Carolina as district 2, Alabama, Georgia and Florida as district 3, Arkansas and Mississippi as district 4, and finally Texas and Louisiana as district 5.">
            <a:extLst>
              <a:ext uri="{FF2B5EF4-FFF2-40B4-BE49-F238E27FC236}">
                <a16:creationId xmlns:a16="http://schemas.microsoft.com/office/drawing/2014/main" id="{319E5953-8BC9-335B-85BE-547DEA03909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232" t="12311" r="3847" b="8166"/>
          <a:stretch>
            <a:fillRect/>
          </a:stretch>
        </p:blipFill>
        <p:spPr bwMode="auto">
          <a:xfrm>
            <a:off x="4585125" y="819938"/>
            <a:ext cx="7249055" cy="4807975"/>
          </a:xfrm>
          <a:prstGeom prst="rect">
            <a:avLst/>
          </a:prstGeom>
          <a:noFill/>
          <a:effectLst>
            <a:outerShdw blurRad="50800" dist="50800" dir="7920000" algn="ctr" rotWithShape="0">
              <a:srgbClr val="000000">
                <a:alpha val="43137"/>
              </a:srgbClr>
            </a:outerShdw>
          </a:effectLst>
          <a:extLst>
            <a:ext uri="{53640926-AAD7-44D8-BBD7-CCE9431645EC}">
              <a14:shadowObscured xmlns:a14="http://schemas.microsoft.com/office/drawing/2010/main"/>
            </a:ext>
          </a:extLst>
        </p:spPr>
      </p:pic>
      <p:sp>
        <p:nvSpPr>
          <p:cNvPr id="4" name="TextBox 3">
            <a:extLst>
              <a:ext uri="{FF2B5EF4-FFF2-40B4-BE49-F238E27FC236}">
                <a16:creationId xmlns:a16="http://schemas.microsoft.com/office/drawing/2014/main" id="{C6C1CD29-0A59-0EA5-AF3F-0E5BB554BFBB}"/>
              </a:ext>
            </a:extLst>
          </p:cNvPr>
          <p:cNvSpPr txBox="1"/>
          <p:nvPr/>
        </p:nvSpPr>
        <p:spPr>
          <a:xfrm>
            <a:off x="4585125" y="5627913"/>
            <a:ext cx="7138789" cy="430887"/>
          </a:xfrm>
          <a:prstGeom prst="rect">
            <a:avLst/>
          </a:prstGeom>
          <a:noFill/>
        </p:spPr>
        <p:txBody>
          <a:bodyPr wrap="square" rtlCol="0">
            <a:spAutoFit/>
          </a:bodyPr>
          <a:lstStyle/>
          <a:p>
            <a:pPr algn="ctr"/>
            <a:r>
              <a:rPr lang="en-US" sz="2200" i="1" dirty="0">
                <a:latin typeface="Gotham book"/>
              </a:rPr>
              <a:t>Texas General Land Office</a:t>
            </a:r>
          </a:p>
        </p:txBody>
      </p:sp>
    </p:spTree>
    <p:extLst>
      <p:ext uri="{BB962C8B-B14F-4D97-AF65-F5344CB8AC3E}">
        <p14:creationId xmlns:p14="http://schemas.microsoft.com/office/powerpoint/2010/main" val="3603352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7A9D476-B50C-A109-6773-1F00479F9BE2}"/>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B1A8543F-C403-0523-AF29-99A3548D8E88}"/>
              </a:ext>
            </a:extLst>
          </p:cNvPr>
          <p:cNvSpPr txBox="1">
            <a:spLocks noGrp="1"/>
          </p:cNvSpPr>
          <p:nvPr>
            <p:ph type="title" idx="4294967295"/>
          </p:nvPr>
        </p:nvSpPr>
        <p:spPr>
          <a:xfrm>
            <a:off x="1685775" y="-39979"/>
            <a:ext cx="10285536" cy="158344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6600" b="0" i="0" u="none" strike="noStrike" kern="1200" cap="none" spc="0" normalizeH="0" baseline="0" noProof="0" dirty="0">
                <a:ln>
                  <a:noFill/>
                </a:ln>
                <a:solidFill>
                  <a:srgbClr val="322E50"/>
                </a:solidFill>
                <a:effectLst/>
                <a:uLnTx/>
                <a:uFillTx/>
                <a:latin typeface="Gotham Medium" pitchFamily="2" charset="0"/>
                <a:ea typeface="+mj-ea"/>
                <a:cs typeface="Gotham Medium" pitchFamily="2" charset="0"/>
              </a:rPr>
              <a:t>Exit Ticket</a:t>
            </a:r>
            <a:br>
              <a:rPr kumimoji="0" lang="en-US" sz="6600" b="0" i="0" u="none" strike="noStrike" kern="1200" cap="none" spc="0" normalizeH="0" baseline="0" noProof="0" dirty="0">
                <a:ln>
                  <a:noFill/>
                </a:ln>
                <a:solidFill>
                  <a:srgbClr val="322E50"/>
                </a:solidFill>
                <a:effectLst/>
                <a:uLnTx/>
                <a:uFillTx/>
                <a:latin typeface="Gotham Medium" pitchFamily="2" charset="0"/>
                <a:ea typeface="+mj-ea"/>
                <a:cs typeface="Gotham Medium" pitchFamily="2" charset="0"/>
              </a:rPr>
            </a:br>
            <a:r>
              <a:rPr kumimoji="0" lang="en-US" sz="4400" b="0" i="0" u="none" strike="noStrike" kern="1200" cap="none" spc="0" normalizeH="0" baseline="0" noProof="0" dirty="0">
                <a:ln>
                  <a:noFill/>
                </a:ln>
                <a:solidFill>
                  <a:schemeClr val="tx1"/>
                </a:solidFill>
                <a:effectLst/>
                <a:uLnTx/>
                <a:uFillTx/>
                <a:latin typeface="Gotham Medium"/>
                <a:ea typeface="+mj-ea"/>
                <a:cs typeface="+mj-cs"/>
              </a:rPr>
              <a:t>Follow the directions to complete your exit ticket</a:t>
            </a:r>
          </a:p>
        </p:txBody>
      </p:sp>
      <p:sp>
        <p:nvSpPr>
          <p:cNvPr id="3" name="TextBox 2">
            <a:extLst>
              <a:ext uri="{FF2B5EF4-FFF2-40B4-BE49-F238E27FC236}">
                <a16:creationId xmlns:a16="http://schemas.microsoft.com/office/drawing/2014/main" id="{5062682C-4338-D4C8-9300-8AD98F16E679}"/>
              </a:ext>
            </a:extLst>
          </p:cNvPr>
          <p:cNvSpPr txBox="1"/>
          <p:nvPr/>
        </p:nvSpPr>
        <p:spPr>
          <a:xfrm>
            <a:off x="3018096" y="1770747"/>
            <a:ext cx="5363903" cy="3200876"/>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400" b="0" i="0" u="none" strike="noStrike" kern="1200" cap="none" spc="0" normalizeH="0" baseline="0" noProof="0" dirty="0">
                <a:ln>
                  <a:noFill/>
                </a:ln>
                <a:solidFill>
                  <a:srgbClr val="002060"/>
                </a:solidFill>
                <a:effectLst/>
                <a:uLnTx/>
                <a:uFillTx/>
                <a:latin typeface="Aptos" panose="02110004020202020204"/>
                <a:ea typeface="+mn-ea"/>
                <a:cs typeface="+mn-cs"/>
              </a:rPr>
              <a:t>Respond to each question or prompt to assess your readiness for our unit 9 test.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C00000"/>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00000"/>
              </a:solidFill>
              <a:effectLst/>
              <a:uLnTx/>
              <a:uFillTx/>
              <a:latin typeface="Aptos" panose="02110004020202020204"/>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srgbClr val="00B050"/>
                </a:solidFill>
                <a:effectLst/>
                <a:uLnTx/>
                <a:uFillTx/>
                <a:latin typeface="Aptos" panose="02110004020202020204"/>
                <a:ea typeface="+mn-ea"/>
                <a:cs typeface="+mn-cs"/>
              </a:rPr>
              <a:t>Discuss with a partner  </a:t>
            </a:r>
          </a:p>
        </p:txBody>
      </p:sp>
      <p:pic>
        <p:nvPicPr>
          <p:cNvPr id="5" name="Graphic 4">
            <a:extLst>
              <a:ext uri="{FF2B5EF4-FFF2-40B4-BE49-F238E27FC236}">
                <a16:creationId xmlns:a16="http://schemas.microsoft.com/office/drawing/2014/main" id="{BB7D7E0A-A440-AE14-0606-D7CE17ED3E8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772486" y="1995959"/>
            <a:ext cx="925793" cy="925793"/>
          </a:xfrm>
          <a:prstGeom prst="rect">
            <a:avLst/>
          </a:prstGeom>
        </p:spPr>
      </p:pic>
      <p:pic>
        <p:nvPicPr>
          <p:cNvPr id="6" name="Graphic 5">
            <a:extLst>
              <a:ext uri="{FF2B5EF4-FFF2-40B4-BE49-F238E27FC236}">
                <a16:creationId xmlns:a16="http://schemas.microsoft.com/office/drawing/2014/main" id="{79FDF3C6-586F-9E1C-3169-A4A612A5BB1A}"/>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855826" y="4284686"/>
            <a:ext cx="842453" cy="842453"/>
          </a:xfrm>
          <a:prstGeom prst="rect">
            <a:avLst/>
          </a:prstGeom>
        </p:spPr>
      </p:pic>
    </p:spTree>
    <p:extLst>
      <p:ext uri="{BB962C8B-B14F-4D97-AF65-F5344CB8AC3E}">
        <p14:creationId xmlns:p14="http://schemas.microsoft.com/office/powerpoint/2010/main" val="24910427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a:extLst>
            <a:ext uri="{FF2B5EF4-FFF2-40B4-BE49-F238E27FC236}">
              <a16:creationId xmlns:a16="http://schemas.microsoft.com/office/drawing/2014/main" id="{5D83E141-5730-552B-6C2D-0ECB8419620F}"/>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DA6C7560-0C61-D2BF-AF09-513F6C698B44}"/>
              </a:ext>
            </a:extLst>
          </p:cNvPr>
          <p:cNvSpPr txBox="1">
            <a:spLocks noGrp="1"/>
          </p:cNvSpPr>
          <p:nvPr>
            <p:ph type="title" idx="4294967295"/>
          </p:nvPr>
        </p:nvSpPr>
        <p:spPr>
          <a:xfrm>
            <a:off x="2094364" y="100776"/>
            <a:ext cx="8405949" cy="13803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7300" b="0" i="0" u="none" strike="noStrike" kern="1200" cap="none" spc="0" normalizeH="0" baseline="0" noProof="0" dirty="0">
                <a:ln>
                  <a:noFill/>
                </a:ln>
                <a:solidFill>
                  <a:schemeClr val="bg1"/>
                </a:solidFill>
                <a:effectLst/>
                <a:uLnTx/>
                <a:uFillTx/>
                <a:latin typeface="Gotham Medium"/>
                <a:ea typeface="+mj-ea"/>
                <a:cs typeface="+mj-cs"/>
              </a:rPr>
              <a:t>Share with the class </a:t>
            </a:r>
            <a:r>
              <a:rPr kumimoji="0" lang="en-US" sz="7300" b="0" i="0" u="none" strike="noStrike" kern="1200" cap="none" spc="0" normalizeH="0" baseline="0" noProof="0" dirty="0">
                <a:ln>
                  <a:noFill/>
                </a:ln>
                <a:solidFill>
                  <a:schemeClr val="bg2">
                    <a:lumMod val="25000"/>
                  </a:schemeClr>
                </a:solidFill>
                <a:effectLst/>
                <a:uLnTx/>
                <a:uFillTx/>
                <a:latin typeface="Gotham Medium"/>
                <a:ea typeface="+mj-ea"/>
                <a:cs typeface="+mj-cs"/>
              </a:rPr>
              <a:t>2</a:t>
            </a:r>
            <a:endParaRPr kumimoji="0" lang="en-US" sz="2800" b="0" i="0" u="none" strike="noStrike" kern="1200" cap="none" spc="0" normalizeH="0" baseline="0" noProof="0" dirty="0">
              <a:ln>
                <a:noFill/>
              </a:ln>
              <a:solidFill>
                <a:schemeClr val="bg2">
                  <a:lumMod val="25000"/>
                </a:schemeClr>
              </a:solidFill>
              <a:effectLst/>
              <a:uLnTx/>
              <a:uFillTx/>
              <a:latin typeface="Gotham Medium"/>
              <a:ea typeface="+mj-ea"/>
              <a:cs typeface="+mj-cs"/>
            </a:endParaRPr>
          </a:p>
        </p:txBody>
      </p:sp>
      <p:sp>
        <p:nvSpPr>
          <p:cNvPr id="3" name="Speech Bubble: Rectangle with Corners Rounded 2">
            <a:extLst>
              <a:ext uri="{FF2B5EF4-FFF2-40B4-BE49-F238E27FC236}">
                <a16:creationId xmlns:a16="http://schemas.microsoft.com/office/drawing/2014/main" id="{1AD0FC9A-DEC4-A656-9799-C422217A0324}"/>
              </a:ext>
            </a:extLst>
          </p:cNvPr>
          <p:cNvSpPr/>
          <p:nvPr/>
        </p:nvSpPr>
        <p:spPr>
          <a:xfrm>
            <a:off x="2710811" y="1959430"/>
            <a:ext cx="8523513" cy="2612570"/>
          </a:xfrm>
          <a:prstGeom prst="wedgeRoundRectCallout">
            <a:avLst>
              <a:gd name="adj1" fmla="val -62918"/>
              <a:gd name="adj2" fmla="val 32415"/>
              <a:gd name="adj3" fmla="val 16667"/>
            </a:avLst>
          </a:prstGeom>
          <a:solidFill>
            <a:schemeClr val="bg1">
              <a:lumMod val="95000"/>
            </a:schemeClr>
          </a:solidFill>
          <a:ln w="38100">
            <a:solidFill>
              <a:srgbClr val="002060"/>
            </a:solidFill>
          </a:ln>
          <a:effectLst>
            <a:outerShdw blurRad="50800" dist="50800" dir="786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marR="0" lvl="0" indent="31750" algn="ctr" defTabSz="914400" rtl="0" eaLnBrk="1" fontAlgn="auto" latinLnBrk="0" hangingPunct="1">
              <a:lnSpc>
                <a:spcPct val="110000"/>
              </a:lnSpc>
              <a:spcBef>
                <a:spcPts val="0"/>
              </a:spcBef>
              <a:spcAft>
                <a:spcPts val="600"/>
              </a:spcAft>
              <a:buClrTx/>
              <a:buSzTx/>
              <a:buFontTx/>
              <a:buNone/>
              <a:tabLst/>
              <a:defRPr/>
            </a:pPr>
            <a:r>
              <a:rPr kumimoji="0" lang="en-US" sz="4400" b="0" i="1" u="none" strike="noStrike" kern="1200" cap="none" spc="0" normalizeH="0" baseline="0" noProof="0" dirty="0">
                <a:ln>
                  <a:noFill/>
                </a:ln>
                <a:solidFill>
                  <a:srgbClr val="C00000"/>
                </a:solidFill>
                <a:effectLst/>
                <a:uLnTx/>
                <a:uFillTx/>
                <a:latin typeface="Aptos" panose="020B0004020202020204" pitchFamily="34" charset="0"/>
                <a:ea typeface="Times New Roman" panose="02020603050405020304" pitchFamily="18" charset="0"/>
                <a:cs typeface="Times New Roman" panose="02020603050405020304" pitchFamily="18" charset="0"/>
              </a:rPr>
              <a:t>(You may share one of your responses with the class)</a:t>
            </a:r>
          </a:p>
        </p:txBody>
      </p:sp>
      <p:pic>
        <p:nvPicPr>
          <p:cNvPr id="4" name="Graphic 3">
            <a:extLst>
              <a:ext uri="{FF2B5EF4-FFF2-40B4-BE49-F238E27FC236}">
                <a16:creationId xmlns:a16="http://schemas.microsoft.com/office/drawing/2014/main" id="{FE0B6039-94DD-B0C7-9FAF-90BDBC7F6CA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72347" y="2955225"/>
            <a:ext cx="1370657" cy="1370657"/>
          </a:xfrm>
          <a:prstGeom prst="rect">
            <a:avLst/>
          </a:prstGeom>
        </p:spPr>
      </p:pic>
    </p:spTree>
    <p:extLst>
      <p:ext uri="{BB962C8B-B14F-4D97-AF65-F5344CB8AC3E}">
        <p14:creationId xmlns:p14="http://schemas.microsoft.com/office/powerpoint/2010/main" val="33417657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37f4b8a2-ad4f-41b5-9a91-284d2cc38f56}" enabled="1" method="Standard" siteId="{70de1992-07c6-480f-a318-a1afcba03983}" contentBits="0" removed="0"/>
</clbl:labelList>
</file>

<file path=docProps/app.xml><?xml version="1.0" encoding="utf-8"?>
<Properties xmlns="http://schemas.openxmlformats.org/officeDocument/2006/extended-properties" xmlns:vt="http://schemas.openxmlformats.org/officeDocument/2006/docPropsVTypes">
  <TotalTime>69</TotalTime>
  <Words>484</Words>
  <Application>Microsoft Office PowerPoint</Application>
  <PresentationFormat>Widescreen</PresentationFormat>
  <Paragraphs>42</Paragraphs>
  <Slides>10</Slides>
  <Notes>4</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10</vt:i4>
      </vt:variant>
    </vt:vector>
  </HeadingPairs>
  <TitlesOfParts>
    <vt:vector size="18" baseType="lpstr">
      <vt:lpstr>Aptos</vt:lpstr>
      <vt:lpstr>Aptos Display</vt:lpstr>
      <vt:lpstr>Arial</vt:lpstr>
      <vt:lpstr>Calibri</vt:lpstr>
      <vt:lpstr>Gotham book</vt:lpstr>
      <vt:lpstr>Gotham Medium</vt:lpstr>
      <vt:lpstr>Office Theme</vt:lpstr>
      <vt:lpstr>1_Office Theme</vt:lpstr>
      <vt:lpstr>Unit 9: Reconstruction</vt:lpstr>
      <vt:lpstr>Warm-up Follow the directions to complete your warm-up</vt:lpstr>
      <vt:lpstr>Share with the class</vt:lpstr>
      <vt:lpstr>Essential Question</vt:lpstr>
      <vt:lpstr>In today’s lesson…</vt:lpstr>
      <vt:lpstr>Part I: Significant Terms</vt:lpstr>
      <vt:lpstr>Part II: Cause and Effect Matching</vt:lpstr>
      <vt:lpstr>Part III: Practice Test Questions</vt:lpstr>
      <vt:lpstr>Exit Ticket Follow the directions to complete your exit ticket</vt:lpstr>
      <vt:lpstr>Share with the class 2</vt:lpstr>
    </vt:vector>
  </TitlesOfParts>
  <Company>University of North Texas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McClure Abubakar, Courtney</dc:creator>
  <cp:lastModifiedBy>Belden, Dreanna</cp:lastModifiedBy>
  <cp:revision>3</cp:revision>
  <dcterms:created xsi:type="dcterms:W3CDTF">2025-10-15T15:34:04Z</dcterms:created>
  <dcterms:modified xsi:type="dcterms:W3CDTF">2025-11-19T17:25:36Z</dcterms:modified>
</cp:coreProperties>
</file>