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257" r:id="rId6"/>
    <p:sldId id="339" r:id="rId7"/>
    <p:sldId id="340" r:id="rId8"/>
    <p:sldId id="338" r:id="rId9"/>
    <p:sldId id="341" r:id="rId10"/>
    <p:sldId id="364" r:id="rId11"/>
    <p:sldId id="365" r:id="rId12"/>
    <p:sldId id="367" r:id="rId13"/>
    <p:sldId id="366" r:id="rId14"/>
    <p:sldId id="368" r:id="rId15"/>
    <p:sldId id="369" r:id="rId16"/>
    <p:sldId id="370" r:id="rId17"/>
    <p:sldId id="371" r:id="rId18"/>
    <p:sldId id="372" r:id="rId19"/>
    <p:sldId id="3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FCC660-FB40-4C89-8CFD-A6E1BF64D7A8}" v="43" dt="2026-04-09T00:29:03.2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4-09T00:28:49.468" v="20"/>
      <pc:docMkLst>
        <pc:docMk/>
      </pc:docMkLst>
      <pc:sldChg chg="modSp mod">
        <pc:chgData name="Wilkinson, Ulises" userId="aece8d85-eb83-4e23-bf28-c30077cba893" providerId="ADAL" clId="{884F47B1-B553-4192-9126-1C112833296C}" dt="2026-04-09T00:25:25.348" v="5" actId="20577"/>
        <pc:sldMkLst>
          <pc:docMk/>
          <pc:sldMk cId="3586965934" sldId="338"/>
        </pc:sldMkLst>
        <pc:spChg chg="mod">
          <ac:chgData name="Wilkinson, Ulises" userId="aece8d85-eb83-4e23-bf28-c30077cba893" providerId="ADAL" clId="{884F47B1-B553-4192-9126-1C112833296C}" dt="2026-04-09T00:25:25.348" v="5" actId="20577"/>
          <ac:spMkLst>
            <pc:docMk/>
            <pc:sldMk cId="3586965934" sldId="338"/>
            <ac:spMk id="3" creationId="{4E749B0F-B873-9D1D-8410-CEB4810829B9}"/>
          </ac:spMkLst>
        </pc:spChg>
      </pc:sldChg>
      <pc:sldChg chg="modSp mod">
        <pc:chgData name="Wilkinson, Ulises" userId="aece8d85-eb83-4e23-bf28-c30077cba893" providerId="ADAL" clId="{884F47B1-B553-4192-9126-1C112833296C}" dt="2026-04-09T00:25:06.070" v="3"/>
        <pc:sldMkLst>
          <pc:docMk/>
          <pc:sldMk cId="3301560021" sldId="339"/>
        </pc:sldMkLst>
        <pc:spChg chg="mod">
          <ac:chgData name="Wilkinson, Ulises" userId="aece8d85-eb83-4e23-bf28-c30077cba893" providerId="ADAL" clId="{884F47B1-B553-4192-9126-1C112833296C}" dt="2026-04-09T00:24:50.704" v="0" actId="27636"/>
          <ac:spMkLst>
            <pc:docMk/>
            <pc:sldMk cId="3301560021" sldId="339"/>
            <ac:spMk id="2" creationId="{DC16EF74-143E-DAD0-8BCE-C61955120291}"/>
          </ac:spMkLst>
        </pc:spChg>
        <pc:spChg chg="mod">
          <ac:chgData name="Wilkinson, Ulises" userId="aece8d85-eb83-4e23-bf28-c30077cba893" providerId="ADAL" clId="{884F47B1-B553-4192-9126-1C112833296C}" dt="2026-04-09T00:25:06.070" v="3"/>
          <ac:spMkLst>
            <pc:docMk/>
            <pc:sldMk cId="3301560021" sldId="339"/>
            <ac:spMk id="8" creationId="{2A743C36-4AA3-954D-69BB-A18D4A332C85}"/>
          </ac:spMkLst>
        </pc:spChg>
      </pc:sldChg>
      <pc:sldChg chg="modSp mod">
        <pc:chgData name="Wilkinson, Ulises" userId="aece8d85-eb83-4e23-bf28-c30077cba893" providerId="ADAL" clId="{884F47B1-B553-4192-9126-1C112833296C}" dt="2026-04-09T00:25:36.230" v="10" actId="114"/>
        <pc:sldMkLst>
          <pc:docMk/>
          <pc:sldMk cId="369712763" sldId="341"/>
        </pc:sldMkLst>
        <pc:spChg chg="mod">
          <ac:chgData name="Wilkinson, Ulises" userId="aece8d85-eb83-4e23-bf28-c30077cba893" providerId="ADAL" clId="{884F47B1-B553-4192-9126-1C112833296C}" dt="2026-04-09T00:25:28.905" v="6" actId="27636"/>
          <ac:spMkLst>
            <pc:docMk/>
            <pc:sldMk cId="369712763" sldId="341"/>
            <ac:spMk id="2" creationId="{84BFAC29-EF51-C89D-4D0A-E092BF6D9DC9}"/>
          </ac:spMkLst>
        </pc:spChg>
        <pc:spChg chg="mod">
          <ac:chgData name="Wilkinson, Ulises" userId="aece8d85-eb83-4e23-bf28-c30077cba893" providerId="ADAL" clId="{884F47B1-B553-4192-9126-1C112833296C}" dt="2026-04-09T00:25:36.230" v="10" actId="114"/>
          <ac:spMkLst>
            <pc:docMk/>
            <pc:sldMk cId="369712763" sldId="341"/>
            <ac:spMk id="3" creationId="{B8FD51CF-8891-4238-A8FD-8B05D72CBC10}"/>
          </ac:spMkLst>
        </pc:spChg>
      </pc:sldChg>
      <pc:sldChg chg="modSp mod">
        <pc:chgData name="Wilkinson, Ulises" userId="aece8d85-eb83-4e23-bf28-c30077cba893" providerId="ADAL" clId="{884F47B1-B553-4192-9126-1C112833296C}" dt="2026-04-09T00:27:28.193" v="11" actId="20577"/>
        <pc:sldMkLst>
          <pc:docMk/>
          <pc:sldMk cId="1974063205" sldId="366"/>
        </pc:sldMkLst>
        <pc:spChg chg="mod">
          <ac:chgData name="Wilkinson, Ulises" userId="aece8d85-eb83-4e23-bf28-c30077cba893" providerId="ADAL" clId="{884F47B1-B553-4192-9126-1C112833296C}" dt="2026-04-09T00:27:28.193" v="11" actId="20577"/>
          <ac:spMkLst>
            <pc:docMk/>
            <pc:sldMk cId="1974063205" sldId="366"/>
            <ac:spMk id="5" creationId="{832ACCDE-1522-E7FB-A3AA-E0B5AF042738}"/>
          </ac:spMkLst>
        </pc:spChg>
      </pc:sldChg>
      <pc:sldChg chg="modSp mod">
        <pc:chgData name="Wilkinson, Ulises" userId="aece8d85-eb83-4e23-bf28-c30077cba893" providerId="ADAL" clId="{884F47B1-B553-4192-9126-1C112833296C}" dt="2026-04-09T00:27:45.452" v="14" actId="20577"/>
        <pc:sldMkLst>
          <pc:docMk/>
          <pc:sldMk cId="2581905864" sldId="368"/>
        </pc:sldMkLst>
        <pc:spChg chg="mod">
          <ac:chgData name="Wilkinson, Ulises" userId="aece8d85-eb83-4e23-bf28-c30077cba893" providerId="ADAL" clId="{884F47B1-B553-4192-9126-1C112833296C}" dt="2026-04-09T00:27:39.497" v="13" actId="20577"/>
          <ac:spMkLst>
            <pc:docMk/>
            <pc:sldMk cId="2581905864" sldId="368"/>
            <ac:spMk id="5" creationId="{5997FF89-7F1D-9219-C02E-D4EA6BAFC379}"/>
          </ac:spMkLst>
        </pc:spChg>
        <pc:spChg chg="mod">
          <ac:chgData name="Wilkinson, Ulises" userId="aece8d85-eb83-4e23-bf28-c30077cba893" providerId="ADAL" clId="{884F47B1-B553-4192-9126-1C112833296C}" dt="2026-04-09T00:27:45.452" v="14" actId="20577"/>
          <ac:spMkLst>
            <pc:docMk/>
            <pc:sldMk cId="2581905864" sldId="368"/>
            <ac:spMk id="6" creationId="{0B8A68C1-4EB2-7C2D-FB90-792195708BE9}"/>
          </ac:spMkLst>
        </pc:spChg>
      </pc:sldChg>
      <pc:sldChg chg="modSp mod">
        <pc:chgData name="Wilkinson, Ulises" userId="aece8d85-eb83-4e23-bf28-c30077cba893" providerId="ADAL" clId="{884F47B1-B553-4192-9126-1C112833296C}" dt="2026-04-09T00:28:20.424" v="15" actId="20577"/>
        <pc:sldMkLst>
          <pc:docMk/>
          <pc:sldMk cId="1277827606" sldId="371"/>
        </pc:sldMkLst>
        <pc:spChg chg="mod">
          <ac:chgData name="Wilkinson, Ulises" userId="aece8d85-eb83-4e23-bf28-c30077cba893" providerId="ADAL" clId="{884F47B1-B553-4192-9126-1C112833296C}" dt="2026-04-09T00:28:20.424" v="15" actId="20577"/>
          <ac:spMkLst>
            <pc:docMk/>
            <pc:sldMk cId="1277827606" sldId="371"/>
            <ac:spMk id="3" creationId="{A9E056A6-68A3-1898-4695-DF5F0A225468}"/>
          </ac:spMkLst>
        </pc:spChg>
      </pc:sldChg>
      <pc:sldChg chg="modSp mod">
        <pc:chgData name="Wilkinson, Ulises" userId="aece8d85-eb83-4e23-bf28-c30077cba893" providerId="ADAL" clId="{884F47B1-B553-4192-9126-1C112833296C}" dt="2026-04-09T00:28:49.468" v="20"/>
        <pc:sldMkLst>
          <pc:docMk/>
          <pc:sldMk cId="1356023547" sldId="372"/>
        </pc:sldMkLst>
        <pc:spChg chg="mod">
          <ac:chgData name="Wilkinson, Ulises" userId="aece8d85-eb83-4e23-bf28-c30077cba893" providerId="ADAL" clId="{884F47B1-B553-4192-9126-1C112833296C}" dt="2026-04-09T00:28:40.578" v="18" actId="255"/>
          <ac:spMkLst>
            <pc:docMk/>
            <pc:sldMk cId="1356023547" sldId="372"/>
            <ac:spMk id="2" creationId="{25D25D36-2514-BD61-6171-27A8FCBD2DFA}"/>
          </ac:spMkLst>
        </pc:spChg>
        <pc:spChg chg="mod">
          <ac:chgData name="Wilkinson, Ulises" userId="aece8d85-eb83-4e23-bf28-c30077cba893" providerId="ADAL" clId="{884F47B1-B553-4192-9126-1C112833296C}" dt="2026-04-09T00:28:49.468" v="20"/>
          <ac:spMkLst>
            <pc:docMk/>
            <pc:sldMk cId="1356023547" sldId="372"/>
            <ac:spMk id="8" creationId="{80CE6902-2453-A1D0-4915-29F23FBA57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CB8A3-49B4-4255-A602-D232BE0891FC}" type="datetimeFigureOut">
              <a:rPr lang="en-US" smtClean="0"/>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FD27A-95F9-469A-AFEE-4649F2F0DDB3}" type="slidenum">
              <a:rPr lang="en-US" smtClean="0"/>
              <a:t>‹#›</a:t>
            </a:fld>
            <a:endParaRPr lang="en-US"/>
          </a:p>
        </p:txBody>
      </p:sp>
    </p:spTree>
    <p:extLst>
      <p:ext uri="{BB962C8B-B14F-4D97-AF65-F5344CB8AC3E}">
        <p14:creationId xmlns:p14="http://schemas.microsoft.com/office/powerpoint/2010/main" val="956516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124092/"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1454300/"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1454300/"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texashistory.unt.edu/ark:/67531/metadc1611819/" TargetMode="External"/><Relationship Id="rId4" Type="http://schemas.openxmlformats.org/officeDocument/2006/relationships/hyperlink" Target="https://texashistory.unt.edu/"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xashistory.unt.edu/ark:/67531/metadc1980277/"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exashistory.unt.edu/ark:/67531/metadc197897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Boone Photo Co. [Texas State Capitol], photograph, 1947; (</a:t>
            </a:r>
            <a:r>
              <a:rPr lang="en-US" sz="1200" b="0" i="0" u="none" strike="noStrike" kern="1200" dirty="0">
                <a:solidFill>
                  <a:schemeClr val="tx1"/>
                </a:solidFill>
                <a:effectLst/>
                <a:latin typeface="+mn-lt"/>
                <a:ea typeface="+mn-ea"/>
                <a:cs typeface="+mn-cs"/>
                <a:hlinkClick r:id="rId3"/>
              </a:rPr>
              <a:t>https://texashistory.unt.edu/ark:/67531/metapth124092/</a:t>
            </a:r>
            <a:r>
              <a:rPr lang="en-US" sz="1200" b="0" i="0" kern="1200" dirty="0">
                <a:solidFill>
                  <a:schemeClr val="tx1"/>
                </a:solidFill>
                <a:effectLst/>
                <a:latin typeface="+mn-lt"/>
                <a:ea typeface="+mn-ea"/>
                <a:cs typeface="+mn-cs"/>
              </a:rPr>
              <a:t>: accessed October 9,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Austin History Center, Austin Public Library.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 map of the states. Wikimedia Commons. Accessed 10/9/25. https://commons.wikimedia.org/wiki/File:Blank_map_of_states.png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269631-5713-4D1C-ACF4-A635EE51FB5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8920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Texas. State Preservation Board. Texas State Preservation Board Strategic Plan: Fiscal Years 2021-2025, report, June 1, 2020; Austin, Texas. (</a:t>
            </a:r>
            <a:r>
              <a:rPr lang="en-US" sz="1200" b="0" i="0" u="none" strike="noStrike" kern="1200" dirty="0">
                <a:solidFill>
                  <a:schemeClr val="tx1"/>
                </a:solidFill>
                <a:effectLst/>
                <a:latin typeface="+mn-lt"/>
                <a:ea typeface="+mn-ea"/>
                <a:cs typeface="+mn-cs"/>
                <a:hlinkClick r:id="rId3"/>
              </a:rPr>
              <a:t>https://texashistory.unt.edu/ark:/67531/metapth1454300/</a:t>
            </a:r>
            <a:r>
              <a:rPr lang="en-US" sz="1200" b="0" i="0" kern="1200" dirty="0">
                <a:solidFill>
                  <a:schemeClr val="tx1"/>
                </a:solidFill>
                <a:effectLst/>
                <a:latin typeface="+mn-lt"/>
                <a:ea typeface="+mn-ea"/>
                <a:cs typeface="+mn-cs"/>
              </a:rPr>
              <a:t>: accessed October 13,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UNT Libraries Government Documents Department.</a:t>
            </a:r>
            <a:endParaRPr lang="en-US" dirty="0"/>
          </a:p>
        </p:txBody>
      </p:sp>
      <p:sp>
        <p:nvSpPr>
          <p:cNvPr id="4" name="Slide Number Placeholder 3"/>
          <p:cNvSpPr>
            <a:spLocks noGrp="1"/>
          </p:cNvSpPr>
          <p:nvPr>
            <p:ph type="sldNum" sz="quarter" idx="5"/>
          </p:nvPr>
        </p:nvSpPr>
        <p:spPr/>
        <p:txBody>
          <a:bodyPr/>
          <a:lstStyle/>
          <a:p>
            <a:fld id="{4E9FD27A-95F9-469A-AFEE-4649F2F0DDB3}" type="slidenum">
              <a:rPr lang="en-US" smtClean="0"/>
              <a:t>9</a:t>
            </a:fld>
            <a:endParaRPr lang="en-US"/>
          </a:p>
        </p:txBody>
      </p:sp>
    </p:spTree>
    <p:extLst>
      <p:ext uri="{BB962C8B-B14F-4D97-AF65-F5344CB8AC3E}">
        <p14:creationId xmlns:p14="http://schemas.microsoft.com/office/powerpoint/2010/main" val="1958251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Texas. State Preservation Board. Texas State Preservation Board Strategic Plan: Fiscal Years 2021-2025, report, June 1, 2020; Austin, Texas. (</a:t>
            </a:r>
            <a:r>
              <a:rPr lang="en-US" sz="1200" b="0" i="0" u="none" strike="noStrike" kern="1200" dirty="0">
                <a:solidFill>
                  <a:schemeClr val="tx1"/>
                </a:solidFill>
                <a:effectLst/>
                <a:latin typeface="+mn-lt"/>
                <a:ea typeface="+mn-ea"/>
                <a:cs typeface="+mn-cs"/>
                <a:hlinkClick r:id="rId3"/>
              </a:rPr>
              <a:t>https://texashistory.unt.edu/ark:/67531/metapth1454300/</a:t>
            </a:r>
            <a:r>
              <a:rPr lang="en-US" sz="1200" b="0" i="0" kern="1200" dirty="0">
                <a:solidFill>
                  <a:schemeClr val="tx1"/>
                </a:solidFill>
                <a:effectLst/>
                <a:latin typeface="+mn-lt"/>
                <a:ea typeface="+mn-ea"/>
                <a:cs typeface="+mn-cs"/>
              </a:rPr>
              <a:t>: accessed October 13,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UNT Libraries Government Documents Department.</a:t>
            </a:r>
            <a:endParaRPr lang="en-US" dirty="0"/>
          </a:p>
          <a:p>
            <a:endParaRPr lang="en-US" dirty="0"/>
          </a:p>
          <a:p>
            <a:r>
              <a:rPr lang="en-US" sz="1200" b="0" i="0" kern="1200" dirty="0">
                <a:solidFill>
                  <a:schemeClr val="tx1"/>
                </a:solidFill>
                <a:effectLst/>
                <a:latin typeface="+mn-lt"/>
                <a:ea typeface="+mn-ea"/>
                <a:cs typeface="+mn-cs"/>
              </a:rPr>
              <a:t>WBAP-TV (Television station : Fort Worth, Tex.). [Texas House of Representatives, 3], photograph, 197X; (</a:t>
            </a:r>
            <a:r>
              <a:rPr lang="en-US" sz="1200" b="0" i="0" u="none" strike="noStrike" kern="1200" dirty="0">
                <a:solidFill>
                  <a:schemeClr val="tx1"/>
                </a:solidFill>
                <a:effectLst/>
                <a:latin typeface="+mn-lt"/>
                <a:ea typeface="+mn-ea"/>
                <a:cs typeface="+mn-cs"/>
                <a:hlinkClick r:id="rId5"/>
              </a:rPr>
              <a:t>https://texashistory.unt.edu/ark:/67531/metadc1611819/</a:t>
            </a:r>
            <a:r>
              <a:rPr lang="en-US" sz="1200" b="0" i="0" kern="1200" dirty="0">
                <a:solidFill>
                  <a:schemeClr val="tx1"/>
                </a:solidFill>
                <a:effectLst/>
                <a:latin typeface="+mn-lt"/>
                <a:ea typeface="+mn-ea"/>
                <a:cs typeface="+mn-cs"/>
              </a:rPr>
              <a:t>: accessed October 13,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UNT Libraries Special Collections.</a:t>
            </a:r>
            <a:endParaRPr lang="en-US" dirty="0"/>
          </a:p>
        </p:txBody>
      </p:sp>
      <p:sp>
        <p:nvSpPr>
          <p:cNvPr id="4" name="Slide Number Placeholder 3"/>
          <p:cNvSpPr>
            <a:spLocks noGrp="1"/>
          </p:cNvSpPr>
          <p:nvPr>
            <p:ph type="sldNum" sz="quarter" idx="5"/>
          </p:nvPr>
        </p:nvSpPr>
        <p:spPr/>
        <p:txBody>
          <a:bodyPr/>
          <a:lstStyle/>
          <a:p>
            <a:fld id="{4E9FD27A-95F9-469A-AFEE-4649F2F0DDB3}" type="slidenum">
              <a:rPr lang="en-US" smtClean="0"/>
              <a:t>10</a:t>
            </a:fld>
            <a:endParaRPr lang="en-US"/>
          </a:p>
        </p:txBody>
      </p:sp>
    </p:spTree>
    <p:extLst>
      <p:ext uri="{BB962C8B-B14F-4D97-AF65-F5344CB8AC3E}">
        <p14:creationId xmlns:p14="http://schemas.microsoft.com/office/powerpoint/2010/main" val="46038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Texas Supreme Court Building. Accessed 10/13/25. https://commons.wikimedia.org/wiki/File:TexasSupremeCourtBuilding.JPG</a:t>
            </a:r>
          </a:p>
          <a:p>
            <a:endParaRPr lang="en-US" dirty="0"/>
          </a:p>
        </p:txBody>
      </p:sp>
      <p:sp>
        <p:nvSpPr>
          <p:cNvPr id="4" name="Slide Number Placeholder 3"/>
          <p:cNvSpPr>
            <a:spLocks noGrp="1"/>
          </p:cNvSpPr>
          <p:nvPr>
            <p:ph type="sldNum" sz="quarter" idx="5"/>
          </p:nvPr>
        </p:nvSpPr>
        <p:spPr/>
        <p:txBody>
          <a:bodyPr/>
          <a:lstStyle/>
          <a:p>
            <a:fld id="{4E9FD27A-95F9-469A-AFEE-4649F2F0DDB3}" type="slidenum">
              <a:rPr lang="en-US" smtClean="0"/>
              <a:t>11</a:t>
            </a:fld>
            <a:endParaRPr lang="en-US"/>
          </a:p>
        </p:txBody>
      </p:sp>
    </p:spTree>
    <p:extLst>
      <p:ext uri="{BB962C8B-B14F-4D97-AF65-F5344CB8AC3E}">
        <p14:creationId xmlns:p14="http://schemas.microsoft.com/office/powerpoint/2010/main" val="4023845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Mallory, Randy. [Monuments of Justice: The Historic Shelby County Courthouse], photograph, 199X; (</a:t>
            </a:r>
            <a:r>
              <a:rPr lang="en-US" sz="1200" b="0" i="0" u="none" strike="noStrike" kern="1200" dirty="0">
                <a:solidFill>
                  <a:schemeClr val="tx1"/>
                </a:solidFill>
                <a:effectLst/>
                <a:latin typeface="+mn-lt"/>
                <a:ea typeface="+mn-ea"/>
                <a:cs typeface="+mn-cs"/>
                <a:hlinkClick r:id="rId3"/>
              </a:rPr>
              <a:t>https://texashistory.unt.edu/ark:/67531/metadc1980277/</a:t>
            </a:r>
            <a:r>
              <a:rPr lang="en-US" sz="1200" b="0" i="0" kern="1200" dirty="0">
                <a:solidFill>
                  <a:schemeClr val="tx1"/>
                </a:solidFill>
                <a:effectLst/>
                <a:latin typeface="+mn-lt"/>
                <a:ea typeface="+mn-ea"/>
                <a:cs typeface="+mn-cs"/>
              </a:rPr>
              <a:t>: accessed October 13,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UNT Libraries Special Collections.</a:t>
            </a:r>
            <a:endParaRPr lang="en-US" dirty="0"/>
          </a:p>
        </p:txBody>
      </p:sp>
      <p:sp>
        <p:nvSpPr>
          <p:cNvPr id="4" name="Slide Number Placeholder 3"/>
          <p:cNvSpPr>
            <a:spLocks noGrp="1"/>
          </p:cNvSpPr>
          <p:nvPr>
            <p:ph type="sldNum" sz="quarter" idx="5"/>
          </p:nvPr>
        </p:nvSpPr>
        <p:spPr/>
        <p:txBody>
          <a:bodyPr/>
          <a:lstStyle/>
          <a:p>
            <a:fld id="{4E9FD27A-95F9-469A-AFEE-4649F2F0DDB3}" type="slidenum">
              <a:rPr lang="en-US" smtClean="0"/>
              <a:t>12</a:t>
            </a:fld>
            <a:endParaRPr lang="en-US"/>
          </a:p>
        </p:txBody>
      </p:sp>
    </p:spTree>
    <p:extLst>
      <p:ext uri="{BB962C8B-B14F-4D97-AF65-F5344CB8AC3E}">
        <p14:creationId xmlns:p14="http://schemas.microsoft.com/office/powerpoint/2010/main" val="2660786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Mallory, Randy. [Downtown area in Denison], photograph, September 2007; (</a:t>
            </a:r>
            <a:r>
              <a:rPr lang="en-US" sz="1200" b="0" i="0" u="none" strike="noStrike" kern="1200" dirty="0">
                <a:solidFill>
                  <a:schemeClr val="tx1"/>
                </a:solidFill>
                <a:effectLst/>
                <a:latin typeface="+mn-lt"/>
                <a:ea typeface="+mn-ea"/>
                <a:cs typeface="+mn-cs"/>
                <a:hlinkClick r:id="rId3"/>
              </a:rPr>
              <a:t>https://texashistory.unt.edu/ark:/67531/metadc1978977/</a:t>
            </a:r>
            <a:r>
              <a:rPr lang="en-US" sz="1200" b="0" i="0" kern="1200" dirty="0">
                <a:solidFill>
                  <a:schemeClr val="tx1"/>
                </a:solidFill>
                <a:effectLst/>
                <a:latin typeface="+mn-lt"/>
                <a:ea typeface="+mn-ea"/>
                <a:cs typeface="+mn-cs"/>
              </a:rPr>
              <a:t>: accessed October 13, 2025),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crediting UNT Libraries Special Collections.</a:t>
            </a:r>
            <a:endParaRPr lang="en-US" dirty="0"/>
          </a:p>
        </p:txBody>
      </p:sp>
      <p:sp>
        <p:nvSpPr>
          <p:cNvPr id="4" name="Slide Number Placeholder 3"/>
          <p:cNvSpPr>
            <a:spLocks noGrp="1"/>
          </p:cNvSpPr>
          <p:nvPr>
            <p:ph type="sldNum" sz="quarter" idx="5"/>
          </p:nvPr>
        </p:nvSpPr>
        <p:spPr/>
        <p:txBody>
          <a:bodyPr/>
          <a:lstStyle/>
          <a:p>
            <a:fld id="{4E9FD27A-95F9-469A-AFEE-4649F2F0DDB3}" type="slidenum">
              <a:rPr lang="en-US" smtClean="0"/>
              <a:t>13</a:t>
            </a:fld>
            <a:endParaRPr lang="en-US"/>
          </a:p>
        </p:txBody>
      </p:sp>
    </p:spTree>
    <p:extLst>
      <p:ext uri="{BB962C8B-B14F-4D97-AF65-F5344CB8AC3E}">
        <p14:creationId xmlns:p14="http://schemas.microsoft.com/office/powerpoint/2010/main" val="2513999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C27A-9E29-4CD2-C624-D56E02DFAB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EEC4A1-5E6A-27E0-9462-46A683AB89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92A7AC-621F-5967-FD9C-74DD0055D7F0}"/>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5" name="Footer Placeholder 4">
            <a:extLst>
              <a:ext uri="{FF2B5EF4-FFF2-40B4-BE49-F238E27FC236}">
                <a16:creationId xmlns:a16="http://schemas.microsoft.com/office/drawing/2014/main" id="{162987C6-EB2A-6914-2BD7-A043C7A6A1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1130AC-1D04-CBF0-9611-AB170D4609C8}"/>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561067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CE1B-139B-6F60-9FA3-571F4C619E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A2FA1E-5E4B-6701-D9B8-5DBABDD9A0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B92D16-452A-0066-2359-296C745EC635}"/>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5" name="Footer Placeholder 4">
            <a:extLst>
              <a:ext uri="{FF2B5EF4-FFF2-40B4-BE49-F238E27FC236}">
                <a16:creationId xmlns:a16="http://schemas.microsoft.com/office/drawing/2014/main" id="{9DF82D6A-5724-982A-9F08-6B2A33AF4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A41790-19F0-7FA1-164C-08298DE15D57}"/>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149578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20A84-A9A9-67B7-B4F4-BBD7A55AB1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D71A46-80EF-4FC3-1403-0B4098F78A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ACFC40-8879-32FF-75B6-410B0838F708}"/>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5" name="Footer Placeholder 4">
            <a:extLst>
              <a:ext uri="{FF2B5EF4-FFF2-40B4-BE49-F238E27FC236}">
                <a16:creationId xmlns:a16="http://schemas.microsoft.com/office/drawing/2014/main" id="{69F49AC8-E0E1-688B-5254-859A09A53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70477-5732-16EA-D45A-56CBD31EE816}"/>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83292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021F-D3A0-483C-2888-4EF50A1DFF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67AA47-9FBA-615A-7AD0-48BEED5908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3E3079-C599-0E39-ED0E-B3BBA9393A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C4A55F-9111-6DBC-1556-D4ABA688C44E}"/>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6" name="Footer Placeholder 5">
            <a:extLst>
              <a:ext uri="{FF2B5EF4-FFF2-40B4-BE49-F238E27FC236}">
                <a16:creationId xmlns:a16="http://schemas.microsoft.com/office/drawing/2014/main" id="{1C9C9554-71DC-DB60-21DD-154CF388EB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99F30-59F4-AA83-9907-AEF82C59567F}"/>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264188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67AF-3B5D-6460-688E-CC82FAD338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EDA385-D7EB-5C9B-9AD9-D272981D37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DEC867-7EFE-333C-50F1-5DB9CFA2D4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B6D4BF-DD49-BD87-9E66-862C1163EE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6DBED1-1074-75CD-5CAA-307E1F296A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5CF7B7-9EA2-1ABF-BB44-078098862F57}"/>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8" name="Footer Placeholder 7">
            <a:extLst>
              <a:ext uri="{FF2B5EF4-FFF2-40B4-BE49-F238E27FC236}">
                <a16:creationId xmlns:a16="http://schemas.microsoft.com/office/drawing/2014/main" id="{A615A5D0-F147-402C-1C97-86BC37D5AD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188166-AA5D-473D-9D02-533FA0074617}"/>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255912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A2FC2-A2EB-CD3B-3D1E-17652AAF3D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F5B587-3363-3ACA-6211-D8873FBC694C}"/>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4" name="Footer Placeholder 3">
            <a:extLst>
              <a:ext uri="{FF2B5EF4-FFF2-40B4-BE49-F238E27FC236}">
                <a16:creationId xmlns:a16="http://schemas.microsoft.com/office/drawing/2014/main" id="{E91F290B-71BF-66F6-DB3D-5CDEE7E71B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24C900-C7D8-2455-6D9B-A89285448BB3}"/>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3496917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A96B6C-84F9-FAD7-B392-B3CA540A0C50}"/>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3" name="Footer Placeholder 2">
            <a:extLst>
              <a:ext uri="{FF2B5EF4-FFF2-40B4-BE49-F238E27FC236}">
                <a16:creationId xmlns:a16="http://schemas.microsoft.com/office/drawing/2014/main" id="{095374AD-2D42-C0B3-2AF0-DFF1D593FA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8C3B07-45B5-BC54-1F27-3E863A3D1FBC}"/>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2680414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FFA41-57F0-A641-61FB-328B4D79BD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114313-69B4-D7EA-CB6F-7EA4AF32EF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534A3D-D342-2172-EC97-B099729ECE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23E41-EA0B-2A45-BF39-D767970343FF}"/>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6" name="Footer Placeholder 5">
            <a:extLst>
              <a:ext uri="{FF2B5EF4-FFF2-40B4-BE49-F238E27FC236}">
                <a16:creationId xmlns:a16="http://schemas.microsoft.com/office/drawing/2014/main" id="{1435718D-80AB-4A56-EFC8-73084A6954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5CD9F6-DB54-24C8-2CCA-AA73AF018879}"/>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284109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3058-04E8-4A0D-AF9B-64E7360DDB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1D9026-0BDD-A44E-BCC6-57C89CFB11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51AC22-5FEE-1946-3824-88E5483FF7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6A35A1-F03C-B9CB-ACCF-A5C0B75D10A3}"/>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6" name="Footer Placeholder 5">
            <a:extLst>
              <a:ext uri="{FF2B5EF4-FFF2-40B4-BE49-F238E27FC236}">
                <a16:creationId xmlns:a16="http://schemas.microsoft.com/office/drawing/2014/main" id="{E2458492-8457-F249-4BBC-00C7A58689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36B799-1A42-29E3-046B-686457E83259}"/>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2425400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608B-F223-6E63-57B6-990B10690B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B572FB-BE08-51D8-ECEC-5889B1C5F1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6C157-9EB8-BEBE-A965-2BBA74F20F67}"/>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5" name="Footer Placeholder 4">
            <a:extLst>
              <a:ext uri="{FF2B5EF4-FFF2-40B4-BE49-F238E27FC236}">
                <a16:creationId xmlns:a16="http://schemas.microsoft.com/office/drawing/2014/main" id="{65102938-0C24-43A4-9F2C-088001F63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CD932C-A54F-5E36-AF65-922673E278AA}"/>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1273592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35833A-E372-849A-8B58-BD5224A11A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004E8A-3A36-C77C-CAF3-70132D3DA4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24CE42-DBB7-C3E7-89C6-5F73EA101AFE}"/>
              </a:ext>
            </a:extLst>
          </p:cNvPr>
          <p:cNvSpPr>
            <a:spLocks noGrp="1"/>
          </p:cNvSpPr>
          <p:nvPr>
            <p:ph type="dt" sz="half" idx="10"/>
          </p:nvPr>
        </p:nvSpPr>
        <p:spPr/>
        <p:txBody>
          <a:bodyPr/>
          <a:lstStyle/>
          <a:p>
            <a:fld id="{7CF22CF1-781A-41D4-8AA8-685781270167}" type="datetimeFigureOut">
              <a:rPr lang="en-US" smtClean="0"/>
              <a:t>4/8/2026</a:t>
            </a:fld>
            <a:endParaRPr lang="en-US"/>
          </a:p>
        </p:txBody>
      </p:sp>
      <p:sp>
        <p:nvSpPr>
          <p:cNvPr id="5" name="Footer Placeholder 4">
            <a:extLst>
              <a:ext uri="{FF2B5EF4-FFF2-40B4-BE49-F238E27FC236}">
                <a16:creationId xmlns:a16="http://schemas.microsoft.com/office/drawing/2014/main" id="{BD7823D4-008C-309E-92C4-D010A7655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3CABA2-2C03-622A-13EF-A768A1D9D405}"/>
              </a:ext>
            </a:extLst>
          </p:cNvPr>
          <p:cNvSpPr>
            <a:spLocks noGrp="1"/>
          </p:cNvSpPr>
          <p:nvPr>
            <p:ph type="sldNum" sz="quarter" idx="12"/>
          </p:nvPr>
        </p:nvSpPr>
        <p:spPr/>
        <p:txBody>
          <a:bodyPr/>
          <a:lstStyle/>
          <a:p>
            <a:fld id="{2BF08D30-A441-4217-81F0-F9A08239B7F3}" type="slidenum">
              <a:rPr lang="en-US" smtClean="0"/>
              <a:t>‹#›</a:t>
            </a:fld>
            <a:endParaRPr lang="en-US"/>
          </a:p>
        </p:txBody>
      </p:sp>
    </p:spTree>
    <p:extLst>
      <p:ext uri="{BB962C8B-B14F-4D97-AF65-F5344CB8AC3E}">
        <p14:creationId xmlns:p14="http://schemas.microsoft.com/office/powerpoint/2010/main" val="3073203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29F6-0A65-33B2-F9D5-CA8B7A0DD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49221-C863-27F8-F975-A2DAB07EE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023AA-1E1A-37B4-CF6F-7310B74771FF}"/>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5" name="Footer Placeholder 4">
            <a:extLst>
              <a:ext uri="{FF2B5EF4-FFF2-40B4-BE49-F238E27FC236}">
                <a16:creationId xmlns:a16="http://schemas.microsoft.com/office/drawing/2014/main" id="{AA072CD9-061D-25A6-E262-8DE889B0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51F834-B621-B375-40A7-A9C94CF99D56}"/>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1326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147A-68AA-767B-47BF-87B292CCF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B4C68-B503-57A1-A717-D42D4A39A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2AE3A-0086-570E-CAC8-86F60D4431C4}"/>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5" name="Footer Placeholder 4">
            <a:extLst>
              <a:ext uri="{FF2B5EF4-FFF2-40B4-BE49-F238E27FC236}">
                <a16:creationId xmlns:a16="http://schemas.microsoft.com/office/drawing/2014/main" id="{E73F4EBE-A49C-385B-BD85-06180DC4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5AECF-83D1-C9D9-82F5-0415B03AED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183312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47CD-5786-6CBB-356B-4870A9AC0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AFC19-DA61-3D8A-216B-985C7421DF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17181-B7E2-5C21-E515-A62D98383FF8}"/>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5" name="Footer Placeholder 4">
            <a:extLst>
              <a:ext uri="{FF2B5EF4-FFF2-40B4-BE49-F238E27FC236}">
                <a16:creationId xmlns:a16="http://schemas.microsoft.com/office/drawing/2014/main" id="{CD930E2C-79DC-13F5-4738-80D9385C7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9C618-EA05-E57A-5A34-2F91527B1284}"/>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219387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A4E6-B46C-4009-481B-DD87C4943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35D8-0B60-97D4-DA7C-636931D17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E291B-03EF-E27D-97BD-613B5D2C9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66B4A-AD47-AB6B-8A90-240C1599C47E}"/>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6" name="Footer Placeholder 5">
            <a:extLst>
              <a:ext uri="{FF2B5EF4-FFF2-40B4-BE49-F238E27FC236}">
                <a16:creationId xmlns:a16="http://schemas.microsoft.com/office/drawing/2014/main" id="{F734C3FF-1795-DADD-9108-1E9982237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F02E-D8C9-558D-EDAC-303CC0B1247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241155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7E0-B645-EB48-C212-B8285F0A1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625E1-D17B-8303-C559-3B3B6A807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AFE2A-5063-3BDF-3EFF-9E8EF134B6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31193B-7FE7-DC74-F0B9-A89FB16B8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EE0452-43CB-FC71-31AF-50DDA8B375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BB2339-51B0-7DA3-3318-09E66123CB6D}"/>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8" name="Footer Placeholder 7">
            <a:extLst>
              <a:ext uri="{FF2B5EF4-FFF2-40B4-BE49-F238E27FC236}">
                <a16:creationId xmlns:a16="http://schemas.microsoft.com/office/drawing/2014/main" id="{12EB1EED-E945-FB7A-2751-9F7BAFE93A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D35AA1-BFF3-360F-9F3C-018264FE79A8}"/>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864836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0961-B900-B0DF-4295-1E9F279173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794AF-89FC-FFB9-888E-5AC4E52F05EA}"/>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4" name="Footer Placeholder 3">
            <a:extLst>
              <a:ext uri="{FF2B5EF4-FFF2-40B4-BE49-F238E27FC236}">
                <a16:creationId xmlns:a16="http://schemas.microsoft.com/office/drawing/2014/main" id="{0F321961-0C61-8C11-02E1-0DEB9936AB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97A14B-3C68-6618-9C38-D34B7EBF6583}"/>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157263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0F70B-BFEA-CB7C-0582-7C7D508A053A}"/>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3" name="Footer Placeholder 2">
            <a:extLst>
              <a:ext uri="{FF2B5EF4-FFF2-40B4-BE49-F238E27FC236}">
                <a16:creationId xmlns:a16="http://schemas.microsoft.com/office/drawing/2014/main" id="{EA05C4CC-948C-5228-40F3-E77774043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9C2827-21AE-8EC7-5A18-37FD051240AE}"/>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727947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711C-F82B-422E-F6ED-3935E3BDF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17CB31-818B-CFEB-6B5E-35F7AFA2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373C-5776-64B4-0287-304095D65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4D56E-5C53-5CD4-2CDB-7EFFA82F14B7}"/>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6" name="Footer Placeholder 5">
            <a:extLst>
              <a:ext uri="{FF2B5EF4-FFF2-40B4-BE49-F238E27FC236}">
                <a16:creationId xmlns:a16="http://schemas.microsoft.com/office/drawing/2014/main" id="{98D9DE75-3FF1-CF47-A287-7C3DCF536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4C7BE-FFA2-B9BD-E90E-40E06E6FDEB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233461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B7A7-FB98-ADCA-A33C-4C0FE3ACD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153111-3441-D0D5-B94E-DFE8146DC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1CEF0-4F10-93C9-43CF-7D190CC4E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2FC29-8A20-F5A0-189E-2B7F4D958AB4}"/>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6" name="Footer Placeholder 5">
            <a:extLst>
              <a:ext uri="{FF2B5EF4-FFF2-40B4-BE49-F238E27FC236}">
                <a16:creationId xmlns:a16="http://schemas.microsoft.com/office/drawing/2014/main" id="{F3641BF7-1FD0-4B80-E2E0-E2512CF92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46EA-8C77-F1FB-C36A-1A0EF2E6946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010656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5F-8ECE-8094-31F3-B562087A7C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F895E2-87DC-85B7-AB05-DE26A9D1E3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0CE32-52B5-158F-7307-C5BDED6781FD}"/>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5" name="Footer Placeholder 4">
            <a:extLst>
              <a:ext uri="{FF2B5EF4-FFF2-40B4-BE49-F238E27FC236}">
                <a16:creationId xmlns:a16="http://schemas.microsoft.com/office/drawing/2014/main" id="{62AACCA5-C055-44F9-02D7-93AC7B5F5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64514-312A-D22B-949E-B120AEB5F5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8265945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7D760-5864-4C87-984E-1D05E3043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89F5E0-DA14-1785-877A-3AC2DA74E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86BE8-E631-2DA8-05F6-E19BAEA34EBE}"/>
              </a:ext>
            </a:extLst>
          </p:cNvPr>
          <p:cNvSpPr>
            <a:spLocks noGrp="1"/>
          </p:cNvSpPr>
          <p:nvPr>
            <p:ph type="dt" sz="half" idx="10"/>
          </p:nvPr>
        </p:nvSpPr>
        <p:spPr/>
        <p:txBody>
          <a:bodyPr/>
          <a:lstStyle/>
          <a:p>
            <a:fld id="{52CDF7A6-26CA-4441-9B58-D6E64878D247}" type="datetimeFigureOut">
              <a:rPr lang="en-US" smtClean="0"/>
              <a:t>4/8/2026</a:t>
            </a:fld>
            <a:endParaRPr lang="en-US"/>
          </a:p>
        </p:txBody>
      </p:sp>
      <p:sp>
        <p:nvSpPr>
          <p:cNvPr id="5" name="Footer Placeholder 4">
            <a:extLst>
              <a:ext uri="{FF2B5EF4-FFF2-40B4-BE49-F238E27FC236}">
                <a16:creationId xmlns:a16="http://schemas.microsoft.com/office/drawing/2014/main" id="{F8C4A731-CAE7-0693-F768-0EE6833A9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A7AE2-AAA9-9E8D-855E-7DA5B8A8450C}"/>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45668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AF8E4F-01E9-B43A-B54E-3440E97B75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12E8C13-297A-3260-4357-C6E739F08F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A22604-98F0-8CC9-7A62-A6C6559D35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CF22CF1-781A-41D4-8AA8-685781270167}" type="datetimeFigureOut">
              <a:rPr lang="en-US" smtClean="0"/>
              <a:t>4/8/2026</a:t>
            </a:fld>
            <a:endParaRPr lang="en-US"/>
          </a:p>
        </p:txBody>
      </p:sp>
      <p:sp>
        <p:nvSpPr>
          <p:cNvPr id="5" name="Footer Placeholder 4">
            <a:extLst>
              <a:ext uri="{FF2B5EF4-FFF2-40B4-BE49-F238E27FC236}">
                <a16:creationId xmlns:a16="http://schemas.microsoft.com/office/drawing/2014/main" id="{9342BCA8-71DD-53C6-F40E-270936C714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621F6B6-3868-3162-D85A-A4D4763A8C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F08D30-A441-4217-81F0-F9A08239B7F3}" type="slidenum">
              <a:rPr lang="en-US" smtClean="0"/>
              <a:t>‹#›</a:t>
            </a:fld>
            <a:endParaRPr lang="en-US"/>
          </a:p>
        </p:txBody>
      </p:sp>
    </p:spTree>
    <p:extLst>
      <p:ext uri="{BB962C8B-B14F-4D97-AF65-F5344CB8AC3E}">
        <p14:creationId xmlns:p14="http://schemas.microsoft.com/office/powerpoint/2010/main" val="173428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5BF8-8CEA-E905-3D3A-06A60F58E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A2CB9B-E73D-B1BB-E87E-0F7FD1156C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5083-BDCB-CF50-6DB5-D68349EEB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CDF7A6-26CA-4441-9B58-D6E64878D247}" type="datetimeFigureOut">
              <a:rPr lang="en-US" smtClean="0"/>
              <a:t>4/8/2026</a:t>
            </a:fld>
            <a:endParaRPr lang="en-US"/>
          </a:p>
        </p:txBody>
      </p:sp>
      <p:sp>
        <p:nvSpPr>
          <p:cNvPr id="5" name="Footer Placeholder 4">
            <a:extLst>
              <a:ext uri="{FF2B5EF4-FFF2-40B4-BE49-F238E27FC236}">
                <a16:creationId xmlns:a16="http://schemas.microsoft.com/office/drawing/2014/main" id="{19FE8719-4643-492A-464E-CEC0CA06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72AC13-FAC7-6E3B-B240-983CDEEBD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3B39B8-71E5-4DA2-97B3-4BBBCD943DEA}" type="slidenum">
              <a:rPr lang="en-US" smtClean="0"/>
              <a:t>‹#›</a:t>
            </a:fld>
            <a:endParaRPr lang="en-US"/>
          </a:p>
        </p:txBody>
      </p:sp>
    </p:spTree>
    <p:extLst>
      <p:ext uri="{BB962C8B-B14F-4D97-AF65-F5344CB8AC3E}">
        <p14:creationId xmlns:p14="http://schemas.microsoft.com/office/powerpoint/2010/main" val="457339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A contemporary photograph of the Texas state capitol building. It is a long building with several stories. Tall windows run the length of the building and are visible on 2 stories. In the middle of the building is a large archway with a tall dome structure extending upward. The dome is surrounded by columns. The lower part of the building is not visible in this image because of a thick blanket of low trees and shrubs in front of the building. ">
            <a:extLst>
              <a:ext uri="{FF2B5EF4-FFF2-40B4-BE49-F238E27FC236}">
                <a16:creationId xmlns:a16="http://schemas.microsoft.com/office/drawing/2014/main" id="{B0C8B987-2CF6-53B1-3BB3-1F09C048B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978"/>
          <a:stretch>
            <a:fillRect/>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64" name="Rectangle 106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152400" y="743447"/>
            <a:ext cx="5682343" cy="3393124"/>
          </a:xfrm>
          <a:noFill/>
        </p:spPr>
        <p:txBody>
          <a:bodyPr>
            <a:normAutofit/>
          </a:bodyPr>
          <a:lstStyle/>
          <a:p>
            <a:pPr algn="l"/>
            <a:r>
              <a:rPr lang="en-US" b="1" i="1" dirty="0">
                <a:solidFill>
                  <a:schemeClr val="bg2">
                    <a:lumMod val="50000"/>
                  </a:schemeClr>
                </a:solidFill>
                <a:latin typeface="Gotham book"/>
              </a:rPr>
              <a:t>Unidad 9: </a:t>
            </a:r>
            <a:br>
              <a:rPr lang="en-US" b="1" i="1" dirty="0">
                <a:latin typeface="Gotham book"/>
              </a:rPr>
            </a:br>
            <a:r>
              <a:rPr lang="en-US" b="1" dirty="0" err="1">
                <a:solidFill>
                  <a:srgbClr val="C00000"/>
                </a:solidFill>
                <a:latin typeface="Gotham book"/>
              </a:rPr>
              <a:t>Reconstrucción</a:t>
            </a:r>
            <a:endParaRPr lang="en-US" b="1" dirty="0">
              <a:solidFill>
                <a:srgbClr val="C0000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315686" y="4629234"/>
            <a:ext cx="4609929" cy="1485319"/>
          </a:xfrm>
          <a:noFill/>
        </p:spPr>
        <p:txBody>
          <a:bodyPr>
            <a:normAutofit/>
          </a:bodyPr>
          <a:lstStyle/>
          <a:p>
            <a:pPr algn="l"/>
            <a:r>
              <a:rPr lang="en-US" sz="3600" b="1" i="1" dirty="0" err="1">
                <a:solidFill>
                  <a:schemeClr val="bg2">
                    <a:lumMod val="50000"/>
                  </a:schemeClr>
                </a:solidFill>
                <a:latin typeface="Gotham book"/>
              </a:rPr>
              <a:t>Lección</a:t>
            </a:r>
            <a:r>
              <a:rPr lang="en-US" sz="3600" b="1" i="1" dirty="0">
                <a:solidFill>
                  <a:schemeClr val="bg2">
                    <a:lumMod val="50000"/>
                  </a:schemeClr>
                </a:solidFill>
                <a:latin typeface="Gotham book"/>
              </a:rPr>
              <a:t> 8: </a:t>
            </a:r>
          </a:p>
          <a:p>
            <a:pPr algn="l"/>
            <a:r>
              <a:rPr lang="en-US" sz="3600" b="1" dirty="0">
                <a:solidFill>
                  <a:srgbClr val="C00000"/>
                </a:solidFill>
                <a:latin typeface="Gotham book"/>
              </a:rPr>
              <a:t>Texas hoy</a:t>
            </a:r>
          </a:p>
        </p:txBody>
      </p:sp>
      <p:sp>
        <p:nvSpPr>
          <p:cNvPr id="4" name="TextBox 3">
            <a:extLst>
              <a:ext uri="{FF2B5EF4-FFF2-40B4-BE49-F238E27FC236}">
                <a16:creationId xmlns:a16="http://schemas.microsoft.com/office/drawing/2014/main" id="{47269ADE-D666-9482-91F4-AAFD20AD36BF}"/>
              </a:ext>
            </a:extLst>
          </p:cNvPr>
          <p:cNvSpPr txBox="1"/>
          <p:nvPr/>
        </p:nvSpPr>
        <p:spPr>
          <a:xfrm>
            <a:off x="8052380" y="6114553"/>
            <a:ext cx="4136571" cy="76944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otham book"/>
                <a:ea typeface="+mn-ea"/>
                <a:cs typeface="+mn-cs"/>
              </a:rPr>
              <a:t>The Texas State Capitol in Austin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otham book"/>
                <a:ea typeface="+mn-ea"/>
                <a:cs typeface="+mn-cs"/>
              </a:rPr>
              <a:t>The Portal to Texas History</a:t>
            </a:r>
          </a:p>
        </p:txBody>
      </p:sp>
    </p:spTree>
    <p:extLst>
      <p:ext uri="{BB962C8B-B14F-4D97-AF65-F5344CB8AC3E}">
        <p14:creationId xmlns:p14="http://schemas.microsoft.com/office/powerpoint/2010/main" val="368811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59298" y="35666"/>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Calentamiento</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Sigue las instrucciones de abajo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E99BECC2-27E1-52A7-E63A-5368BB564B5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59298" y="1897156"/>
            <a:ext cx="925793" cy="925793"/>
          </a:xfrm>
          <a:prstGeom prst="rect">
            <a:avLst/>
          </a:prstGeom>
        </p:spPr>
      </p:pic>
      <p:pic>
        <p:nvPicPr>
          <p:cNvPr id="6" name="Graphic 5">
            <a:extLst>
              <a:ext uri="{FF2B5EF4-FFF2-40B4-BE49-F238E27FC236}">
                <a16:creationId xmlns:a16="http://schemas.microsoft.com/office/drawing/2014/main" id="{CBD02AEC-3B6B-58D5-F2CD-6AC579EB5ED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42638" y="5098036"/>
            <a:ext cx="842453" cy="842453"/>
          </a:xfrm>
          <a:prstGeom prst="rect">
            <a:avLst/>
          </a:prstGeom>
        </p:spPr>
      </p:pic>
      <p:sp>
        <p:nvSpPr>
          <p:cNvPr id="8" name="TextBox 7">
            <a:extLst>
              <a:ext uri="{FF2B5EF4-FFF2-40B4-BE49-F238E27FC236}">
                <a16:creationId xmlns:a16="http://schemas.microsoft.com/office/drawing/2014/main" id="{2A743C36-4AA3-954D-69BB-A18D4A332C85}"/>
              </a:ext>
            </a:extLst>
          </p:cNvPr>
          <p:cNvSpPr txBox="1"/>
          <p:nvPr/>
        </p:nvSpPr>
        <p:spPr>
          <a:xfrm>
            <a:off x="3069771" y="1759965"/>
            <a:ext cx="4713515" cy="5078313"/>
          </a:xfrm>
          <a:prstGeom prst="rect">
            <a:avLst/>
          </a:prstGeom>
          <a:noFill/>
        </p:spPr>
        <p:txBody>
          <a:bodyPr wrap="square" rtlCol="0">
            <a:spAutoFit/>
          </a:bodyPr>
          <a:lstStyle/>
          <a:p>
            <a:pPr marL="457200" indent="-457200">
              <a:buFont typeface="Arial" panose="020B0604020202020204" pitchFamily="34" charset="0"/>
              <a:buChar char="•"/>
            </a:pPr>
            <a:r>
              <a:rPr lang="es-ES" sz="3600" dirty="0">
                <a:solidFill>
                  <a:srgbClr val="F60000"/>
                </a:solidFill>
                <a:latin typeface="Gotham book"/>
              </a:rPr>
              <a:t>Responde a cada pregunta en el organizador gráfico con tus opiniones sobre las responsabilidades gubernamentales</a:t>
            </a:r>
            <a:r>
              <a:rPr lang="en-US" sz="3600" dirty="0">
                <a:solidFill>
                  <a:srgbClr val="F60000"/>
                </a:solidFill>
                <a:latin typeface="Gotham book"/>
              </a:rPr>
              <a:t>.</a:t>
            </a:r>
          </a:p>
          <a:p>
            <a:pPr marL="457200" indent="-457200">
              <a:buFont typeface="Arial" panose="020B0604020202020204" pitchFamily="34" charset="0"/>
              <a:buChar char="•"/>
            </a:pPr>
            <a:r>
              <a:rPr lang="en-US" sz="3600" dirty="0" err="1">
                <a:solidFill>
                  <a:srgbClr val="0070C0"/>
                </a:solidFill>
                <a:latin typeface="Gotham book"/>
              </a:rPr>
              <a:t>Comparte</a:t>
            </a:r>
            <a:r>
              <a:rPr lang="en-US" sz="3600" dirty="0">
                <a:solidFill>
                  <a:srgbClr val="0070C0"/>
                </a:solidFill>
                <a:latin typeface="Gotham book"/>
              </a:rPr>
              <a:t> con </a:t>
            </a:r>
            <a:r>
              <a:rPr lang="en-US" sz="3600" dirty="0" err="1">
                <a:solidFill>
                  <a:srgbClr val="0070C0"/>
                </a:solidFill>
                <a:latin typeface="Gotham book"/>
              </a:rPr>
              <a:t>una</a:t>
            </a:r>
            <a:r>
              <a:rPr lang="en-US" sz="3600" dirty="0">
                <a:solidFill>
                  <a:srgbClr val="0070C0"/>
                </a:solidFill>
                <a:latin typeface="Gotham book"/>
              </a:rPr>
              <a:t> pareja.</a:t>
            </a:r>
          </a:p>
        </p:txBody>
      </p:sp>
      <p:pic>
        <p:nvPicPr>
          <p:cNvPr id="10" name="Graphic 9" descr="Hourglass Finished with solid fill">
            <a:extLst>
              <a:ext uri="{FF2B5EF4-FFF2-40B4-BE49-F238E27FC236}">
                <a16:creationId xmlns:a16="http://schemas.microsoft.com/office/drawing/2014/main" id="{FA7CF859-6123-AC1A-5AFF-27887127BE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80614" y="2360052"/>
            <a:ext cx="2917915" cy="2917915"/>
          </a:xfrm>
          <a:prstGeom prst="rect">
            <a:avLst/>
          </a:prstGeom>
        </p:spPr>
      </p:pic>
    </p:spTree>
    <p:extLst>
      <p:ext uri="{BB962C8B-B14F-4D97-AF65-F5344CB8AC3E}">
        <p14:creationId xmlns:p14="http://schemas.microsoft.com/office/powerpoint/2010/main" val="330156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B69F84-A3F1-085D-45E9-BC98FE1EECF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16D8F28-590A-D200-C3E3-275F4CC0ED3A}"/>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19BFF-4ED0-C81E-3141-6FD2B967D594}"/>
              </a:ext>
            </a:extLst>
          </p:cNvPr>
          <p:cNvSpPr/>
          <p:nvPr/>
        </p:nvSpPr>
        <p:spPr>
          <a:xfrm>
            <a:off x="1812149" y="1257208"/>
            <a:ext cx="7518297" cy="1502228"/>
          </a:xfrm>
          <a:prstGeom prst="wedgeRoundRectCallout">
            <a:avLst>
              <a:gd name="adj1" fmla="val 63566"/>
              <a:gd name="adj2" fmla="val 40036"/>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Creo que el propósito principal del gobierno es _________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4" name="Graphic 3">
            <a:extLst>
              <a:ext uri="{FF2B5EF4-FFF2-40B4-BE49-F238E27FC236}">
                <a16:creationId xmlns:a16="http://schemas.microsoft.com/office/drawing/2014/main" id="{0C259E0C-0219-C91B-9FD9-3D7B3D564E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9851" y="1414960"/>
            <a:ext cx="1344476" cy="1344476"/>
          </a:xfrm>
          <a:prstGeom prst="rect">
            <a:avLst/>
          </a:prstGeom>
        </p:spPr>
      </p:pic>
      <p:sp>
        <p:nvSpPr>
          <p:cNvPr id="5" name="Speech Bubble: Rectangle with Corners Rounded 4">
            <a:extLst>
              <a:ext uri="{FF2B5EF4-FFF2-40B4-BE49-F238E27FC236}">
                <a16:creationId xmlns:a16="http://schemas.microsoft.com/office/drawing/2014/main" id="{3336FE92-B6CA-BBA2-C489-3CB39D282494}"/>
              </a:ext>
            </a:extLst>
          </p:cNvPr>
          <p:cNvSpPr/>
          <p:nvPr/>
        </p:nvSpPr>
        <p:spPr>
          <a:xfrm>
            <a:off x="4511807" y="3037115"/>
            <a:ext cx="7518297" cy="1502228"/>
          </a:xfrm>
          <a:prstGeom prst="wedgeRoundRectCallout">
            <a:avLst>
              <a:gd name="adj1" fmla="val -63704"/>
              <a:gd name="adj2" fmla="val 29891"/>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Creo que el gobierno debería ser responsable de ___________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5272C379-DE02-09E0-0AF3-4BE9E847E2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71695" y="3260183"/>
            <a:ext cx="1344476" cy="1344476"/>
          </a:xfrm>
          <a:prstGeom prst="rect">
            <a:avLst/>
          </a:prstGeom>
        </p:spPr>
      </p:pic>
      <p:sp>
        <p:nvSpPr>
          <p:cNvPr id="7" name="Speech Bubble: Rectangle with Corners Rounded 6">
            <a:extLst>
              <a:ext uri="{FF2B5EF4-FFF2-40B4-BE49-F238E27FC236}">
                <a16:creationId xmlns:a16="http://schemas.microsoft.com/office/drawing/2014/main" id="{7FB2199B-25B0-D07D-268B-5CE33E775709}"/>
              </a:ext>
            </a:extLst>
          </p:cNvPr>
          <p:cNvSpPr/>
          <p:nvPr/>
        </p:nvSpPr>
        <p:spPr>
          <a:xfrm>
            <a:off x="4511806" y="4784362"/>
            <a:ext cx="7518297" cy="1502228"/>
          </a:xfrm>
          <a:prstGeom prst="wedgeRoundRectCallout">
            <a:avLst>
              <a:gd name="adj1" fmla="val -63704"/>
              <a:gd name="adj2" fmla="val 29891"/>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Creo que el gobierno no debería ser responsable de ___________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E0B52D5A-8836-C794-37E7-A281D80A2E1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12149" y="5007430"/>
            <a:ext cx="1344476" cy="1344476"/>
          </a:xfrm>
          <a:prstGeom prst="rect">
            <a:avLst/>
          </a:prstGeom>
        </p:spPr>
      </p:pic>
    </p:spTree>
    <p:extLst>
      <p:ext uri="{BB962C8B-B14F-4D97-AF65-F5344CB8AC3E}">
        <p14:creationId xmlns:p14="http://schemas.microsoft.com/office/powerpoint/2010/main" val="320196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B37FC376-EC91-34E2-7F6A-EA899A842DE8}"/>
              </a:ext>
            </a:extLst>
          </p:cNvPr>
          <p:cNvSpPr txBox="1">
            <a:spLocks noGrp="1"/>
          </p:cNvSpPr>
          <p:nvPr>
            <p:ph type="title" idx="4294967295"/>
          </p:nvPr>
        </p:nvSpPr>
        <p:spPr>
          <a:xfrm>
            <a:off x="2203107"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E749B0F-B873-9D1D-8410-CEB4810829B9}"/>
              </a:ext>
            </a:extLst>
          </p:cNvPr>
          <p:cNvSpPr txBox="1"/>
          <p:nvPr/>
        </p:nvSpPr>
        <p:spPr>
          <a:xfrm>
            <a:off x="495756" y="1853044"/>
            <a:ext cx="11192088" cy="4247317"/>
          </a:xfrm>
          <a:prstGeom prst="rect">
            <a:avLst/>
          </a:prstGeom>
          <a:noFill/>
        </p:spPr>
        <p:txBody>
          <a:bodyPr wrap="square" rtlCol="0">
            <a:spAutoFit/>
          </a:bodyPr>
          <a:lstStyle/>
          <a:p>
            <a:pPr lvl="0" algn="ctr">
              <a:defRPr/>
            </a:pPr>
            <a:r>
              <a:rPr lang="es-ES" sz="5400" dirty="0">
                <a:solidFill>
                  <a:srgbClr val="C00000"/>
                </a:solidFill>
                <a:latin typeface="Calibri" panose="020F0502020204030204"/>
              </a:rPr>
              <a:t>Cuáles son los tres niveles de gobierno en Texas?, cuáles son las responsabilidades de cada nivel y quiénes son algunos de los funcionarios en cada nivel</a:t>
            </a:r>
            <a:r>
              <a:rPr kumimoji="0" lang="en-US" sz="5400" b="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586965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4BFAC29-EF51-C89D-4D0A-E092BF6D9DC9}"/>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8000" dirty="0">
                <a:solidFill>
                  <a:schemeClr val="bg1"/>
                </a:solidFill>
                <a:latin typeface="Gotham Medium"/>
              </a:rPr>
              <a:t>En la lección de hoy</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B8FD51CF-8891-4238-A8FD-8B05D72CBC10}"/>
              </a:ext>
            </a:extLst>
          </p:cNvPr>
          <p:cNvSpPr txBox="1"/>
          <p:nvPr/>
        </p:nvSpPr>
        <p:spPr>
          <a:xfrm>
            <a:off x="179614" y="1857637"/>
            <a:ext cx="11832772" cy="4154984"/>
          </a:xfrm>
          <a:prstGeom prst="rect">
            <a:avLst/>
          </a:prstGeom>
          <a:noFill/>
        </p:spPr>
        <p:txBody>
          <a:bodyPr wrap="square" rtlCol="0">
            <a:spAutoFit/>
          </a:bodyPr>
          <a:lstStyle/>
          <a:p>
            <a:pPr marL="914400" lvl="0" indent="-914400">
              <a:buFont typeface="+mj-lt"/>
              <a:buAutoNum type="arabicPeriod"/>
              <a:defRPr/>
            </a:pPr>
            <a:r>
              <a:rPr lang="es-ES" sz="4400" b="1" i="1" u="sng" dirty="0">
                <a:solidFill>
                  <a:srgbClr val="C00000"/>
                </a:solidFill>
                <a:latin typeface="Calibri" panose="020F0502020204030204"/>
              </a:rPr>
              <a:t>Examinaremos</a:t>
            </a:r>
            <a:r>
              <a:rPr lang="es-ES" sz="4400" dirty="0">
                <a:solidFill>
                  <a:srgbClr val="C00000"/>
                </a:solidFill>
                <a:latin typeface="Calibri" panose="020F0502020204030204"/>
              </a:rPr>
              <a:t> el propósito, las responsabilidades y las personas implicadas en los niveles estatal, del condado y municipal</a:t>
            </a:r>
            <a:r>
              <a:rPr kumimoji="0" lang="en-US" sz="4400" strike="noStrike" kern="1200" cap="none" spc="0" normalizeH="0" baseline="0" noProof="0" dirty="0">
                <a:ln>
                  <a:noFill/>
                </a:ln>
                <a:solidFill>
                  <a:srgbClr val="C00000"/>
                </a:solidFill>
                <a:effectLst/>
                <a:uLnTx/>
                <a:uFillTx/>
                <a:latin typeface="Calibri" panose="020F0502020204030204"/>
                <a:ea typeface="+mn-ea"/>
                <a:cs typeface="+mn-cs"/>
              </a:rPr>
              <a:t>.</a:t>
            </a:r>
            <a:endParaRPr kumimoji="0" lang="en-US" sz="4400" b="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914400" lvl="0" indent="-914400">
              <a:buFont typeface="+mj-lt"/>
              <a:buAutoNum type="arabicPeriod"/>
              <a:defRPr/>
            </a:pPr>
            <a:r>
              <a:rPr kumimoji="0" lang="en-US" sz="4400" b="1" i="1" u="sng" strike="noStrike" kern="1200" cap="none" spc="0" normalizeH="0" baseline="0" noProof="0" dirty="0">
                <a:ln>
                  <a:noFill/>
                </a:ln>
                <a:solidFill>
                  <a:srgbClr val="002060"/>
                </a:solidFill>
                <a:effectLst/>
                <a:uLnTx/>
                <a:uFillTx/>
                <a:latin typeface="Calibri" panose="020F0502020204030204"/>
                <a:ea typeface="+mn-ea"/>
                <a:cs typeface="+mn-cs"/>
              </a:rPr>
              <a:t>I will</a:t>
            </a:r>
            <a:r>
              <a:rPr kumimoji="0" lang="en-US" sz="4400" strike="noStrike" kern="1200" cap="none" spc="0" normalizeH="0" baseline="0" noProof="0" dirty="0">
                <a:ln>
                  <a:noFill/>
                </a:ln>
                <a:solidFill>
                  <a:srgbClr val="002060"/>
                </a:solidFill>
                <a:effectLst/>
                <a:uLnTx/>
                <a:uFillTx/>
                <a:latin typeface="Calibri" panose="020F0502020204030204"/>
                <a:ea typeface="+mn-ea"/>
                <a:cs typeface="+mn-cs"/>
              </a:rPr>
              <a:t> </a:t>
            </a:r>
            <a:r>
              <a:rPr lang="es-ES" sz="4400" dirty="0">
                <a:solidFill>
                  <a:srgbClr val="002060"/>
                </a:solidFill>
                <a:latin typeface="Calibri" panose="020F0502020204030204"/>
              </a:rPr>
              <a:t>Responder preguntas sobre cada nivel de gobierno basándonos en la información presentada en las lecturas</a:t>
            </a:r>
            <a:r>
              <a:rPr kumimoji="0" lang="en-US" sz="4400" strike="noStrike" kern="1200" cap="none" spc="0" normalizeH="0" baseline="0" noProof="0" dirty="0">
                <a:ln>
                  <a:noFill/>
                </a:ln>
                <a:solidFill>
                  <a:srgbClr val="002060"/>
                </a:solidFill>
                <a:effectLst/>
                <a:uLnTx/>
                <a:uFillTx/>
                <a:latin typeface="Calibri" panose="020F0502020204030204"/>
                <a:ea typeface="+mn-ea"/>
                <a:cs typeface="+mn-cs"/>
              </a:rPr>
              <a:t>. </a:t>
            </a:r>
            <a:endParaRPr kumimoji="0" lang="en-US" sz="4400" b="0" i="1"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12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FABA4CB-0CEC-C1ED-E1B7-D8521336D7AD}"/>
              </a:ext>
            </a:extLst>
          </p:cNvPr>
          <p:cNvSpPr txBox="1">
            <a:spLocks noGrp="1"/>
          </p:cNvSpPr>
          <p:nvPr>
            <p:ph type="title" idx="4294967295"/>
          </p:nvPr>
        </p:nvSpPr>
        <p:spPr>
          <a:xfrm>
            <a:off x="1545771" y="-214534"/>
            <a:ext cx="10526486"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400" dirty="0" err="1">
                <a:latin typeface="Gotham Medium"/>
              </a:rPr>
              <a:t>Niveles</a:t>
            </a:r>
            <a:r>
              <a:rPr lang="en-US" sz="5400" dirty="0">
                <a:latin typeface="Gotham Medium"/>
              </a:rPr>
              <a:t> de </a:t>
            </a:r>
            <a:r>
              <a:rPr lang="en-US" sz="5400" dirty="0" err="1">
                <a:latin typeface="Gotham Medium"/>
              </a:rPr>
              <a:t>gobierno</a:t>
            </a:r>
            <a:r>
              <a:rPr kumimoji="0" lang="en-US" sz="5400" b="0" i="0" u="none" strike="noStrike" kern="1200" cap="none" spc="0" normalizeH="0" baseline="0" noProof="0" dirty="0">
                <a:ln>
                  <a:noFill/>
                </a:ln>
                <a:solidFill>
                  <a:schemeClr val="tx1"/>
                </a:solidFill>
                <a:effectLst/>
                <a:uLnTx/>
                <a:uFillTx/>
                <a:latin typeface="Gotham Medium"/>
                <a:ea typeface="+mj-ea"/>
                <a:cs typeface="+mj-cs"/>
              </a:rPr>
              <a:t>: </a:t>
            </a:r>
            <a:r>
              <a:rPr lang="en-US" sz="5400" b="1" dirty="0" err="1">
                <a:latin typeface="Gotham Medium"/>
              </a:rPr>
              <a:t>Federalismo</a:t>
            </a:r>
            <a:endParaRPr kumimoji="0" lang="en-US" sz="5400" b="1"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28" name="Picture 27" descr="A diagram that represents the federal and state levels of government. there is one large circle, labeled &quot;Federal government&quot; with a map of the United States. On the map, the location of Washington D.C. is indicated with a large red star. There is a smaller circle, within the larger circle labeled &quot;State governments.&quot; In this smaller circle is a map outline of Texas.">
            <a:extLst>
              <a:ext uri="{FF2B5EF4-FFF2-40B4-BE49-F238E27FC236}">
                <a16:creationId xmlns:a16="http://schemas.microsoft.com/office/drawing/2014/main" id="{26C50F1C-0706-EBAF-5715-3A27931C6B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6654" y="768541"/>
            <a:ext cx="7292897" cy="6006696"/>
          </a:xfrm>
          <a:prstGeom prst="rect">
            <a:avLst/>
          </a:pr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1059782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F0626E-EA5C-CBEA-A17A-129F70C6276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9996DBEB-641A-6570-A348-4F9287C03D1B}"/>
              </a:ext>
            </a:extLst>
          </p:cNvPr>
          <p:cNvSpPr txBox="1">
            <a:spLocks noGrp="1"/>
          </p:cNvSpPr>
          <p:nvPr>
            <p:ph type="title" idx="4294967295"/>
          </p:nvPr>
        </p:nvSpPr>
        <p:spPr>
          <a:xfrm>
            <a:off x="1491344" y="-160111"/>
            <a:ext cx="10700656"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Niveles</a:t>
            </a:r>
            <a:r>
              <a:rPr lang="en-US" dirty="0">
                <a:latin typeface="Gotham Medium"/>
              </a:rPr>
              <a:t> de </a:t>
            </a:r>
            <a:r>
              <a:rPr lang="en-US" dirty="0" err="1">
                <a:latin typeface="Gotham Medium"/>
              </a:rPr>
              <a:t>gobierno</a:t>
            </a:r>
            <a:r>
              <a:rPr lang="en-US" dirty="0">
                <a:latin typeface="Gotham Medium"/>
              </a:rPr>
              <a:t> </a:t>
            </a:r>
            <a:r>
              <a:rPr lang="en-US" dirty="0" err="1">
                <a:latin typeface="Gotham Medium"/>
              </a:rPr>
              <a:t>estatal</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55" name="Picture 54" descr="An infographic depicting the three levels of state government.&#10;&#10;There is a line drawn map outline of Texas. The location of Austin is shown, represented by a blue star. The star representing Austin is labeled, &quot;State Government.&quot; &#10;&#10;Next there is a red outline of Harris County. The lines are uneven, as the actual County lines are. It is labeled, County Government.&#10;&#10;Finally there is a black dot in the bottom center of the Harris County area. The black dot is labeled &quot;Municipal Government&quot; and represents the city of Houston, in Harris County.">
            <a:extLst>
              <a:ext uri="{FF2B5EF4-FFF2-40B4-BE49-F238E27FC236}">
                <a16:creationId xmlns:a16="http://schemas.microsoft.com/office/drawing/2014/main" id="{41E895DF-E787-B713-E298-90A3563457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816" y="717079"/>
            <a:ext cx="10340031" cy="5600396"/>
          </a:xfrm>
          <a:prstGeom prst="rect">
            <a:avLst/>
          </a:prstGeom>
        </p:spPr>
      </p:pic>
    </p:spTree>
    <p:extLst>
      <p:ext uri="{BB962C8B-B14F-4D97-AF65-F5344CB8AC3E}">
        <p14:creationId xmlns:p14="http://schemas.microsoft.com/office/powerpoint/2010/main" val="1177615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6079CF-5843-764C-CCAD-70555818B79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62787180-C709-3AC4-083E-8B0B768897F4}"/>
              </a:ext>
            </a:extLst>
          </p:cNvPr>
          <p:cNvSpPr txBox="1">
            <a:spLocks noGrp="1"/>
          </p:cNvSpPr>
          <p:nvPr>
            <p:ph type="title" idx="4294967295"/>
          </p:nvPr>
        </p:nvSpPr>
        <p:spPr>
          <a:xfrm>
            <a:off x="2218373"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latin typeface="Gotham Medium"/>
              </a:rPr>
              <a:t>Niveles</a:t>
            </a:r>
            <a:r>
              <a:rPr lang="en-US" dirty="0">
                <a:latin typeface="Gotham Medium"/>
              </a:rPr>
              <a:t> de </a:t>
            </a:r>
            <a:r>
              <a:rPr lang="en-US" dirty="0" err="1">
                <a:latin typeface="Gotham Medium"/>
              </a:rPr>
              <a:t>Gobierno</a:t>
            </a:r>
            <a:r>
              <a:rPr lang="en-US" dirty="0">
                <a:latin typeface="Gotham Medium"/>
              </a:rPr>
              <a:t> Estatal</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4" name="Picture 3" descr="An infographic that shows a tree with three primary branches coming from the main trunk. Each branch is labeled - one is labeled &quot;executive,&quot; one is &quot;legislative&quot; and the third is &quot;judicial&quot;">
            <a:extLst>
              <a:ext uri="{FF2B5EF4-FFF2-40B4-BE49-F238E27FC236}">
                <a16:creationId xmlns:a16="http://schemas.microsoft.com/office/drawing/2014/main" id="{31CBC99F-61EB-27AF-0B7A-AC0EF24B7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8200" y="1191285"/>
            <a:ext cx="9010287" cy="5323000"/>
          </a:xfrm>
          <a:prstGeom prst="rect">
            <a:avLst/>
          </a:prstGeom>
        </p:spPr>
      </p:pic>
    </p:spTree>
    <p:extLst>
      <p:ext uri="{BB962C8B-B14F-4D97-AF65-F5344CB8AC3E}">
        <p14:creationId xmlns:p14="http://schemas.microsoft.com/office/powerpoint/2010/main" val="3526141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6FABA4CB-0CEC-C1ED-E1B7-D8521336D7AD}"/>
              </a:ext>
            </a:extLst>
          </p:cNvPr>
          <p:cNvSpPr txBox="1">
            <a:spLocks noGrp="1"/>
          </p:cNvSpPr>
          <p:nvPr>
            <p:ph type="title" idx="4294967295"/>
          </p:nvPr>
        </p:nvSpPr>
        <p:spPr>
          <a:xfrm>
            <a:off x="640080" y="325369"/>
            <a:ext cx="4368602" cy="208734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fontAlgn="auto">
              <a:spcAft>
                <a:spcPts val="0"/>
              </a:spcAft>
              <a:buClrTx/>
              <a:buSzTx/>
              <a:tabLst/>
              <a:defRPr/>
            </a:pPr>
            <a:r>
              <a:rPr lang="en-US" sz="7200" b="1" dirty="0">
                <a:solidFill>
                  <a:srgbClr val="F60000"/>
                </a:solidFill>
                <a:latin typeface="Gotham book"/>
              </a:rPr>
              <a:t>Poder </a:t>
            </a:r>
            <a:r>
              <a:rPr lang="en-US" sz="7200" b="1" dirty="0" err="1">
                <a:solidFill>
                  <a:srgbClr val="F60000"/>
                </a:solidFill>
                <a:latin typeface="Gotham book"/>
              </a:rPr>
              <a:t>Ejecutivo</a:t>
            </a:r>
            <a:endParaRPr kumimoji="0" lang="en-US" sz="7200" b="1" i="0" u="none" strike="noStrike" cap="none" spc="0" normalizeH="0" baseline="0" noProof="0" dirty="0">
              <a:ln>
                <a:noFill/>
              </a:ln>
              <a:solidFill>
                <a:srgbClr val="F60000"/>
              </a:solidFill>
              <a:effectLst/>
              <a:uLnTx/>
              <a:uFillTx/>
              <a:latin typeface="Gotham book"/>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32ACCDE-1522-E7FB-A3AA-E0B5AF042738}"/>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2200" dirty="0">
                <a:latin typeface="Gotham book"/>
              </a:rPr>
              <a:t>La </a:t>
            </a:r>
            <a:r>
              <a:rPr lang="en-US" sz="2200" dirty="0" err="1">
                <a:latin typeface="Gotham book"/>
              </a:rPr>
              <a:t>Mansión</a:t>
            </a:r>
            <a:r>
              <a:rPr lang="en-US" sz="2200" dirty="0">
                <a:latin typeface="Gotham book"/>
              </a:rPr>
              <a:t> del </a:t>
            </a:r>
            <a:r>
              <a:rPr lang="en-US" sz="2200" dirty="0" err="1">
                <a:latin typeface="Gotham book"/>
              </a:rPr>
              <a:t>Gobernador</a:t>
            </a:r>
            <a:endParaRPr lang="en-US" sz="2200" dirty="0">
              <a:latin typeface="Gotham book"/>
            </a:endParaRPr>
          </a:p>
          <a:p>
            <a:pPr>
              <a:lnSpc>
                <a:spcPct val="90000"/>
              </a:lnSpc>
              <a:spcAft>
                <a:spcPts val="600"/>
              </a:spcAft>
            </a:pPr>
            <a:r>
              <a:rPr lang="es-ES" sz="2200" i="1" dirty="0">
                <a:latin typeface="Gotham book"/>
              </a:rPr>
              <a:t>El portal a la historia de Texas</a:t>
            </a:r>
            <a:endParaRPr lang="en-US" sz="2200" i="1" dirty="0">
              <a:latin typeface="Gotham book"/>
            </a:endParaRPr>
          </a:p>
        </p:txBody>
      </p:sp>
      <p:pic>
        <p:nvPicPr>
          <p:cNvPr id="4" name="Picture 3" descr="A contemporary photograph of the Texas governor's mansion. It is a white, 2-story house with a porch that runs the length of the front of the house on both levels. There are six tall white columns running from the ground level to the ceiling. There are windows all along the front on both levels with dark shutters on each side. There is a tree in the front of the house.">
            <a:extLst>
              <a:ext uri="{FF2B5EF4-FFF2-40B4-BE49-F238E27FC236}">
                <a16:creationId xmlns:a16="http://schemas.microsoft.com/office/drawing/2014/main" id="{5035825B-8CEE-F809-AC39-CCDC2B52ED7F}"/>
              </a:ext>
            </a:extLst>
          </p:cNvPr>
          <p:cNvPicPr>
            <a:picLocks noChangeAspect="1"/>
          </p:cNvPicPr>
          <p:nvPr/>
        </p:nvPicPr>
        <p:blipFill>
          <a:blip r:embed="rId3"/>
          <a:srcRect l="1067" r="14679"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1974063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905EB2-A8FA-E443-5F66-3AD0E4B722DF}"/>
            </a:ext>
          </a:extLst>
        </p:cNvPr>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E0D4306C-94DC-ECFE-2548-DE372C4BE7AC}"/>
              </a:ext>
            </a:extLst>
          </p:cNvPr>
          <p:cNvSpPr txBox="1">
            <a:spLocks noGrp="1"/>
          </p:cNvSpPr>
          <p:nvPr>
            <p:ph type="title" idx="4294967295"/>
          </p:nvPr>
        </p:nvSpPr>
        <p:spPr>
          <a:xfrm>
            <a:off x="738052" y="5649686"/>
            <a:ext cx="10908792" cy="120396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n-US" sz="7200" b="1" dirty="0">
                <a:solidFill>
                  <a:srgbClr val="F60000"/>
                </a:solidFill>
                <a:latin typeface="Gotham book"/>
              </a:rPr>
              <a:t>Poder </a:t>
            </a:r>
            <a:r>
              <a:rPr lang="en-US" sz="7200" b="1" dirty="0" err="1">
                <a:solidFill>
                  <a:srgbClr val="F60000"/>
                </a:solidFill>
                <a:latin typeface="Gotham book"/>
              </a:rPr>
              <a:t>Legislativo</a:t>
            </a:r>
            <a:endParaRPr kumimoji="0" lang="en-US" sz="7200" b="1" i="0" u="none" strike="noStrike" kern="1200" cap="none" spc="0" normalizeH="0" baseline="0" noProof="0" dirty="0">
              <a:ln>
                <a:noFill/>
              </a:ln>
              <a:solidFill>
                <a:srgbClr val="F60000"/>
              </a:solidFill>
              <a:effectLst/>
              <a:uLnTx/>
              <a:uFillTx/>
              <a:latin typeface="Gotham book"/>
            </a:endParaRPr>
          </a:p>
        </p:txBody>
      </p:sp>
      <p:pic>
        <p:nvPicPr>
          <p:cNvPr id="4" name="Picture 3" descr="A view of the Texas state capitol building. It is a long building with three visible floors and tall narrow windows running the length of each story. It was built from a reddish brown stone. There is a large archway the height of all three floors at the entrance and rising above the archway is a large dome with columns running all around it. ">
            <a:extLst>
              <a:ext uri="{FF2B5EF4-FFF2-40B4-BE49-F238E27FC236}">
                <a16:creationId xmlns:a16="http://schemas.microsoft.com/office/drawing/2014/main" id="{7FBD3579-EC45-477C-16E2-AD3698F03E26}"/>
              </a:ext>
            </a:extLst>
          </p:cNvPr>
          <p:cNvPicPr>
            <a:picLocks noChangeAspect="1"/>
          </p:cNvPicPr>
          <p:nvPr/>
        </p:nvPicPr>
        <p:blipFill>
          <a:blip r:embed="rId3"/>
          <a:srcRect t="18805"/>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a:effectLst>
            <a:outerShdw blurRad="50800" dist="50800" dir="7920000" algn="ctr" rotWithShape="0">
              <a:srgbClr val="000000">
                <a:alpha val="43137"/>
              </a:srgbClr>
            </a:outerShdw>
          </a:effectLst>
        </p:spPr>
      </p:pic>
      <p:pic>
        <p:nvPicPr>
          <p:cNvPr id="1026" name="Picture 2" descr="A photograph of the inside of the Texas House of Representatives chamber. The room is long with mustard yellow carpet. There are rows of dark wood desks on either side of an aisle. Each desk has 2 seats. In the aisle is a podium with a microphone. At the front of the room in front of the state flag and the U.S. flag, is a large desk. Around the perimeter of the room is a balcony with seating for viewers.">
            <a:extLst>
              <a:ext uri="{FF2B5EF4-FFF2-40B4-BE49-F238E27FC236}">
                <a16:creationId xmlns:a16="http://schemas.microsoft.com/office/drawing/2014/main" id="{42A4B2C6-9802-3957-5D2A-DBD6E6EA55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25" r="2" b="2"/>
          <a:stretch>
            <a:fillRect/>
          </a:stretch>
        </p:blipFill>
        <p:spPr bwMode="auto">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1036"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997FF89-7F1D-9219-C02E-D4EA6BAFC379}"/>
              </a:ext>
            </a:extLst>
          </p:cNvPr>
          <p:cNvSpPr txBox="1"/>
          <p:nvPr/>
        </p:nvSpPr>
        <p:spPr>
          <a:xfrm>
            <a:off x="185057" y="4201884"/>
            <a:ext cx="5834743" cy="769441"/>
          </a:xfrm>
          <a:prstGeom prst="rect">
            <a:avLst/>
          </a:prstGeom>
          <a:noFill/>
        </p:spPr>
        <p:txBody>
          <a:bodyPr wrap="square" rtlCol="0">
            <a:spAutoFit/>
          </a:bodyPr>
          <a:lstStyle/>
          <a:p>
            <a:pPr algn="ctr"/>
            <a:r>
              <a:rPr lang="en-US" sz="2200" dirty="0">
                <a:latin typeface="Gotham book"/>
              </a:rPr>
              <a:t>El </a:t>
            </a:r>
            <a:r>
              <a:rPr lang="en-US" sz="2200" dirty="0" err="1">
                <a:latin typeface="Gotham book"/>
              </a:rPr>
              <a:t>Capitolio</a:t>
            </a:r>
            <a:r>
              <a:rPr lang="en-US" sz="2200" dirty="0">
                <a:latin typeface="Gotham book"/>
              </a:rPr>
              <a:t> de Texas</a:t>
            </a:r>
          </a:p>
          <a:p>
            <a:pPr algn="ctr"/>
            <a:r>
              <a:rPr lang="en-US" sz="2200" i="1" dirty="0">
                <a:latin typeface="Gotham book"/>
              </a:rPr>
              <a:t>The Portal to Texas History</a:t>
            </a:r>
          </a:p>
        </p:txBody>
      </p:sp>
      <p:sp>
        <p:nvSpPr>
          <p:cNvPr id="6" name="TextBox 5">
            <a:extLst>
              <a:ext uri="{FF2B5EF4-FFF2-40B4-BE49-F238E27FC236}">
                <a16:creationId xmlns:a16="http://schemas.microsoft.com/office/drawing/2014/main" id="{0B8A68C1-4EB2-7C2D-FB90-792195708BE9}"/>
              </a:ext>
            </a:extLst>
          </p:cNvPr>
          <p:cNvSpPr txBox="1"/>
          <p:nvPr/>
        </p:nvSpPr>
        <p:spPr>
          <a:xfrm>
            <a:off x="6094476" y="4186833"/>
            <a:ext cx="5834743" cy="769441"/>
          </a:xfrm>
          <a:prstGeom prst="rect">
            <a:avLst/>
          </a:prstGeom>
          <a:noFill/>
        </p:spPr>
        <p:txBody>
          <a:bodyPr wrap="square" rtlCol="0">
            <a:spAutoFit/>
          </a:bodyPr>
          <a:lstStyle/>
          <a:p>
            <a:pPr algn="ctr"/>
            <a:r>
              <a:rPr lang="en-US" sz="2200" dirty="0">
                <a:latin typeface="Gotham book"/>
              </a:rPr>
              <a:t>La Cámara de </a:t>
            </a:r>
            <a:r>
              <a:rPr lang="en-US" sz="2200" dirty="0" err="1">
                <a:latin typeface="Gotham book"/>
              </a:rPr>
              <a:t>Representantes</a:t>
            </a:r>
            <a:r>
              <a:rPr lang="en-US" sz="2200" dirty="0">
                <a:latin typeface="Gotham book"/>
              </a:rPr>
              <a:t> de Texas</a:t>
            </a: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258190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355E79-FE54-AC9E-21C5-514E780AD208}"/>
            </a:ext>
          </a:extLst>
        </p:cNvPr>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contemporary photograph of the Texas Supreme Court building. It is a more modern looking building than other government buildings in Austin. It is tall, with large, floor to ceiling windows at each of the three main doors. There is a long walkway leading up to the main doors.&#10;">
            <a:extLst>
              <a:ext uri="{FF2B5EF4-FFF2-40B4-BE49-F238E27FC236}">
                <a16:creationId xmlns:a16="http://schemas.microsoft.com/office/drawing/2014/main" id="{872AB144-5D84-7817-1EDD-FA34D8758E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877" b="10123"/>
          <a:stretch>
            <a:fillRect/>
          </a:stretch>
        </p:blipFill>
        <p:spPr bwMode="auto">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2" name="Title 5">
            <a:extLst>
              <a:ext uri="{FF2B5EF4-FFF2-40B4-BE49-F238E27FC236}">
                <a16:creationId xmlns:a16="http://schemas.microsoft.com/office/drawing/2014/main" id="{A2CBFC0F-8565-4086-2ED2-22508DAA752E}"/>
              </a:ext>
            </a:extLst>
          </p:cNvPr>
          <p:cNvSpPr txBox="1">
            <a:spLocks noGrp="1"/>
          </p:cNvSpPr>
          <p:nvPr>
            <p:ph type="title" idx="4294967295"/>
          </p:nvPr>
        </p:nvSpPr>
        <p:spPr>
          <a:xfrm>
            <a:off x="251475" y="5822149"/>
            <a:ext cx="6931319" cy="75221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fontAlgn="auto">
              <a:spcAft>
                <a:spcPts val="0"/>
              </a:spcAft>
              <a:buClrTx/>
              <a:buSzTx/>
              <a:tabLst/>
              <a:defRPr/>
            </a:pPr>
            <a:r>
              <a:rPr lang="en-US" b="1" dirty="0">
                <a:solidFill>
                  <a:srgbClr val="F60000"/>
                </a:solidFill>
                <a:latin typeface="Gotham book"/>
              </a:rPr>
              <a:t>Tribunal Supremo de Texas</a:t>
            </a:r>
            <a:endParaRPr kumimoji="0" lang="en-US" b="1" i="0" u="none" strike="noStrike" cap="none" spc="0" normalizeH="0" baseline="0" noProof="0" dirty="0">
              <a:ln>
                <a:noFill/>
              </a:ln>
              <a:solidFill>
                <a:srgbClr val="F60000"/>
              </a:solidFill>
              <a:effectLst/>
              <a:uLnTx/>
              <a:uFillTx/>
              <a:latin typeface="Gotham book"/>
            </a:endParaRPr>
          </a:p>
        </p:txBody>
      </p:sp>
    </p:spTree>
    <p:extLst>
      <p:ext uri="{BB962C8B-B14F-4D97-AF65-F5344CB8AC3E}">
        <p14:creationId xmlns:p14="http://schemas.microsoft.com/office/powerpoint/2010/main" val="2580903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929797-7DA1-85FB-62ED-486612991A28}"/>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5135971" cy="687164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Primary view of object titled '[Monuments of Justice: The Historic Shelby County Courthouse]'.">
            <a:extLst>
              <a:ext uri="{FF2B5EF4-FFF2-40B4-BE49-F238E27FC236}">
                <a16:creationId xmlns:a16="http://schemas.microsoft.com/office/drawing/2014/main" id="{CA3759C5-8A7C-DFAD-4FBB-35AD1DDCAC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13" r="5396" b="-1"/>
          <a:stretch>
            <a:fillRect/>
          </a:stretch>
        </p:blipFill>
        <p:spPr bwMode="auto">
          <a:xfrm>
            <a:off x="2915455" y="10"/>
            <a:ext cx="9276545" cy="68579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2" name="Title 5">
            <a:extLst>
              <a:ext uri="{FF2B5EF4-FFF2-40B4-BE49-F238E27FC236}">
                <a16:creationId xmlns:a16="http://schemas.microsoft.com/office/drawing/2014/main" id="{73CB98B9-F230-081A-1024-9D1E5856DECB}"/>
              </a:ext>
            </a:extLst>
          </p:cNvPr>
          <p:cNvSpPr txBox="1">
            <a:spLocks noGrp="1"/>
          </p:cNvSpPr>
          <p:nvPr>
            <p:ph type="title" idx="4294967295"/>
          </p:nvPr>
        </p:nvSpPr>
        <p:spPr>
          <a:xfrm>
            <a:off x="141513" y="2852381"/>
            <a:ext cx="4169229" cy="4005609"/>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fontAlgn="auto">
              <a:spcAft>
                <a:spcPts val="0"/>
              </a:spcAft>
              <a:buClrTx/>
              <a:buSzTx/>
              <a:tabLst/>
              <a:defRPr/>
            </a:pPr>
            <a:r>
              <a:rPr lang="en-US" sz="5400" b="1" dirty="0" err="1">
                <a:solidFill>
                  <a:srgbClr val="F60000"/>
                </a:solidFill>
                <a:latin typeface="Gotham book"/>
              </a:rPr>
              <a:t>Gobierno</a:t>
            </a:r>
            <a:r>
              <a:rPr lang="en-US" sz="5400" b="1" dirty="0">
                <a:solidFill>
                  <a:srgbClr val="F60000"/>
                </a:solidFill>
                <a:latin typeface="Gotham book"/>
              </a:rPr>
              <a:t> del </a:t>
            </a:r>
            <a:r>
              <a:rPr lang="en-US" sz="5400" b="1" dirty="0" err="1">
                <a:solidFill>
                  <a:srgbClr val="F60000"/>
                </a:solidFill>
                <a:latin typeface="Gotham book"/>
              </a:rPr>
              <a:t>condado</a:t>
            </a:r>
            <a:br>
              <a:rPr kumimoji="0" lang="en-US" sz="5400" b="1" i="0" u="none" strike="noStrike" cap="none" spc="0" normalizeH="0" baseline="0" noProof="0" dirty="0">
                <a:ln>
                  <a:noFill/>
                </a:ln>
                <a:solidFill>
                  <a:srgbClr val="F60000"/>
                </a:solidFill>
                <a:effectLst/>
                <a:uLnTx/>
                <a:uFillTx/>
                <a:latin typeface="Gotham book"/>
              </a:rPr>
            </a:br>
            <a:br>
              <a:rPr kumimoji="0" lang="en-US" sz="3200" b="1" i="0" u="none" strike="noStrike" cap="none" spc="0" normalizeH="0" baseline="0" noProof="0" dirty="0">
                <a:ln>
                  <a:noFill/>
                </a:ln>
                <a:solidFill>
                  <a:srgbClr val="F60000"/>
                </a:solidFill>
                <a:effectLst/>
                <a:uLnTx/>
                <a:uFillTx/>
                <a:latin typeface="Gotham book"/>
              </a:rPr>
            </a:br>
            <a:r>
              <a:rPr lang="es-ES" sz="2600" dirty="0">
                <a:latin typeface="Gotham book"/>
              </a:rPr>
              <a:t>El histórico Palacio de Justicia del Condado de Shelby</a:t>
            </a:r>
            <a:br>
              <a:rPr lang="en-US" sz="2600" dirty="0">
                <a:latin typeface="Gotham book"/>
              </a:rPr>
            </a:br>
            <a:r>
              <a:rPr lang="es-ES" sz="2200" i="1" dirty="0">
                <a:latin typeface="Gotham book"/>
              </a:rPr>
              <a:t>El portal a la historia de Texas</a:t>
            </a:r>
            <a:endParaRPr kumimoji="0" lang="en-US" sz="2200" b="1" i="1" u="none" strike="noStrike" cap="none" spc="0" normalizeH="0" baseline="0" noProof="0" dirty="0">
              <a:ln>
                <a:noFill/>
              </a:ln>
              <a:solidFill>
                <a:srgbClr val="F60000"/>
              </a:solidFill>
              <a:effectLst/>
              <a:uLnTx/>
              <a:uFillTx/>
              <a:latin typeface="Gotham book"/>
            </a:endParaRPr>
          </a:p>
        </p:txBody>
      </p:sp>
    </p:spTree>
    <p:extLst>
      <p:ext uri="{BB962C8B-B14F-4D97-AF65-F5344CB8AC3E}">
        <p14:creationId xmlns:p14="http://schemas.microsoft.com/office/powerpoint/2010/main" val="2174204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317604-04D2-FDC9-2247-EFB3B4F2A831}"/>
            </a:ext>
          </a:extLst>
        </p:cNvPr>
        <p:cNvGrpSpPr/>
        <p:nvPr/>
      </p:nvGrpSpPr>
      <p:grpSpPr>
        <a:xfrm>
          <a:off x="0" y="0"/>
          <a:ext cx="0" cy="0"/>
          <a:chOff x="0" y="0"/>
          <a:chExt cx="0" cy="0"/>
        </a:xfrm>
      </p:grpSpPr>
      <p:sp useBgFill="1">
        <p:nvSpPr>
          <p:cNvPr id="4111" name="Rectangle 4110">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2" name="Rectangle 4111">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11EF7C78-A4D1-3991-E29A-7EF0FDB49A9E}"/>
              </a:ext>
            </a:extLst>
          </p:cNvPr>
          <p:cNvSpPr txBox="1">
            <a:spLocks noGrp="1"/>
          </p:cNvSpPr>
          <p:nvPr>
            <p:ph type="title" idx="4294967295"/>
          </p:nvPr>
        </p:nvSpPr>
        <p:spPr>
          <a:xfrm>
            <a:off x="7395230" y="3406797"/>
            <a:ext cx="4796770" cy="238068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fontAlgn="auto">
              <a:spcAft>
                <a:spcPts val="0"/>
              </a:spcAft>
              <a:buClrTx/>
              <a:buSzTx/>
              <a:tabLst/>
              <a:defRPr/>
            </a:pPr>
            <a:r>
              <a:rPr lang="en-US" sz="6600" b="1" dirty="0" err="1">
                <a:solidFill>
                  <a:srgbClr val="F60000"/>
                </a:solidFill>
                <a:latin typeface="Gotham book"/>
              </a:rPr>
              <a:t>Gobierno</a:t>
            </a:r>
            <a:r>
              <a:rPr lang="en-US" sz="6600" b="1" dirty="0">
                <a:solidFill>
                  <a:srgbClr val="F60000"/>
                </a:solidFill>
                <a:latin typeface="Gotham book"/>
              </a:rPr>
              <a:t> municipal</a:t>
            </a:r>
            <a:endParaRPr kumimoji="0" lang="en-US" sz="6600" b="1" i="0" u="none" strike="noStrike" cap="none" spc="0" normalizeH="0" baseline="0" noProof="0" dirty="0">
              <a:ln>
                <a:noFill/>
              </a:ln>
              <a:solidFill>
                <a:srgbClr val="F60000"/>
              </a:solidFill>
              <a:effectLst/>
              <a:uLnTx/>
              <a:uFillTx/>
              <a:latin typeface="Gotham book"/>
            </a:endParaRPr>
          </a:p>
        </p:txBody>
      </p:sp>
      <p:pic>
        <p:nvPicPr>
          <p:cNvPr id="4098" name="Picture 2" descr="A contemporary photograph of the downtown area of Denison, Texas. The downtown is built in the manner of old historic downtowns with a row of buildings all connected to each other. Though it looks like one long building, there are different styles that differentiate between different buildings and stores. They are made of brick, and have square windows or windows with arched tops. There is a row of cars parked in front of the buildings. ">
            <a:extLst>
              <a:ext uri="{FF2B5EF4-FFF2-40B4-BE49-F238E27FC236}">
                <a16:creationId xmlns:a16="http://schemas.microsoft.com/office/drawing/2014/main" id="{E9452ABF-1CA3-F920-A761-C8ECAEC08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018" r="18371" b="-2"/>
          <a:stretch>
            <a:fillRect/>
          </a:stretch>
        </p:blipFill>
        <p:spPr bwMode="auto">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effectLst>
            <a:outerShdw blurRad="50800" dist="50800" dir="78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E056A6-68A3-1898-4695-DF5F0A225468}"/>
              </a:ext>
            </a:extLst>
          </p:cNvPr>
          <p:cNvSpPr txBox="1"/>
          <p:nvPr/>
        </p:nvSpPr>
        <p:spPr>
          <a:xfrm>
            <a:off x="7282544" y="5787479"/>
            <a:ext cx="4408714" cy="769441"/>
          </a:xfrm>
          <a:prstGeom prst="rect">
            <a:avLst/>
          </a:prstGeom>
          <a:noFill/>
        </p:spPr>
        <p:txBody>
          <a:bodyPr wrap="square" rtlCol="0">
            <a:spAutoFit/>
          </a:bodyPr>
          <a:lstStyle/>
          <a:p>
            <a:r>
              <a:rPr lang="es-ES" sz="2200" dirty="0">
                <a:latin typeface="Gotham book"/>
              </a:rPr>
              <a:t>El centro histórico de Denison</a:t>
            </a:r>
          </a:p>
          <a:p>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1277827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221F21-C636-1187-D421-813269D0337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5D25D36-2514-BD61-6171-27A8FCBD2DFA}"/>
              </a:ext>
            </a:extLst>
          </p:cNvPr>
          <p:cNvSpPr txBox="1">
            <a:spLocks noGrp="1"/>
          </p:cNvSpPr>
          <p:nvPr>
            <p:ph type="title" idx="4294967295"/>
          </p:nvPr>
        </p:nvSpPr>
        <p:spPr>
          <a:xfrm>
            <a:off x="1556657" y="-301791"/>
            <a:ext cx="10635343" cy="18614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Billete</a:t>
            </a:r>
            <a:r>
              <a:rPr lang="en-US" sz="7200" b="1" i="1" dirty="0">
                <a:latin typeface="Gotham Medium"/>
              </a:rPr>
              <a:t> de </a:t>
            </a:r>
            <a:r>
              <a:rPr lang="en-US" sz="7200" b="1" i="1" dirty="0" err="1">
                <a:latin typeface="Gotham Medium"/>
              </a:rPr>
              <a:t>salida</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100" dirty="0">
                <a:latin typeface="Gotham Medium"/>
              </a:rPr>
              <a:t>Sigue las instrucciones a continuación para completar tu ticket de salida</a:t>
            </a:r>
            <a:endParaRPr kumimoji="0" lang="en-US" sz="31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93733B5E-526A-3DFC-741F-A213294134D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59298" y="1897156"/>
            <a:ext cx="925793" cy="925793"/>
          </a:xfrm>
          <a:prstGeom prst="rect">
            <a:avLst/>
          </a:prstGeom>
        </p:spPr>
      </p:pic>
      <p:pic>
        <p:nvPicPr>
          <p:cNvPr id="6" name="Graphic 5">
            <a:extLst>
              <a:ext uri="{FF2B5EF4-FFF2-40B4-BE49-F238E27FC236}">
                <a16:creationId xmlns:a16="http://schemas.microsoft.com/office/drawing/2014/main" id="{8A9BF3E8-DFFC-9157-ED9F-FA5EF46B011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00967" y="5010950"/>
            <a:ext cx="842453" cy="842453"/>
          </a:xfrm>
          <a:prstGeom prst="rect">
            <a:avLst/>
          </a:prstGeom>
        </p:spPr>
      </p:pic>
      <p:sp>
        <p:nvSpPr>
          <p:cNvPr id="8" name="TextBox 7">
            <a:extLst>
              <a:ext uri="{FF2B5EF4-FFF2-40B4-BE49-F238E27FC236}">
                <a16:creationId xmlns:a16="http://schemas.microsoft.com/office/drawing/2014/main" id="{80CE6902-2453-A1D0-4915-29F23FBA576C}"/>
              </a:ext>
            </a:extLst>
          </p:cNvPr>
          <p:cNvSpPr txBox="1"/>
          <p:nvPr/>
        </p:nvSpPr>
        <p:spPr>
          <a:xfrm>
            <a:off x="3069771" y="1759965"/>
            <a:ext cx="4713515" cy="4524315"/>
          </a:xfrm>
          <a:prstGeom prst="rect">
            <a:avLst/>
          </a:prstGeom>
          <a:noFill/>
        </p:spPr>
        <p:txBody>
          <a:bodyPr wrap="square" rtlCol="0">
            <a:spAutoFit/>
          </a:bodyPr>
          <a:lstStyle/>
          <a:p>
            <a:pPr marL="457200" lvl="0" indent="-457200">
              <a:buFont typeface="Arial" panose="020B0604020202020204" pitchFamily="34" charset="0"/>
              <a:buChar char="•"/>
              <a:defRPr/>
            </a:pPr>
            <a:r>
              <a:rPr lang="es-ES" sz="3600" dirty="0">
                <a:solidFill>
                  <a:srgbClr val="F60000"/>
                </a:solidFill>
                <a:latin typeface="Gotham book"/>
              </a:rPr>
              <a:t>Completa el tronco de la frase para demostrar algo que aprendiste sobre cada nivel de gobierno</a:t>
            </a:r>
            <a:r>
              <a:rPr kumimoji="0" lang="en-US" sz="3600" b="0" i="0" u="none" strike="noStrike" kern="1200" cap="none" spc="0" normalizeH="0" baseline="0" noProof="0" dirty="0">
                <a:ln>
                  <a:noFill/>
                </a:ln>
                <a:solidFill>
                  <a:srgbClr val="F60000"/>
                </a:solidFill>
                <a:effectLst/>
                <a:uLnTx/>
                <a:uFillTx/>
                <a:latin typeface="Gotham book"/>
                <a:ea typeface="+mn-ea"/>
                <a:cs typeface="+mn-cs"/>
              </a:rPr>
              <a:t>.</a:t>
            </a:r>
          </a:p>
          <a:p>
            <a:pPr marL="457200" lvl="0" indent="-457200">
              <a:buFont typeface="Arial" panose="020B0604020202020204" pitchFamily="34" charset="0"/>
              <a:buChar char="•"/>
              <a:defRPr/>
            </a:pPr>
            <a:r>
              <a:rPr lang="en-US" sz="3600" dirty="0" err="1">
                <a:solidFill>
                  <a:srgbClr val="0070C0"/>
                </a:solidFill>
                <a:latin typeface="Gotham book"/>
              </a:rPr>
              <a:t>Comparte</a:t>
            </a:r>
            <a:r>
              <a:rPr lang="en-US" sz="3600" dirty="0">
                <a:solidFill>
                  <a:srgbClr val="0070C0"/>
                </a:solidFill>
                <a:latin typeface="Gotham book"/>
              </a:rPr>
              <a:t> con </a:t>
            </a:r>
            <a:r>
              <a:rPr lang="en-US" sz="3600" dirty="0" err="1">
                <a:solidFill>
                  <a:srgbClr val="0070C0"/>
                </a:solidFill>
                <a:latin typeface="Gotham book"/>
              </a:rPr>
              <a:t>una</a:t>
            </a:r>
            <a:r>
              <a:rPr lang="en-US" sz="3600" dirty="0">
                <a:solidFill>
                  <a:srgbClr val="0070C0"/>
                </a:solidFill>
                <a:latin typeface="Gotham book"/>
              </a:rPr>
              <a:t> pareja</a:t>
            </a:r>
            <a:r>
              <a:rPr kumimoji="0" lang="en-US" sz="3600" b="0" i="0" u="none" strike="noStrike" kern="1200" cap="none" spc="0" normalizeH="0" baseline="0" noProof="0" dirty="0">
                <a:ln>
                  <a:noFill/>
                </a:ln>
                <a:solidFill>
                  <a:srgbClr val="0070C0"/>
                </a:solidFill>
                <a:effectLst/>
                <a:uLnTx/>
                <a:uFillTx/>
                <a:latin typeface="Gotham book"/>
                <a:ea typeface="+mn-ea"/>
                <a:cs typeface="+mn-cs"/>
              </a:rPr>
              <a:t>.</a:t>
            </a:r>
          </a:p>
        </p:txBody>
      </p:sp>
      <p:pic>
        <p:nvPicPr>
          <p:cNvPr id="10" name="Graphic 9" descr="Hourglass Finished with solid fill">
            <a:extLst>
              <a:ext uri="{FF2B5EF4-FFF2-40B4-BE49-F238E27FC236}">
                <a16:creationId xmlns:a16="http://schemas.microsoft.com/office/drawing/2014/main" id="{E474F55A-2F23-3CDD-B9E5-4AA7BE5793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80614" y="2360052"/>
            <a:ext cx="2917915" cy="2917915"/>
          </a:xfrm>
          <a:prstGeom prst="rect">
            <a:avLst/>
          </a:prstGeom>
        </p:spPr>
      </p:pic>
    </p:spTree>
    <p:extLst>
      <p:ext uri="{BB962C8B-B14F-4D97-AF65-F5344CB8AC3E}">
        <p14:creationId xmlns:p14="http://schemas.microsoft.com/office/powerpoint/2010/main" val="1356023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846ABF-6A3D-79D5-CAAD-41670EA58DF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7A1E4AC-F68D-7F12-9614-0FA1BD9DBAA4}"/>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 </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2</a:t>
            </a:r>
          </a:p>
        </p:txBody>
      </p:sp>
      <p:sp>
        <p:nvSpPr>
          <p:cNvPr id="3" name="Speech Bubble: Rectangle with Corners Rounded 2">
            <a:extLst>
              <a:ext uri="{FF2B5EF4-FFF2-40B4-BE49-F238E27FC236}">
                <a16:creationId xmlns:a16="http://schemas.microsoft.com/office/drawing/2014/main" id="{842DF8B4-250A-2D40-69D9-1E2B742A7A22}"/>
              </a:ext>
            </a:extLst>
          </p:cNvPr>
          <p:cNvSpPr/>
          <p:nvPr/>
        </p:nvSpPr>
        <p:spPr>
          <a:xfrm>
            <a:off x="1812149" y="1257208"/>
            <a:ext cx="7518297" cy="1502228"/>
          </a:xfrm>
          <a:prstGeom prst="wedgeRoundRectCallout">
            <a:avLst>
              <a:gd name="adj1" fmla="val 60960"/>
              <a:gd name="adj2" fmla="val 34964"/>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Una cosa que aprendí sobre el nivel estatal de gobierno es 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4" name="Graphic 3">
            <a:extLst>
              <a:ext uri="{FF2B5EF4-FFF2-40B4-BE49-F238E27FC236}">
                <a16:creationId xmlns:a16="http://schemas.microsoft.com/office/drawing/2014/main" id="{A0E98BC7-D880-EBB5-A3D7-1671A31BF7D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9851" y="1414960"/>
            <a:ext cx="1344476" cy="1344476"/>
          </a:xfrm>
          <a:prstGeom prst="rect">
            <a:avLst/>
          </a:prstGeom>
        </p:spPr>
      </p:pic>
      <p:sp>
        <p:nvSpPr>
          <p:cNvPr id="5" name="Speech Bubble: Rectangle with Corners Rounded 4">
            <a:extLst>
              <a:ext uri="{FF2B5EF4-FFF2-40B4-BE49-F238E27FC236}">
                <a16:creationId xmlns:a16="http://schemas.microsoft.com/office/drawing/2014/main" id="{FB1A0590-4B15-58EF-1BFD-A3000C1118F2}"/>
              </a:ext>
            </a:extLst>
          </p:cNvPr>
          <p:cNvSpPr/>
          <p:nvPr/>
        </p:nvSpPr>
        <p:spPr>
          <a:xfrm>
            <a:off x="3581401" y="3037115"/>
            <a:ext cx="8448704" cy="1502228"/>
          </a:xfrm>
          <a:prstGeom prst="wedgeRoundRectCallout">
            <a:avLst>
              <a:gd name="adj1" fmla="val -60096"/>
              <a:gd name="adj2" fmla="val 38587"/>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Una cosa que aprendí sobre el nivel de gobierno del condado es _____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98850370-1A42-66C5-1018-BD5DEECE5BB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1323" y="3154868"/>
            <a:ext cx="1344476" cy="1344476"/>
          </a:xfrm>
          <a:prstGeom prst="rect">
            <a:avLst/>
          </a:prstGeom>
        </p:spPr>
      </p:pic>
      <p:sp>
        <p:nvSpPr>
          <p:cNvPr id="7" name="Speech Bubble: Rectangle with Corners Rounded 6">
            <a:extLst>
              <a:ext uri="{FF2B5EF4-FFF2-40B4-BE49-F238E27FC236}">
                <a16:creationId xmlns:a16="http://schemas.microsoft.com/office/drawing/2014/main" id="{D4CE55A1-461F-4395-46BE-6A7C3E24B2B8}"/>
              </a:ext>
            </a:extLst>
          </p:cNvPr>
          <p:cNvSpPr/>
          <p:nvPr/>
        </p:nvSpPr>
        <p:spPr>
          <a:xfrm>
            <a:off x="1681520" y="4817022"/>
            <a:ext cx="8448704" cy="1502228"/>
          </a:xfrm>
          <a:prstGeom prst="wedgeRoundRectCallout">
            <a:avLst>
              <a:gd name="adj1" fmla="val 59283"/>
              <a:gd name="adj2" fmla="val 35688"/>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Calibri" panose="020F0502020204030204"/>
              </a:rPr>
              <a:t>Una cosa que aprendí sobre el nivel municipal de gobierno es ____</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25582BFC-7251-DA8F-ED48-8A018AC3739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43232" y="4974774"/>
            <a:ext cx="1344476" cy="1344476"/>
          </a:xfrm>
          <a:prstGeom prst="rect">
            <a:avLst/>
          </a:prstGeom>
        </p:spPr>
      </p:pic>
    </p:spTree>
    <p:extLst>
      <p:ext uri="{BB962C8B-B14F-4D97-AF65-F5344CB8AC3E}">
        <p14:creationId xmlns:p14="http://schemas.microsoft.com/office/powerpoint/2010/main" val="41215404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CA5347-EF74-491D-A4A8-D1E9912657E7}">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265CBAFB-A31C-4BA2-97BD-D40498835406}">
  <ds:schemaRefs>
    <ds:schemaRef ds:uri="http://schemas.microsoft.com/sharepoint/v3/contenttype/forms"/>
  </ds:schemaRefs>
</ds:datastoreItem>
</file>

<file path=customXml/itemProps3.xml><?xml version="1.0" encoding="utf-8"?>
<ds:datastoreItem xmlns:ds="http://schemas.openxmlformats.org/officeDocument/2006/customXml" ds:itemID="{E0817499-CD34-491E-8A15-9FAB461D46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232</TotalTime>
  <Words>804</Words>
  <Application>Microsoft Office PowerPoint</Application>
  <PresentationFormat>Widescreen</PresentationFormat>
  <Paragraphs>56</Paragraphs>
  <Slides>15</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Aptos</vt:lpstr>
      <vt:lpstr>Aptos Display</vt:lpstr>
      <vt:lpstr>Arial</vt:lpstr>
      <vt:lpstr>Calibri</vt:lpstr>
      <vt:lpstr>Gotham book</vt:lpstr>
      <vt:lpstr>Gotham Medium</vt:lpstr>
      <vt:lpstr>Office Theme</vt:lpstr>
      <vt:lpstr>1_Office Theme</vt:lpstr>
      <vt:lpstr>Unidad 9:  Reconstrucción</vt:lpstr>
      <vt:lpstr>Calentamiento Sigue las instrucciones de abajo para completar tu calentamiento</vt:lpstr>
      <vt:lpstr>Comparte con la clase:</vt:lpstr>
      <vt:lpstr>Pregunta esencial</vt:lpstr>
      <vt:lpstr>En la lección de hoy</vt:lpstr>
      <vt:lpstr>Niveles de gobierno: Federalismo</vt:lpstr>
      <vt:lpstr>Niveles de gobierno estatal</vt:lpstr>
      <vt:lpstr>Niveles de Gobierno Estatal</vt:lpstr>
      <vt:lpstr>Poder Ejecutivo</vt:lpstr>
      <vt:lpstr>Poder Legislativo</vt:lpstr>
      <vt:lpstr>Tribunal Supremo de Texas</vt:lpstr>
      <vt:lpstr>Gobierno del condado  El histórico Palacio de Justicia del Condado de Shelby El portal a la historia de Texas</vt:lpstr>
      <vt:lpstr>Gobierno municipal</vt:lpstr>
      <vt:lpstr>Billete de salida Sigue las instrucciones a continuación para completar tu ticket de salida</vt:lpstr>
      <vt:lpstr>Comparte con la clase: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10</cp:revision>
  <dcterms:created xsi:type="dcterms:W3CDTF">2025-10-09T18:16:37Z</dcterms:created>
  <dcterms:modified xsi:type="dcterms:W3CDTF">2026-04-09T00:29:06Z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