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4"/>
    <p:sldMasterId id="2147483648" r:id="rId5"/>
    <p:sldMasterId id="2147483764" r:id="rId6"/>
  </p:sldMasterIdLst>
  <p:notesMasterIdLst>
    <p:notesMasterId r:id="rId21"/>
  </p:notesMasterIdLst>
  <p:sldIdLst>
    <p:sldId id="326" r:id="rId7"/>
    <p:sldId id="331" r:id="rId8"/>
    <p:sldId id="332" r:id="rId9"/>
    <p:sldId id="333" r:id="rId10"/>
    <p:sldId id="334" r:id="rId11"/>
    <p:sldId id="335" r:id="rId12"/>
    <p:sldId id="341" r:id="rId13"/>
    <p:sldId id="336" r:id="rId14"/>
    <p:sldId id="339" r:id="rId15"/>
    <p:sldId id="337" r:id="rId16"/>
    <p:sldId id="338" r:id="rId17"/>
    <p:sldId id="340" r:id="rId18"/>
    <p:sldId id="342" r:id="rId19"/>
    <p:sldId id="34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E5DB41-21AD-C84B-E1F2-87B3ABEA1B16}" name="McClure Abubakar, Courtney" initials="CM" userId="S::Courtney.Abubakar@unt.edu::572c6853-bb71-45ed-bdc4-0b549993b51b" providerId="AD"/>
  <p188:author id="{E8A60CB0-28BE-F3B2-982A-F9E98DD928AF}" name="Andrew Torget" initials="AT" userId="35eeee6143187b73"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042BA0-A3F0-4651-9AF2-94408AA9EBF6}" v="78" dt="2026-04-09T01:03:51.1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undo redo custSel modSld">
      <pc:chgData name="Wilkinson, Ulises" userId="aece8d85-eb83-4e23-bf28-c30077cba893" providerId="ADAL" clId="{884F47B1-B553-4192-9126-1C112833296C}" dt="2026-04-09T01:03:48.292" v="97" actId="20577"/>
      <pc:docMkLst>
        <pc:docMk/>
      </pc:docMkLst>
      <pc:sldChg chg="modSp mod">
        <pc:chgData name="Wilkinson, Ulises" userId="aece8d85-eb83-4e23-bf28-c30077cba893" providerId="ADAL" clId="{884F47B1-B553-4192-9126-1C112833296C}" dt="2026-04-09T00:37:18.053" v="1" actId="1076"/>
        <pc:sldMkLst>
          <pc:docMk/>
          <pc:sldMk cId="3913084798" sldId="326"/>
        </pc:sldMkLst>
        <pc:spChg chg="mod">
          <ac:chgData name="Wilkinson, Ulises" userId="aece8d85-eb83-4e23-bf28-c30077cba893" providerId="ADAL" clId="{884F47B1-B553-4192-9126-1C112833296C}" dt="2026-04-09T00:37:18.053" v="1" actId="1076"/>
          <ac:spMkLst>
            <pc:docMk/>
            <pc:sldMk cId="3913084798" sldId="326"/>
            <ac:spMk id="5" creationId="{8EF69B0E-2D1F-132E-03D8-8A3ABAA15516}"/>
          </ac:spMkLst>
        </pc:spChg>
      </pc:sldChg>
      <pc:sldChg chg="modSp mod">
        <pc:chgData name="Wilkinson, Ulises" userId="aece8d85-eb83-4e23-bf28-c30077cba893" providerId="ADAL" clId="{884F47B1-B553-4192-9126-1C112833296C}" dt="2026-04-09T00:37:41.490" v="6" actId="255"/>
        <pc:sldMkLst>
          <pc:docMk/>
          <pc:sldMk cId="3840677025" sldId="331"/>
        </pc:sldMkLst>
        <pc:spChg chg="mod">
          <ac:chgData name="Wilkinson, Ulises" userId="aece8d85-eb83-4e23-bf28-c30077cba893" providerId="ADAL" clId="{884F47B1-B553-4192-9126-1C112833296C}" dt="2026-04-09T00:37:28.332" v="3" actId="255"/>
          <ac:spMkLst>
            <pc:docMk/>
            <pc:sldMk cId="3840677025" sldId="331"/>
            <ac:spMk id="2" creationId="{36B42A4E-4727-C868-B633-69B1B7D7E12C}"/>
          </ac:spMkLst>
        </pc:spChg>
        <pc:spChg chg="mod">
          <ac:chgData name="Wilkinson, Ulises" userId="aece8d85-eb83-4e23-bf28-c30077cba893" providerId="ADAL" clId="{884F47B1-B553-4192-9126-1C112833296C}" dt="2026-04-09T00:37:41.490" v="6" actId="255"/>
          <ac:spMkLst>
            <pc:docMk/>
            <pc:sldMk cId="3840677025" sldId="331"/>
            <ac:spMk id="9" creationId="{749F99F9-916D-0ACA-7BD6-647AC0951D12}"/>
          </ac:spMkLst>
        </pc:spChg>
      </pc:sldChg>
      <pc:sldChg chg="modSp mod">
        <pc:chgData name="Wilkinson, Ulises" userId="aece8d85-eb83-4e23-bf28-c30077cba893" providerId="ADAL" clId="{884F47B1-B553-4192-9126-1C112833296C}" dt="2026-04-09T00:45:32.655" v="8" actId="20577"/>
        <pc:sldMkLst>
          <pc:docMk/>
          <pc:sldMk cId="1402913147" sldId="333"/>
        </pc:sldMkLst>
        <pc:spChg chg="mod">
          <ac:chgData name="Wilkinson, Ulises" userId="aece8d85-eb83-4e23-bf28-c30077cba893" providerId="ADAL" clId="{884F47B1-B553-4192-9126-1C112833296C}" dt="2026-04-09T00:45:32.655" v="8" actId="20577"/>
          <ac:spMkLst>
            <pc:docMk/>
            <pc:sldMk cId="1402913147" sldId="333"/>
            <ac:spMk id="3" creationId="{C6972DD2-9631-36AD-15F5-1E1A9FB07975}"/>
          </ac:spMkLst>
        </pc:spChg>
      </pc:sldChg>
      <pc:sldChg chg="modSp mod">
        <pc:chgData name="Wilkinson, Ulises" userId="aece8d85-eb83-4e23-bf28-c30077cba893" providerId="ADAL" clId="{884F47B1-B553-4192-9126-1C112833296C}" dt="2026-04-09T00:46:11.544" v="23" actId="255"/>
        <pc:sldMkLst>
          <pc:docMk/>
          <pc:sldMk cId="1980830845" sldId="334"/>
        </pc:sldMkLst>
        <pc:spChg chg="mod">
          <ac:chgData name="Wilkinson, Ulises" userId="aece8d85-eb83-4e23-bf28-c30077cba893" providerId="ADAL" clId="{884F47B1-B553-4192-9126-1C112833296C}" dt="2026-04-09T00:45:38.710" v="11" actId="27636"/>
          <ac:spMkLst>
            <pc:docMk/>
            <pc:sldMk cId="1980830845" sldId="334"/>
            <ac:spMk id="2" creationId="{C6A6384D-8638-DF6D-AE9F-F5B475FA0ACB}"/>
          </ac:spMkLst>
        </pc:spChg>
        <pc:spChg chg="mod">
          <ac:chgData name="Wilkinson, Ulises" userId="aece8d85-eb83-4e23-bf28-c30077cba893" providerId="ADAL" clId="{884F47B1-B553-4192-9126-1C112833296C}" dt="2026-04-09T00:46:11.544" v="23" actId="255"/>
          <ac:spMkLst>
            <pc:docMk/>
            <pc:sldMk cId="1980830845" sldId="334"/>
            <ac:spMk id="3" creationId="{546FC1A7-A711-E44B-2B9F-92E44778AF23}"/>
          </ac:spMkLst>
        </pc:spChg>
      </pc:sldChg>
      <pc:sldChg chg="modSp mod">
        <pc:chgData name="Wilkinson, Ulises" userId="aece8d85-eb83-4e23-bf28-c30077cba893" providerId="ADAL" clId="{884F47B1-B553-4192-9126-1C112833296C}" dt="2026-04-09T00:48:13.370" v="29" actId="255"/>
        <pc:sldMkLst>
          <pc:docMk/>
          <pc:sldMk cId="1813385172" sldId="335"/>
        </pc:sldMkLst>
        <pc:spChg chg="mod">
          <ac:chgData name="Wilkinson, Ulises" userId="aece8d85-eb83-4e23-bf28-c30077cba893" providerId="ADAL" clId="{884F47B1-B553-4192-9126-1C112833296C}" dt="2026-04-09T00:48:13.370" v="29" actId="255"/>
          <ac:spMkLst>
            <pc:docMk/>
            <pc:sldMk cId="1813385172" sldId="335"/>
            <ac:spMk id="3" creationId="{C6972DD2-9631-36AD-15F5-1E1A9FB07975}"/>
          </ac:spMkLst>
        </pc:spChg>
      </pc:sldChg>
      <pc:sldChg chg="modSp mod">
        <pc:chgData name="Wilkinson, Ulises" userId="aece8d85-eb83-4e23-bf28-c30077cba893" providerId="ADAL" clId="{884F47B1-B553-4192-9126-1C112833296C}" dt="2026-04-09T00:52:42.940" v="52" actId="255"/>
        <pc:sldMkLst>
          <pc:docMk/>
          <pc:sldMk cId="3989481002" sldId="336"/>
        </pc:sldMkLst>
        <pc:spChg chg="mod">
          <ac:chgData name="Wilkinson, Ulises" userId="aece8d85-eb83-4e23-bf28-c30077cba893" providerId="ADAL" clId="{884F47B1-B553-4192-9126-1C112833296C}" dt="2026-04-09T00:52:42.940" v="52" actId="255"/>
          <ac:spMkLst>
            <pc:docMk/>
            <pc:sldMk cId="3989481002" sldId="336"/>
            <ac:spMk id="3" creationId="{281A9F6F-51F3-80BA-448B-73D59C9B3A1B}"/>
          </ac:spMkLst>
        </pc:spChg>
        <pc:spChg chg="mod">
          <ac:chgData name="Wilkinson, Ulises" userId="aece8d85-eb83-4e23-bf28-c30077cba893" providerId="ADAL" clId="{884F47B1-B553-4192-9126-1C112833296C}" dt="2026-04-09T00:52:22.922" v="48" actId="20577"/>
          <ac:spMkLst>
            <pc:docMk/>
            <pc:sldMk cId="3989481002" sldId="336"/>
            <ac:spMk id="4" creationId="{04A37082-A669-C22D-34CD-948F03B05D47}"/>
          </ac:spMkLst>
        </pc:spChg>
      </pc:sldChg>
      <pc:sldChg chg="modSp mod">
        <pc:chgData name="Wilkinson, Ulises" userId="aece8d85-eb83-4e23-bf28-c30077cba893" providerId="ADAL" clId="{884F47B1-B553-4192-9126-1C112833296C}" dt="2026-04-09T00:54:55.524" v="74" actId="255"/>
        <pc:sldMkLst>
          <pc:docMk/>
          <pc:sldMk cId="3930237567" sldId="337"/>
        </pc:sldMkLst>
        <pc:spChg chg="mod">
          <ac:chgData name="Wilkinson, Ulises" userId="aece8d85-eb83-4e23-bf28-c30077cba893" providerId="ADAL" clId="{884F47B1-B553-4192-9126-1C112833296C}" dt="2026-04-09T00:54:55.524" v="74" actId="255"/>
          <ac:spMkLst>
            <pc:docMk/>
            <pc:sldMk cId="3930237567" sldId="337"/>
            <ac:spMk id="3" creationId="{C2CEF270-AF54-8264-F5FD-B5A6587EABC0}"/>
          </ac:spMkLst>
        </pc:spChg>
      </pc:sldChg>
      <pc:sldChg chg="modSp mod">
        <pc:chgData name="Wilkinson, Ulises" userId="aece8d85-eb83-4e23-bf28-c30077cba893" providerId="ADAL" clId="{884F47B1-B553-4192-9126-1C112833296C}" dt="2026-04-09T01:01:18.621" v="84" actId="20577"/>
        <pc:sldMkLst>
          <pc:docMk/>
          <pc:sldMk cId="3878836049" sldId="338"/>
        </pc:sldMkLst>
        <pc:spChg chg="mod">
          <ac:chgData name="Wilkinson, Ulises" userId="aece8d85-eb83-4e23-bf28-c30077cba893" providerId="ADAL" clId="{884F47B1-B553-4192-9126-1C112833296C}" dt="2026-04-09T01:00:32.302" v="77" actId="20577"/>
          <ac:spMkLst>
            <pc:docMk/>
            <pc:sldMk cId="3878836049" sldId="338"/>
            <ac:spMk id="2" creationId="{A4CA633C-355A-1A38-2D1B-694764EBAD69}"/>
          </ac:spMkLst>
        </pc:spChg>
        <pc:spChg chg="mod">
          <ac:chgData name="Wilkinson, Ulises" userId="aece8d85-eb83-4e23-bf28-c30077cba893" providerId="ADAL" clId="{884F47B1-B553-4192-9126-1C112833296C}" dt="2026-04-09T01:01:01.870" v="81" actId="255"/>
          <ac:spMkLst>
            <pc:docMk/>
            <pc:sldMk cId="3878836049" sldId="338"/>
            <ac:spMk id="3" creationId="{F7824742-A9DA-4E29-CC38-F72170D370ED}"/>
          </ac:spMkLst>
        </pc:spChg>
        <pc:spChg chg="mod">
          <ac:chgData name="Wilkinson, Ulises" userId="aece8d85-eb83-4e23-bf28-c30077cba893" providerId="ADAL" clId="{884F47B1-B553-4192-9126-1C112833296C}" dt="2026-04-09T01:01:18.621" v="84" actId="20577"/>
          <ac:spMkLst>
            <pc:docMk/>
            <pc:sldMk cId="3878836049" sldId="338"/>
            <ac:spMk id="4" creationId="{7FC6FD90-8C4C-224B-92D7-11C20DE992B1}"/>
          </ac:spMkLst>
        </pc:spChg>
      </pc:sldChg>
      <pc:sldChg chg="modSp mod">
        <pc:chgData name="Wilkinson, Ulises" userId="aece8d85-eb83-4e23-bf28-c30077cba893" providerId="ADAL" clId="{884F47B1-B553-4192-9126-1C112833296C}" dt="2026-04-09T00:55:12.218" v="76" actId="20577"/>
        <pc:sldMkLst>
          <pc:docMk/>
          <pc:sldMk cId="2499873245" sldId="339"/>
        </pc:sldMkLst>
        <pc:spChg chg="mod">
          <ac:chgData name="Wilkinson, Ulises" userId="aece8d85-eb83-4e23-bf28-c30077cba893" providerId="ADAL" clId="{884F47B1-B553-4192-9126-1C112833296C}" dt="2026-04-09T00:53:30.986" v="58" actId="255"/>
          <ac:spMkLst>
            <pc:docMk/>
            <pc:sldMk cId="2499873245" sldId="339"/>
            <ac:spMk id="3" creationId="{E637E1A0-8782-BB47-B1F0-D4472A93ED4B}"/>
          </ac:spMkLst>
        </pc:spChg>
        <pc:spChg chg="mod">
          <ac:chgData name="Wilkinson, Ulises" userId="aece8d85-eb83-4e23-bf28-c30077cba893" providerId="ADAL" clId="{884F47B1-B553-4192-9126-1C112833296C}" dt="2026-04-09T00:55:12.218" v="76" actId="20577"/>
          <ac:spMkLst>
            <pc:docMk/>
            <pc:sldMk cId="2499873245" sldId="339"/>
            <ac:spMk id="4" creationId="{EDF7B000-061F-D2C0-88B9-F46A77B41D2E}"/>
          </ac:spMkLst>
        </pc:spChg>
      </pc:sldChg>
      <pc:sldChg chg="modSp mod">
        <pc:chgData name="Wilkinson, Ulises" userId="aece8d85-eb83-4e23-bf28-c30077cba893" providerId="ADAL" clId="{884F47B1-B553-4192-9126-1C112833296C}" dt="2026-04-09T01:02:07.691" v="91"/>
        <pc:sldMkLst>
          <pc:docMk/>
          <pc:sldMk cId="2627721640" sldId="340"/>
        </pc:sldMkLst>
        <pc:spChg chg="mod">
          <ac:chgData name="Wilkinson, Ulises" userId="aece8d85-eb83-4e23-bf28-c30077cba893" providerId="ADAL" clId="{884F47B1-B553-4192-9126-1C112833296C}" dt="2026-04-09T01:01:55.287" v="90" actId="255"/>
          <ac:spMkLst>
            <pc:docMk/>
            <pc:sldMk cId="2627721640" sldId="340"/>
            <ac:spMk id="3" creationId="{A3691BD5-3BE0-B6FC-87B7-FDAB6170DEA6}"/>
          </ac:spMkLst>
        </pc:spChg>
        <pc:spChg chg="mod">
          <ac:chgData name="Wilkinson, Ulises" userId="aece8d85-eb83-4e23-bf28-c30077cba893" providerId="ADAL" clId="{884F47B1-B553-4192-9126-1C112833296C}" dt="2026-04-09T01:02:07.691" v="91"/>
          <ac:spMkLst>
            <pc:docMk/>
            <pc:sldMk cId="2627721640" sldId="340"/>
            <ac:spMk id="4" creationId="{96C52F54-A53F-512B-E85E-D4E8DA46FFEC}"/>
          </ac:spMkLst>
        </pc:spChg>
      </pc:sldChg>
      <pc:sldChg chg="modSp mod">
        <pc:chgData name="Wilkinson, Ulises" userId="aece8d85-eb83-4e23-bf28-c30077cba893" providerId="ADAL" clId="{884F47B1-B553-4192-9126-1C112833296C}" dt="2026-04-09T00:50:55.354" v="43" actId="255"/>
        <pc:sldMkLst>
          <pc:docMk/>
          <pc:sldMk cId="2022433508" sldId="341"/>
        </pc:sldMkLst>
        <pc:spChg chg="mod">
          <ac:chgData name="Wilkinson, Ulises" userId="aece8d85-eb83-4e23-bf28-c30077cba893" providerId="ADAL" clId="{884F47B1-B553-4192-9126-1C112833296C}" dt="2026-04-09T00:50:55.354" v="43" actId="255"/>
          <ac:spMkLst>
            <pc:docMk/>
            <pc:sldMk cId="2022433508" sldId="341"/>
            <ac:spMk id="3" creationId="{A5613E55-9ED0-7152-00F3-1898234903BB}"/>
          </ac:spMkLst>
        </pc:spChg>
        <pc:spChg chg="mod">
          <ac:chgData name="Wilkinson, Ulises" userId="aece8d85-eb83-4e23-bf28-c30077cba893" providerId="ADAL" clId="{884F47B1-B553-4192-9126-1C112833296C}" dt="2026-04-09T00:49:51.368" v="39" actId="20577"/>
          <ac:spMkLst>
            <pc:docMk/>
            <pc:sldMk cId="2022433508" sldId="341"/>
            <ac:spMk id="4" creationId="{C804FF48-57EA-358B-67CA-74190569BED3}"/>
          </ac:spMkLst>
        </pc:spChg>
      </pc:sldChg>
      <pc:sldChg chg="modSp mod">
        <pc:chgData name="Wilkinson, Ulises" userId="aece8d85-eb83-4e23-bf28-c30077cba893" providerId="ADAL" clId="{884F47B1-B553-4192-9126-1C112833296C}" dt="2026-04-09T01:03:35.326" v="96" actId="255"/>
        <pc:sldMkLst>
          <pc:docMk/>
          <pc:sldMk cId="2586912460" sldId="342"/>
        </pc:sldMkLst>
        <pc:spChg chg="mod">
          <ac:chgData name="Wilkinson, Ulises" userId="aece8d85-eb83-4e23-bf28-c30077cba893" providerId="ADAL" clId="{884F47B1-B553-4192-9126-1C112833296C}" dt="2026-04-09T01:03:21.668" v="94" actId="255"/>
          <ac:spMkLst>
            <pc:docMk/>
            <pc:sldMk cId="2586912460" sldId="342"/>
            <ac:spMk id="2" creationId="{78664DD1-6C50-02C5-3E18-41655DB63CB9}"/>
          </ac:spMkLst>
        </pc:spChg>
        <pc:spChg chg="mod">
          <ac:chgData name="Wilkinson, Ulises" userId="aece8d85-eb83-4e23-bf28-c30077cba893" providerId="ADAL" clId="{884F47B1-B553-4192-9126-1C112833296C}" dt="2026-04-09T01:03:35.326" v="96" actId="255"/>
          <ac:spMkLst>
            <pc:docMk/>
            <pc:sldMk cId="2586912460" sldId="342"/>
            <ac:spMk id="9" creationId="{A31BCA22-DC62-2A2D-4490-10C7A1BA05CD}"/>
          </ac:spMkLst>
        </pc:spChg>
      </pc:sldChg>
      <pc:sldChg chg="modSp mod">
        <pc:chgData name="Wilkinson, Ulises" userId="aece8d85-eb83-4e23-bf28-c30077cba893" providerId="ADAL" clId="{884F47B1-B553-4192-9126-1C112833296C}" dt="2026-04-09T01:03:48.292" v="97" actId="20577"/>
        <pc:sldMkLst>
          <pc:docMk/>
          <pc:sldMk cId="478253124" sldId="343"/>
        </pc:sldMkLst>
        <pc:spChg chg="mod">
          <ac:chgData name="Wilkinson, Ulises" userId="aece8d85-eb83-4e23-bf28-c30077cba893" providerId="ADAL" clId="{884F47B1-B553-4192-9126-1C112833296C}" dt="2026-04-09T01:03:48.292" v="97" actId="20577"/>
          <ac:spMkLst>
            <pc:docMk/>
            <pc:sldMk cId="478253124" sldId="343"/>
            <ac:spMk id="3" creationId="{B202E425-BF8A-19D2-BD56-5EB2E0EA82C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C7CC3F-3A76-435E-9B6C-9B2D580903FC}" type="datetimeFigureOut">
              <a:rPr lang="en-US" smtClean="0"/>
              <a:t>4/8/2026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A45CF8-16AB-4FEE-B433-1C48B51145F4}" type="slidenum">
              <a:rPr lang="en-US" smtClean="0"/>
              <a:t>‹#›</a:t>
            </a:fld>
            <a:endParaRPr lang="en-US"/>
          </a:p>
        </p:txBody>
      </p:sp>
    </p:spTree>
    <p:extLst>
      <p:ext uri="{BB962C8B-B14F-4D97-AF65-F5344CB8AC3E}">
        <p14:creationId xmlns:p14="http://schemas.microsoft.com/office/powerpoint/2010/main" val="4277163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loc.gov/item/00651117/"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03690774/"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xashistory.unt.edu/ark:/67531/metapth1393/"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loc.gov/item/mal436110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exashistory.unt.edu/ark:/67531/metadc1611814/"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loc.gov/item/00651117/"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historictexasmaps.com/object/97345"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Waud, Alfred R. </a:t>
            </a:r>
            <a:r>
              <a:rPr lang="en-US" sz="1200" b="0" i="1" u="none" strike="noStrike" kern="1200" dirty="0">
                <a:solidFill>
                  <a:schemeClr val="tx1"/>
                </a:solidFill>
                <a:effectLst/>
                <a:latin typeface="+mn-lt"/>
                <a:ea typeface="+mn-ea"/>
                <a:cs typeface="+mn-cs"/>
              </a:rPr>
              <a:t>"The first vote" / AW monogram ; drawn by A.R. Waud</a:t>
            </a:r>
            <a:r>
              <a:rPr lang="en-US" sz="1200" b="0" i="0" u="none" strike="noStrike" kern="1200" dirty="0">
                <a:solidFill>
                  <a:schemeClr val="tx1"/>
                </a:solidFill>
                <a:effectLst/>
                <a:latin typeface="+mn-lt"/>
                <a:ea typeface="+mn-ea"/>
                <a:cs typeface="+mn-cs"/>
              </a:rPr>
              <a:t>. 1867. Wood engraving. Library of Congress Prints and Photographs Division. </a:t>
            </a:r>
            <a:r>
              <a:rPr lang="en-US" sz="1200" b="0" i="0" u="sng" strike="noStrike" kern="1200" dirty="0">
                <a:solidFill>
                  <a:schemeClr val="tx1"/>
                </a:solidFill>
                <a:effectLst/>
                <a:latin typeface="+mn-lt"/>
                <a:ea typeface="+mn-ea"/>
                <a:cs typeface="+mn-cs"/>
                <a:hlinkClick r:id="rId3"/>
              </a:rPr>
              <a:t>https://www.loc.gov/item/00651117/</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E. Sachse &amp; Co, G. F Kahl, and Schneider &amp; Fuchs. </a:t>
            </a:r>
            <a:r>
              <a:rPr lang="en-US" sz="1200" b="0" i="1" u="none" strike="noStrike" kern="1200" dirty="0">
                <a:solidFill>
                  <a:schemeClr val="tx1"/>
                </a:solidFill>
                <a:effectLst/>
                <a:latin typeface="+mn-lt"/>
                <a:ea typeface="+mn-ea"/>
                <a:cs typeface="+mn-cs"/>
              </a:rPr>
              <a:t>The Fifteenth Amendment and its results / drawn by G.F. Kahl.</a:t>
            </a:r>
            <a:r>
              <a:rPr lang="en-US" sz="1200" b="0" i="0" u="none" strike="noStrike" kern="1200" dirty="0">
                <a:solidFill>
                  <a:schemeClr val="tx1"/>
                </a:solidFill>
                <a:effectLst/>
                <a:latin typeface="+mn-lt"/>
                <a:ea typeface="+mn-ea"/>
                <a:cs typeface="+mn-cs"/>
              </a:rPr>
              <a:t> ca. 1870. Lithograph.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https://www.loc.gov/item/2003690774/</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FA45CF8-16AB-4FEE-B433-1C48B51145F4}" type="slidenum">
              <a:rPr lang="en-US" smtClean="0"/>
              <a:t>6</a:t>
            </a:fld>
            <a:endParaRPr lang="en-US"/>
          </a:p>
        </p:txBody>
      </p:sp>
    </p:spTree>
    <p:extLst>
      <p:ext uri="{BB962C8B-B14F-4D97-AF65-F5344CB8AC3E}">
        <p14:creationId xmlns:p14="http://schemas.microsoft.com/office/powerpoint/2010/main" val="3289380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 tenant's or share-cropper's cabin.], photograph, Date Unknown; (</a:t>
            </a:r>
            <a:r>
              <a:rPr lang="en-US" sz="1200" b="0" i="0" u="none" strike="noStrike" kern="1200" dirty="0">
                <a:solidFill>
                  <a:schemeClr val="tx1"/>
                </a:solidFill>
                <a:effectLst/>
                <a:latin typeface="+mn-lt"/>
                <a:ea typeface="+mn-ea"/>
                <a:cs typeface="+mn-cs"/>
                <a:hlinkClick r:id="rId3"/>
              </a:rPr>
              <a:t>https://texashistory.unt.edu/ark:/67531/metapth1393/</a:t>
            </a:r>
            <a:r>
              <a:rPr lang="en-US" sz="1200" b="0" i="0" u="none" strike="noStrike" kern="1200" dirty="0">
                <a:solidFill>
                  <a:schemeClr val="tx1"/>
                </a:solidFill>
                <a:effectLst/>
                <a:latin typeface="+mn-lt"/>
                <a:ea typeface="+mn-ea"/>
                <a:cs typeface="+mn-cs"/>
              </a:rPr>
              <a:t>: accessed September 10,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Fort Bend Museum.</a:t>
            </a:r>
            <a:endParaRPr lang="en-US" dirty="0"/>
          </a:p>
        </p:txBody>
      </p:sp>
      <p:sp>
        <p:nvSpPr>
          <p:cNvPr id="4" name="Slide Number Placeholder 3"/>
          <p:cNvSpPr>
            <a:spLocks noGrp="1"/>
          </p:cNvSpPr>
          <p:nvPr>
            <p:ph type="sldNum" sz="quarter" idx="5"/>
          </p:nvPr>
        </p:nvSpPr>
        <p:spPr/>
        <p:txBody>
          <a:bodyPr/>
          <a:lstStyle/>
          <a:p>
            <a:fld id="{9FA45CF8-16AB-4FEE-B433-1C48B51145F4}" type="slidenum">
              <a:rPr lang="en-US" smtClean="0"/>
              <a:t>7</a:t>
            </a:fld>
            <a:endParaRPr lang="en-US"/>
          </a:p>
        </p:txBody>
      </p:sp>
    </p:spTree>
    <p:extLst>
      <p:ext uri="{BB962C8B-B14F-4D97-AF65-F5344CB8AC3E}">
        <p14:creationId xmlns:p14="http://schemas.microsoft.com/office/powerpoint/2010/main" val="932605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Lincoln, Abraham. </a:t>
            </a:r>
            <a:r>
              <a:rPr lang="en-US" sz="1200" b="0" i="1" u="none" strike="noStrike" kern="1200" dirty="0">
                <a:solidFill>
                  <a:schemeClr val="tx1"/>
                </a:solidFill>
                <a:effectLst/>
                <a:latin typeface="+mn-lt"/>
                <a:ea typeface="+mn-ea"/>
                <a:cs typeface="+mn-cs"/>
              </a:rPr>
              <a:t>Abraham Lincoln papers: Series 3. General Correspondence. 1837 to 1897: Congress, </a:t>
            </a:r>
            <a:r>
              <a:rPr lang="en-US" sz="1200" b="0" i="1" u="none" strike="noStrike" kern="1200" dirty="0" err="1">
                <a:solidFill>
                  <a:schemeClr val="tx1"/>
                </a:solidFill>
                <a:effectLst/>
                <a:latin typeface="+mn-lt"/>
                <a:ea typeface="+mn-ea"/>
                <a:cs typeface="+mn-cs"/>
              </a:rPr>
              <a:t>Wednesday,Joint</a:t>
            </a:r>
            <a:r>
              <a:rPr lang="en-US" sz="1200" b="0" i="1" u="none" strike="noStrike" kern="1200" dirty="0">
                <a:solidFill>
                  <a:schemeClr val="tx1"/>
                </a:solidFill>
                <a:effectLst/>
                <a:latin typeface="+mn-lt"/>
                <a:ea typeface="+mn-ea"/>
                <a:cs typeface="+mn-cs"/>
              </a:rPr>
              <a:t> Resolution Submitting 13th Amendment to the States; signed by Abraham Lincoln and Congress</a:t>
            </a:r>
            <a:r>
              <a:rPr lang="en-US" sz="1200" b="0" i="0" u="none" strike="noStrike" kern="1200" dirty="0">
                <a:solidFill>
                  <a:schemeClr val="tx1"/>
                </a:solidFill>
                <a:effectLst/>
                <a:latin typeface="+mn-lt"/>
                <a:ea typeface="+mn-ea"/>
                <a:cs typeface="+mn-cs"/>
              </a:rPr>
              <a:t>. February 1, 1865. Manuscript/Mixed Material. </a:t>
            </a:r>
            <a:r>
              <a:rPr lang="en-US" sz="1200" b="0" i="0" u="sng" strike="noStrike" kern="1200" dirty="0">
                <a:solidFill>
                  <a:schemeClr val="tx1"/>
                </a:solidFill>
                <a:effectLst/>
                <a:latin typeface="+mn-lt"/>
                <a:ea typeface="+mn-ea"/>
                <a:cs typeface="+mn-cs"/>
                <a:hlinkClick r:id="rId3"/>
              </a:rPr>
              <a:t>https://www.loc.gov/item/mal4361100/</a:t>
            </a:r>
            <a:endParaRPr lang="en-US" dirty="0"/>
          </a:p>
        </p:txBody>
      </p:sp>
      <p:sp>
        <p:nvSpPr>
          <p:cNvPr id="4" name="Slide Number Placeholder 3"/>
          <p:cNvSpPr>
            <a:spLocks noGrp="1"/>
          </p:cNvSpPr>
          <p:nvPr>
            <p:ph type="sldNum" sz="quarter" idx="5"/>
          </p:nvPr>
        </p:nvSpPr>
        <p:spPr/>
        <p:txBody>
          <a:bodyPr/>
          <a:lstStyle/>
          <a:p>
            <a:fld id="{9FA45CF8-16AB-4FEE-B433-1C48B51145F4}" type="slidenum">
              <a:rPr lang="en-US" smtClean="0"/>
              <a:t>8</a:t>
            </a:fld>
            <a:endParaRPr lang="en-US"/>
          </a:p>
        </p:txBody>
      </p:sp>
    </p:spTree>
    <p:extLst>
      <p:ext uri="{BB962C8B-B14F-4D97-AF65-F5344CB8AC3E}">
        <p14:creationId xmlns:p14="http://schemas.microsoft.com/office/powerpoint/2010/main" val="1405929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WBAP-TV (Television station : Fort Worth, Tex.). [Texas House of Representatives], photograph, 197X; (</a:t>
            </a:r>
            <a:r>
              <a:rPr lang="en-US" sz="1200" b="0" i="0" u="none" strike="noStrike" kern="1200" dirty="0">
                <a:solidFill>
                  <a:schemeClr val="tx1"/>
                </a:solidFill>
                <a:effectLst/>
                <a:latin typeface="+mn-lt"/>
                <a:ea typeface="+mn-ea"/>
                <a:cs typeface="+mn-cs"/>
                <a:hlinkClick r:id="rId3"/>
              </a:rPr>
              <a:t>https://texashistory.unt.edu/ark:/67531/metadc1611814/</a:t>
            </a:r>
            <a:r>
              <a:rPr lang="en-US" sz="1200" b="0" i="0" kern="1200" dirty="0">
                <a:solidFill>
                  <a:schemeClr val="tx1"/>
                </a:solidFill>
                <a:effectLst/>
                <a:latin typeface="+mn-lt"/>
                <a:ea typeface="+mn-ea"/>
                <a:cs typeface="+mn-cs"/>
              </a:rPr>
              <a:t>: accessed September 12,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UNT Libraries Special Collections.</a:t>
            </a:r>
            <a:endParaRPr lang="en-US" dirty="0"/>
          </a:p>
        </p:txBody>
      </p:sp>
      <p:sp>
        <p:nvSpPr>
          <p:cNvPr id="4" name="Slide Number Placeholder 3"/>
          <p:cNvSpPr>
            <a:spLocks noGrp="1"/>
          </p:cNvSpPr>
          <p:nvPr>
            <p:ph type="sldNum" sz="quarter" idx="5"/>
          </p:nvPr>
        </p:nvSpPr>
        <p:spPr/>
        <p:txBody>
          <a:bodyPr/>
          <a:lstStyle/>
          <a:p>
            <a:fld id="{9FA45CF8-16AB-4FEE-B433-1C48B51145F4}" type="slidenum">
              <a:rPr lang="en-US" smtClean="0"/>
              <a:t>9</a:t>
            </a:fld>
            <a:endParaRPr lang="en-US"/>
          </a:p>
        </p:txBody>
      </p:sp>
    </p:spTree>
    <p:extLst>
      <p:ext uri="{BB962C8B-B14F-4D97-AF65-F5344CB8AC3E}">
        <p14:creationId xmlns:p14="http://schemas.microsoft.com/office/powerpoint/2010/main" val="2465682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Waud, Alfred R. </a:t>
            </a:r>
            <a:r>
              <a:rPr lang="en-US" sz="1200" b="0" i="1" u="none" strike="noStrike" kern="1200" dirty="0">
                <a:solidFill>
                  <a:schemeClr val="tx1"/>
                </a:solidFill>
                <a:effectLst/>
                <a:latin typeface="+mn-lt"/>
                <a:ea typeface="+mn-ea"/>
                <a:cs typeface="+mn-cs"/>
              </a:rPr>
              <a:t>"The first vote" / AW monogram ; drawn by A.R. Waud</a:t>
            </a:r>
            <a:r>
              <a:rPr lang="en-US" sz="1200" b="0" i="0" u="none" strike="noStrike" kern="1200" dirty="0">
                <a:solidFill>
                  <a:schemeClr val="tx1"/>
                </a:solidFill>
                <a:effectLst/>
                <a:latin typeface="+mn-lt"/>
                <a:ea typeface="+mn-ea"/>
                <a:cs typeface="+mn-cs"/>
              </a:rPr>
              <a:t>. 1867. Wood engraving. Library of Congress Prints and Photographs Division. </a:t>
            </a:r>
            <a:r>
              <a:rPr lang="en-US" sz="1200" b="0" i="0" u="sng" strike="noStrike" kern="1200" dirty="0">
                <a:solidFill>
                  <a:schemeClr val="tx1"/>
                </a:solidFill>
                <a:effectLst/>
                <a:latin typeface="+mn-lt"/>
                <a:ea typeface="+mn-ea"/>
                <a:cs typeface="+mn-cs"/>
                <a:hlinkClick r:id="rId3"/>
              </a:rPr>
              <a:t>https://www.loc.gov/item/00651117/</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FA45CF8-16AB-4FEE-B433-1C48B51145F4}" type="slidenum">
              <a:rPr lang="en-US" smtClean="0"/>
              <a:t>10</a:t>
            </a:fld>
            <a:endParaRPr lang="en-US"/>
          </a:p>
        </p:txBody>
      </p:sp>
    </p:spTree>
    <p:extLst>
      <p:ext uri="{BB962C8B-B14F-4D97-AF65-F5344CB8AC3E}">
        <p14:creationId xmlns:p14="http://schemas.microsoft.com/office/powerpoint/2010/main" val="915199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Snider, Ben, Lila Rakoczy, and Kelsey Bonnell. </a:t>
            </a:r>
            <a:r>
              <a:rPr lang="en-US" sz="1200" b="0" i="1" u="none" strike="noStrike" kern="1200" dirty="0">
                <a:solidFill>
                  <a:schemeClr val="tx1"/>
                </a:solidFill>
                <a:effectLst/>
                <a:latin typeface="+mn-lt"/>
                <a:ea typeface="+mn-ea"/>
                <a:cs typeface="+mn-cs"/>
              </a:rPr>
              <a:t>Military Reconstruction</a:t>
            </a:r>
            <a:r>
              <a:rPr lang="en-US" sz="1200" b="0" i="0" u="none" strike="noStrike" kern="1200" dirty="0">
                <a:solidFill>
                  <a:schemeClr val="tx1"/>
                </a:solidFill>
                <a:effectLst/>
                <a:latin typeface="+mn-lt"/>
                <a:ea typeface="+mn-ea"/>
                <a:cs typeface="+mn-cs"/>
              </a:rPr>
              <a:t>. 2024. Texas GLO Map Database and Store. </a:t>
            </a:r>
            <a:r>
              <a:rPr lang="en-US" sz="1200" b="0" i="0" u="sng" strike="noStrike" kern="1200" dirty="0">
                <a:solidFill>
                  <a:schemeClr val="tx1"/>
                </a:solidFill>
                <a:effectLst/>
                <a:latin typeface="+mn-lt"/>
                <a:ea typeface="+mn-ea"/>
                <a:cs typeface="+mn-cs"/>
                <a:hlinkClick r:id="rId3"/>
              </a:rPr>
              <a:t>https://historictexasmaps.com/object/97345</a:t>
            </a:r>
            <a:endParaRPr lang="en-US" dirty="0"/>
          </a:p>
        </p:txBody>
      </p:sp>
      <p:sp>
        <p:nvSpPr>
          <p:cNvPr id="4" name="Slide Number Placeholder 3"/>
          <p:cNvSpPr>
            <a:spLocks noGrp="1"/>
          </p:cNvSpPr>
          <p:nvPr>
            <p:ph type="sldNum" sz="quarter" idx="5"/>
          </p:nvPr>
        </p:nvSpPr>
        <p:spPr/>
        <p:txBody>
          <a:bodyPr/>
          <a:lstStyle/>
          <a:p>
            <a:fld id="{9FA45CF8-16AB-4FEE-B433-1C48B51145F4}" type="slidenum">
              <a:rPr lang="en-US" smtClean="0"/>
              <a:t>11</a:t>
            </a:fld>
            <a:endParaRPr lang="en-US"/>
          </a:p>
        </p:txBody>
      </p:sp>
    </p:spTree>
    <p:extLst>
      <p:ext uri="{BB962C8B-B14F-4D97-AF65-F5344CB8AC3E}">
        <p14:creationId xmlns:p14="http://schemas.microsoft.com/office/powerpoint/2010/main" val="2714591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Nast, Thomas, Artist. </a:t>
            </a:r>
            <a:r>
              <a:rPr lang="en-US" sz="1200" b="0" i="1" kern="1200" dirty="0">
                <a:solidFill>
                  <a:schemeClr val="tx1"/>
                </a:solidFill>
                <a:effectLst/>
                <a:latin typeface="+mn-lt"/>
                <a:ea typeface="+mn-ea"/>
                <a:cs typeface="+mn-cs"/>
              </a:rPr>
              <a:t>"This is a white man's government" "We regard the Reconstruction Acts so called of Congress as usurpations, and unconstitutional, revolutionary, and void" - Democratic Platform / / Th. Nast</a:t>
            </a:r>
            <a:r>
              <a:rPr lang="en-US" sz="1200" b="0" i="0" kern="1200" dirty="0">
                <a:solidFill>
                  <a:schemeClr val="tx1"/>
                </a:solidFill>
                <a:effectLst/>
                <a:latin typeface="+mn-lt"/>
                <a:ea typeface="+mn-ea"/>
                <a:cs typeface="+mn-cs"/>
              </a:rPr>
              <a:t>. United States, 1868. Photograph. https://www.loc.gov/item/98513794/.</a:t>
            </a:r>
          </a:p>
          <a:p>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9FA45CF8-16AB-4FEE-B433-1C48B51145F4}" type="slidenum">
              <a:rPr lang="en-US" smtClean="0"/>
              <a:t>12</a:t>
            </a:fld>
            <a:endParaRPr lang="en-US"/>
          </a:p>
        </p:txBody>
      </p:sp>
    </p:spTree>
    <p:extLst>
      <p:ext uri="{BB962C8B-B14F-4D97-AF65-F5344CB8AC3E}">
        <p14:creationId xmlns:p14="http://schemas.microsoft.com/office/powerpoint/2010/main" val="2405831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4/8/2026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57199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4/8/2026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095446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4/8/2026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639345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4/8/2026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894880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4/8/2026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459801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4/8/2026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41366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4/8/2026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392348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4/8/2026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478101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4/8/2026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094754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4/8/2026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458974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4/8/2026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233563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E6026-8BE6-7845-B855-FC7D2B2C39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025E32-3708-D66E-7C85-1D10DCC7CF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B07F10-32CD-CF46-B78E-D57805D25E4E}"/>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5" name="Footer Placeholder 4">
            <a:extLst>
              <a:ext uri="{FF2B5EF4-FFF2-40B4-BE49-F238E27FC236}">
                <a16:creationId xmlns:a16="http://schemas.microsoft.com/office/drawing/2014/main" id="{3E0CF3ED-17A9-983D-4867-1D1F54229F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200FE6-F2D0-96FC-520E-FB1B3252EB12}"/>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707343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9D42A-F25D-40F0-88FA-060DBD86BA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E27377-965F-225B-0516-3558F20D6B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D6FD48-6FD3-21FB-E656-017942D32A3C}"/>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5" name="Footer Placeholder 4">
            <a:extLst>
              <a:ext uri="{FF2B5EF4-FFF2-40B4-BE49-F238E27FC236}">
                <a16:creationId xmlns:a16="http://schemas.microsoft.com/office/drawing/2014/main" id="{0FD282CD-313A-D82B-2E74-16C64DB7AE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F4125F-D58B-1F3A-3F31-4F1DC6AC6055}"/>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2343478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1C4B6-6857-DF46-E27D-96F9AABF4D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F82D73-DB65-470E-C948-0D5D5BEDB1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6FD041-1945-4D91-37F3-5DC862412A07}"/>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5" name="Footer Placeholder 4">
            <a:extLst>
              <a:ext uri="{FF2B5EF4-FFF2-40B4-BE49-F238E27FC236}">
                <a16:creationId xmlns:a16="http://schemas.microsoft.com/office/drawing/2014/main" id="{02413FC4-DF7E-8921-F1A6-152CFF4493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397EBD-35AC-6F73-ACA3-2C2A99AC1623}"/>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467160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5BA20-BCA4-CA89-6802-920E4CA5D4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11B07F-3ED9-D43C-E665-BB12C78F29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B1AD80-6D5B-F6DA-983C-A0FFDB5B50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03B583-B90B-615F-071E-F76E1B74102E}"/>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6" name="Footer Placeholder 5">
            <a:extLst>
              <a:ext uri="{FF2B5EF4-FFF2-40B4-BE49-F238E27FC236}">
                <a16:creationId xmlns:a16="http://schemas.microsoft.com/office/drawing/2014/main" id="{A26D15AF-25CB-E481-7B76-BE5A2C7BCB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381D30-CC43-677F-44A6-417E49AD1706}"/>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1671717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DF4B4-524A-0EED-BADC-E899328287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340FF4-8CD8-C63B-2590-5EA9F193FF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AFF11B-CC97-7B69-AC68-296BB2A206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26867-FBC6-3B23-01C6-3498A0763C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3E40ED-322D-2D14-11C6-758ADA68E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BB1C28-720F-87A4-6370-2679AB522D05}"/>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8" name="Footer Placeholder 7">
            <a:extLst>
              <a:ext uri="{FF2B5EF4-FFF2-40B4-BE49-F238E27FC236}">
                <a16:creationId xmlns:a16="http://schemas.microsoft.com/office/drawing/2014/main" id="{2BEAEAB0-2ECF-DC71-CC6F-D8E9283563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2D3A6C-3B4A-436E-0C11-109DEF61D51C}"/>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3780914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FBED3-BB96-E6E7-69E2-46AE7F90CD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1BA114-054E-D9F7-0B08-E5791E97474C}"/>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4" name="Footer Placeholder 3">
            <a:extLst>
              <a:ext uri="{FF2B5EF4-FFF2-40B4-BE49-F238E27FC236}">
                <a16:creationId xmlns:a16="http://schemas.microsoft.com/office/drawing/2014/main" id="{051BB926-C20B-2F31-A20F-8BC444CC7D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989B58-C3FA-C802-538E-DC283928ACAC}"/>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466853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2D6635-B546-A170-B17A-38DF73E093F7}"/>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3" name="Footer Placeholder 2">
            <a:extLst>
              <a:ext uri="{FF2B5EF4-FFF2-40B4-BE49-F238E27FC236}">
                <a16:creationId xmlns:a16="http://schemas.microsoft.com/office/drawing/2014/main" id="{6F3D923C-B879-345B-275E-97F6D22CC2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4E5887-812D-A947-F269-78FB625ABED4}"/>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2594725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FC83A-B0F6-524A-31FA-B6E4EE821E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7557A6-3F0A-BEFC-B130-54ADCC4E2C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BD308C-BB23-4856-9A61-57D71846E7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836435-C609-1189-159F-7D7F0925BB6C}"/>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6" name="Footer Placeholder 5">
            <a:extLst>
              <a:ext uri="{FF2B5EF4-FFF2-40B4-BE49-F238E27FC236}">
                <a16:creationId xmlns:a16="http://schemas.microsoft.com/office/drawing/2014/main" id="{468BE5E2-1CAE-FE21-67D5-D890704473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4C51FC-4F32-15F1-EB68-91A4C22DAB84}"/>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143548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2596F-B181-D233-FE3A-0C12D0FF1B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F57216-7D9F-056B-FF68-BFBF678032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AEEB59-7713-185E-B996-74E53EEAEB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AF1E6E-B1AA-2B8D-5F2D-873F8DF5FD2A}"/>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6" name="Footer Placeholder 5">
            <a:extLst>
              <a:ext uri="{FF2B5EF4-FFF2-40B4-BE49-F238E27FC236}">
                <a16:creationId xmlns:a16="http://schemas.microsoft.com/office/drawing/2014/main" id="{9E74BBA4-FC2F-C6F2-966C-62E5B64931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9C64FB-87D8-DBE7-EB9B-83E78E417BAF}"/>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22163834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237FD-8B6E-FE3E-0540-8D2A67B185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88A631-2C7C-9889-D6FF-62278A199F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FBEB8-305D-9FA9-4FC2-1D3D20B5C4EB}"/>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5" name="Footer Placeholder 4">
            <a:extLst>
              <a:ext uri="{FF2B5EF4-FFF2-40B4-BE49-F238E27FC236}">
                <a16:creationId xmlns:a16="http://schemas.microsoft.com/office/drawing/2014/main" id="{2756949A-90A1-85A6-9661-049C376ADE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9C3D31-C337-75E1-D38C-CCDF9D9D69D0}"/>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440656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382B37-F035-DCF3-206C-EDABD71B5D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940801-2430-B1AB-F880-5F9A9A5175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AF7E82-E130-8DA4-E1AE-9B190859C335}"/>
              </a:ext>
            </a:extLst>
          </p:cNvPr>
          <p:cNvSpPr>
            <a:spLocks noGrp="1"/>
          </p:cNvSpPr>
          <p:nvPr>
            <p:ph type="dt" sz="half" idx="10"/>
          </p:nvPr>
        </p:nvSpPr>
        <p:spPr/>
        <p:txBody>
          <a:bodyPr/>
          <a:lstStyle/>
          <a:p>
            <a:fld id="{9297BF18-062F-4948-B598-7EAE52B5C873}" type="datetimeFigureOut">
              <a:rPr lang="en-US" smtClean="0"/>
              <a:t>4/8/2026</a:t>
            </a:fld>
            <a:endParaRPr lang="en-US"/>
          </a:p>
        </p:txBody>
      </p:sp>
      <p:sp>
        <p:nvSpPr>
          <p:cNvPr id="5" name="Footer Placeholder 4">
            <a:extLst>
              <a:ext uri="{FF2B5EF4-FFF2-40B4-BE49-F238E27FC236}">
                <a16:creationId xmlns:a16="http://schemas.microsoft.com/office/drawing/2014/main" id="{CD18E8E9-1E97-CBBD-FA14-680FF3D2B7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C20A8-F319-46B3-DB3C-E070F3079024}"/>
              </a:ext>
            </a:extLst>
          </p:cNvPr>
          <p:cNvSpPr>
            <a:spLocks noGrp="1"/>
          </p:cNvSpPr>
          <p:nvPr>
            <p:ph type="sldNum" sz="quarter" idx="12"/>
          </p:nvPr>
        </p:nvSpPr>
        <p:spPr/>
        <p:txBody>
          <a:bodyPr/>
          <a:lstStyle/>
          <a:p>
            <a:fld id="{3009C8E2-1099-4813-A5CD-566FA4379D66}" type="slidenum">
              <a:rPr lang="en-US" smtClean="0"/>
              <a:t>‹#›</a:t>
            </a:fld>
            <a:endParaRPr lang="en-US"/>
          </a:p>
        </p:txBody>
      </p:sp>
    </p:spTree>
    <p:extLst>
      <p:ext uri="{BB962C8B-B14F-4D97-AF65-F5344CB8AC3E}">
        <p14:creationId xmlns:p14="http://schemas.microsoft.com/office/powerpoint/2010/main" val="12907400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1107013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6591171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3849156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751800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5346519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40159535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376237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9582312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0626780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5932759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4/8/2026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574571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4/8/2026</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1876106196"/>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56" r:id="rId6"/>
    <p:sldLayoutId id="2147483752" r:id="rId7"/>
    <p:sldLayoutId id="2147483753" r:id="rId8"/>
    <p:sldLayoutId id="2147483754" r:id="rId9"/>
    <p:sldLayoutId id="2147483755" r:id="rId10"/>
    <p:sldLayoutId id="2147483757"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290179-FF84-2D3E-11FA-E76819A92F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ABF447-FAF6-8E15-FBF8-DD72B39715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CDD961-30E5-EDED-9345-3342AB16F6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97BF18-062F-4948-B598-7EAE52B5C873}" type="datetimeFigureOut">
              <a:rPr lang="en-US" smtClean="0"/>
              <a:t>4/8/2026</a:t>
            </a:fld>
            <a:endParaRPr lang="en-US"/>
          </a:p>
        </p:txBody>
      </p:sp>
      <p:sp>
        <p:nvSpPr>
          <p:cNvPr id="5" name="Footer Placeholder 4">
            <a:extLst>
              <a:ext uri="{FF2B5EF4-FFF2-40B4-BE49-F238E27FC236}">
                <a16:creationId xmlns:a16="http://schemas.microsoft.com/office/drawing/2014/main" id="{9AB89CAF-5A7E-1156-964D-BFE4747D24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5BBFA34-4B4A-5A39-EEC4-FF1D98B87C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009C8E2-1099-4813-A5CD-566FA4379D66}" type="slidenum">
              <a:rPr lang="en-US" smtClean="0"/>
              <a:t>‹#›</a:t>
            </a:fld>
            <a:endParaRPr lang="en-US"/>
          </a:p>
        </p:txBody>
      </p:sp>
    </p:spTree>
    <p:extLst>
      <p:ext uri="{BB962C8B-B14F-4D97-AF65-F5344CB8AC3E}">
        <p14:creationId xmlns:p14="http://schemas.microsoft.com/office/powerpoint/2010/main" val="2702134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4/8/2026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873681738"/>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9.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Background Fill">
            <a:extLst>
              <a:ext uri="{FF2B5EF4-FFF2-40B4-BE49-F238E27FC236}">
                <a16:creationId xmlns:a16="http://schemas.microsoft.com/office/drawing/2014/main" id="{68CA250C-CF5A-4736-9249-D6111F7C55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3BBB887A-DB02-4431-8FDF-F517505C9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5702406" y="557783"/>
            <a:ext cx="5852698" cy="3130807"/>
          </a:xfrm>
        </p:spPr>
        <p:txBody>
          <a:bodyPr>
            <a:normAutofit/>
          </a:bodyPr>
          <a:lstStyle/>
          <a:p>
            <a:r>
              <a:rPr lang="en-US" sz="6600" b="1" dirty="0">
                <a:solidFill>
                  <a:schemeClr val="tx1">
                    <a:lumMod val="75000"/>
                    <a:lumOff val="25000"/>
                  </a:schemeClr>
                </a:solidFill>
                <a:latin typeface="Gotham book"/>
              </a:rPr>
              <a:t>Unidad 9: </a:t>
            </a:r>
            <a:br>
              <a:rPr lang="en-US" sz="6600" b="1" dirty="0">
                <a:latin typeface="Gotham book"/>
              </a:rPr>
            </a:br>
            <a:r>
              <a:rPr lang="en-US" sz="6600" b="1" dirty="0" err="1">
                <a:solidFill>
                  <a:srgbClr val="0070C0"/>
                </a:solidFill>
                <a:latin typeface="Gotham book"/>
              </a:rPr>
              <a:t>Reconstrucción</a:t>
            </a:r>
            <a:endParaRPr lang="en-US" sz="6600" b="1" dirty="0">
              <a:solidFill>
                <a:srgbClr val="0070C0"/>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5702406" y="3902206"/>
            <a:ext cx="5852698" cy="2240529"/>
          </a:xfrm>
        </p:spPr>
        <p:txBody>
          <a:bodyPr>
            <a:normAutofit/>
          </a:bodyPr>
          <a:lstStyle/>
          <a:p>
            <a:r>
              <a:rPr lang="en-US" sz="3600" b="1" dirty="0" err="1">
                <a:solidFill>
                  <a:schemeClr val="tx1">
                    <a:lumMod val="75000"/>
                    <a:lumOff val="25000"/>
                  </a:schemeClr>
                </a:solidFill>
                <a:latin typeface="Gotham book"/>
              </a:rPr>
              <a:t>Lección</a:t>
            </a:r>
            <a:r>
              <a:rPr lang="en-US" sz="3600" b="1" dirty="0">
                <a:solidFill>
                  <a:schemeClr val="tx1">
                    <a:lumMod val="75000"/>
                    <a:lumOff val="25000"/>
                  </a:schemeClr>
                </a:solidFill>
                <a:latin typeface="Gotham book"/>
              </a:rPr>
              <a:t> 3: </a:t>
            </a:r>
          </a:p>
          <a:p>
            <a:r>
              <a:rPr lang="en-US" sz="3600" b="1" dirty="0" err="1">
                <a:solidFill>
                  <a:srgbClr val="0070C0"/>
                </a:solidFill>
                <a:latin typeface="Gotham book"/>
              </a:rPr>
              <a:t>Vocabulario</a:t>
            </a:r>
            <a:endParaRPr lang="en-US" sz="3600" b="1" dirty="0">
              <a:solidFill>
                <a:srgbClr val="0070C0"/>
              </a:solidFill>
              <a:latin typeface="Gotham book"/>
            </a:endParaRPr>
          </a:p>
        </p:txBody>
      </p:sp>
      <p:pic>
        <p:nvPicPr>
          <p:cNvPr id="1026" name="Picture 2" descr="Artwork depicting a line of African American men voting in an election.">
            <a:extLst>
              <a:ext uri="{FF2B5EF4-FFF2-40B4-BE49-F238E27FC236}">
                <a16:creationId xmlns:a16="http://schemas.microsoft.com/office/drawing/2014/main" id="{A8F0F1DD-2D1B-A79D-A18C-1107F32CA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869"/>
          <a:stretch>
            <a:fillRect/>
          </a:stretch>
        </p:blipFill>
        <p:spPr bwMode="auto">
          <a:xfrm>
            <a:off x="20" y="10"/>
            <a:ext cx="5710632" cy="6857990"/>
          </a:xfrm>
          <a:custGeom>
            <a:avLst/>
            <a:gdLst/>
            <a:ahLst/>
            <a:cxnLst/>
            <a:rect l="l" t="t" r="r" b="b"/>
            <a:pathLst>
              <a:path w="5710652" h="6858000">
                <a:moveTo>
                  <a:pt x="4831301" y="0"/>
                </a:moveTo>
                <a:lnTo>
                  <a:pt x="5696109" y="0"/>
                </a:lnTo>
                <a:lnTo>
                  <a:pt x="5706418" y="42969"/>
                </a:lnTo>
                <a:cubicBezTo>
                  <a:pt x="5714414" y="100391"/>
                  <a:pt x="5711283" y="160329"/>
                  <a:pt x="5695333" y="219852"/>
                </a:cubicBezTo>
                <a:cubicBezTo>
                  <a:pt x="5631536" y="457945"/>
                  <a:pt x="5386806" y="599240"/>
                  <a:pt x="5148712" y="535443"/>
                </a:cubicBezTo>
                <a:cubicBezTo>
                  <a:pt x="4940381" y="479621"/>
                  <a:pt x="4806160" y="285271"/>
                  <a:pt x="4818599" y="78052"/>
                </a:cubicBezTo>
                <a:close/>
                <a:moveTo>
                  <a:pt x="0" y="0"/>
                </a:moveTo>
                <a:lnTo>
                  <a:pt x="545808" y="0"/>
                </a:lnTo>
                <a:lnTo>
                  <a:pt x="4212872" y="0"/>
                </a:lnTo>
                <a:lnTo>
                  <a:pt x="4204748" y="184996"/>
                </a:lnTo>
                <a:cubicBezTo>
                  <a:pt x="4203390" y="263520"/>
                  <a:pt x="4204263" y="341910"/>
                  <a:pt x="4207775" y="419995"/>
                </a:cubicBezTo>
                <a:cubicBezTo>
                  <a:pt x="4220964" y="709488"/>
                  <a:pt x="4449625" y="891535"/>
                  <a:pt x="4655737" y="1068099"/>
                </a:cubicBezTo>
                <a:cubicBezTo>
                  <a:pt x="5169527" y="1508061"/>
                  <a:pt x="5344373" y="2032158"/>
                  <a:pt x="5103604" y="2589405"/>
                </a:cubicBezTo>
                <a:cubicBezTo>
                  <a:pt x="5010230" y="2805523"/>
                  <a:pt x="4828675" y="2993264"/>
                  <a:pt x="4657611" y="3164269"/>
                </a:cubicBezTo>
                <a:cubicBezTo>
                  <a:pt x="4198817" y="3622744"/>
                  <a:pt x="4217616" y="4154456"/>
                  <a:pt x="4499219" y="4641255"/>
                </a:cubicBezTo>
                <a:cubicBezTo>
                  <a:pt x="4699839" y="4986832"/>
                  <a:pt x="4940395" y="5311556"/>
                  <a:pt x="5110950" y="5670858"/>
                </a:cubicBezTo>
                <a:cubicBezTo>
                  <a:pt x="5277001" y="6019042"/>
                  <a:pt x="5375520" y="6366409"/>
                  <a:pt x="5396522" y="6707670"/>
                </a:cubicBezTo>
                <a:lnTo>
                  <a:pt x="539889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EF69B0E-2D1F-132E-03D8-8A3ABAA15516}"/>
              </a:ext>
            </a:extLst>
          </p:cNvPr>
          <p:cNvSpPr txBox="1"/>
          <p:nvPr/>
        </p:nvSpPr>
        <p:spPr>
          <a:xfrm>
            <a:off x="5485953" y="6130679"/>
            <a:ext cx="5085337" cy="707886"/>
          </a:xfrm>
          <a:prstGeom prst="rect">
            <a:avLst/>
          </a:prstGeom>
          <a:noFill/>
        </p:spPr>
        <p:txBody>
          <a:bodyPr wrap="square" rtlCol="0">
            <a:spAutoFit/>
          </a:bodyPr>
          <a:lstStyle/>
          <a:p>
            <a:r>
              <a:rPr lang="en-US" sz="2000" dirty="0">
                <a:latin typeface="Gotham book"/>
              </a:rPr>
              <a:t>"La </a:t>
            </a:r>
            <a:r>
              <a:rPr lang="en-US" sz="2000" dirty="0" err="1">
                <a:latin typeface="Gotham book"/>
              </a:rPr>
              <a:t>primera</a:t>
            </a:r>
            <a:r>
              <a:rPr lang="en-US" sz="2000" dirty="0">
                <a:latin typeface="Gotham book"/>
              </a:rPr>
              <a:t> </a:t>
            </a:r>
            <a:r>
              <a:rPr lang="en-US" sz="2000" dirty="0" err="1">
                <a:latin typeface="Gotham book"/>
              </a:rPr>
              <a:t>votación</a:t>
            </a:r>
            <a:r>
              <a:rPr lang="en-US" sz="2000" dirty="0">
                <a:latin typeface="Gotham book"/>
              </a:rPr>
              <a:t>," 1867. Biblioteca del Congreso</a:t>
            </a:r>
          </a:p>
        </p:txBody>
      </p:sp>
    </p:spTree>
    <p:extLst>
      <p:ext uri="{BB962C8B-B14F-4D97-AF65-F5344CB8AC3E}">
        <p14:creationId xmlns:p14="http://schemas.microsoft.com/office/powerpoint/2010/main" val="391308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767522" y="13062"/>
            <a:ext cx="10249705"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Calentamiento</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800" dirty="0">
                <a:latin typeface="Gotham Medium"/>
              </a:rPr>
              <a:t>Sigue las instrucciones para completar tu calentamiento</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Graphic 3">
            <a:extLst>
              <a:ext uri="{FF2B5EF4-FFF2-40B4-BE49-F238E27FC236}">
                <a16:creationId xmlns:a16="http://schemas.microsoft.com/office/drawing/2014/main" id="{8845905D-6021-9805-4D81-9B434189385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7522" y="1689309"/>
            <a:ext cx="1071092" cy="1071092"/>
          </a:xfrm>
          <a:prstGeom prst="rect">
            <a:avLst/>
          </a:prstGeom>
        </p:spPr>
      </p:pic>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67522" y="3922362"/>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67522" y="5373303"/>
            <a:ext cx="842453" cy="842453"/>
          </a:xfrm>
          <a:prstGeom prst="rect">
            <a:avLst/>
          </a:prstGeom>
        </p:spPr>
      </p:pic>
      <p:sp>
        <p:nvSpPr>
          <p:cNvPr id="9" name="TextBox 8">
            <a:extLst>
              <a:ext uri="{FF2B5EF4-FFF2-40B4-BE49-F238E27FC236}">
                <a16:creationId xmlns:a16="http://schemas.microsoft.com/office/drawing/2014/main" id="{749F99F9-916D-0ACA-7BD6-647AC0951D12}"/>
              </a:ext>
            </a:extLst>
          </p:cNvPr>
          <p:cNvSpPr txBox="1"/>
          <p:nvPr/>
        </p:nvSpPr>
        <p:spPr>
          <a:xfrm>
            <a:off x="3222171" y="1513114"/>
            <a:ext cx="4669972" cy="5632311"/>
          </a:xfrm>
          <a:prstGeom prst="rect">
            <a:avLst/>
          </a:prstGeom>
          <a:noFill/>
        </p:spPr>
        <p:txBody>
          <a:bodyPr wrap="square" rtlCol="0">
            <a:spAutoFit/>
          </a:bodyPr>
          <a:lstStyle/>
          <a:p>
            <a:pPr marL="285750" indent="-285750">
              <a:buFont typeface="Arial" panose="020B0604020202020204" pitchFamily="34" charset="0"/>
              <a:buChar char="•"/>
            </a:pPr>
            <a:r>
              <a:rPr lang="es-ES" sz="3500" dirty="0">
                <a:solidFill>
                  <a:srgbClr val="FF0000"/>
                </a:solidFill>
                <a:latin typeface="Gotham book"/>
              </a:rPr>
              <a:t>Evalúa tu conocimiento previo de los cuatro términos de vocabulario en tu calentamiento</a:t>
            </a:r>
            <a:r>
              <a:rPr lang="en-US" sz="3500" dirty="0">
                <a:solidFill>
                  <a:srgbClr val="FF0000"/>
                </a:solidFill>
                <a:latin typeface="Gotham book"/>
              </a:rPr>
              <a:t>.</a:t>
            </a:r>
          </a:p>
          <a:p>
            <a:pPr marL="285750" indent="-285750">
              <a:buFont typeface="Arial" panose="020B0604020202020204" pitchFamily="34" charset="0"/>
              <a:buChar char="•"/>
            </a:pPr>
            <a:r>
              <a:rPr lang="es-ES" sz="3500" dirty="0">
                <a:solidFill>
                  <a:srgbClr val="00B050"/>
                </a:solidFill>
                <a:latin typeface="Gotham book"/>
              </a:rPr>
              <a:t>Escribe tu nivel de comprensión para cada término</a:t>
            </a:r>
            <a:r>
              <a:rPr lang="en-US" sz="3500" dirty="0">
                <a:solidFill>
                  <a:srgbClr val="00B050"/>
                </a:solidFill>
                <a:latin typeface="Gotham book"/>
              </a:rPr>
              <a:t>.</a:t>
            </a:r>
          </a:p>
          <a:p>
            <a:pPr marL="285750" indent="-285750">
              <a:buFont typeface="Arial" panose="020B0604020202020204" pitchFamily="34" charset="0"/>
              <a:buChar char="•"/>
            </a:pPr>
            <a:r>
              <a:rPr lang="en-US" sz="3500" dirty="0" err="1">
                <a:solidFill>
                  <a:srgbClr val="7030A0"/>
                </a:solidFill>
                <a:latin typeface="Gotham book"/>
              </a:rPr>
              <a:t>Comparte</a:t>
            </a:r>
            <a:r>
              <a:rPr lang="en-US" sz="3500" dirty="0">
                <a:solidFill>
                  <a:srgbClr val="7030A0"/>
                </a:solidFill>
                <a:latin typeface="Gotham book"/>
              </a:rPr>
              <a:t> con </a:t>
            </a:r>
            <a:r>
              <a:rPr lang="en-US" sz="3500" dirty="0" err="1">
                <a:solidFill>
                  <a:srgbClr val="7030A0"/>
                </a:solidFill>
                <a:latin typeface="Gotham book"/>
              </a:rPr>
              <a:t>una</a:t>
            </a:r>
            <a:r>
              <a:rPr lang="en-US" sz="3500" dirty="0">
                <a:solidFill>
                  <a:srgbClr val="7030A0"/>
                </a:solidFill>
                <a:latin typeface="Gotham book"/>
              </a:rPr>
              <a:t> pareja.</a:t>
            </a:r>
          </a:p>
        </p:txBody>
      </p:sp>
    </p:spTree>
    <p:extLst>
      <p:ext uri="{BB962C8B-B14F-4D97-AF65-F5344CB8AC3E}">
        <p14:creationId xmlns:p14="http://schemas.microsoft.com/office/powerpoint/2010/main" val="384067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4739812" y="1490146"/>
            <a:ext cx="6483360" cy="3832968"/>
          </a:xfrm>
          <a:prstGeom prst="wedgeRoundRectCallout">
            <a:avLst>
              <a:gd name="adj1" fmla="val -66338"/>
              <a:gd name="adj2" fmla="val 37419"/>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prstClr val="white"/>
                </a:solidFill>
                <a:latin typeface="Gotham book"/>
              </a:rPr>
              <a:t>Un término de vocabulario que aprenderemos en esta unidad es ______.</a:t>
            </a:r>
            <a:endParaRPr kumimoji="0" lang="en-US" sz="2000" b="0" i="0" u="none" strike="noStrike" kern="1200" cap="none" spc="0" normalizeH="0" baseline="0" noProof="0" dirty="0">
              <a:ln>
                <a:noFill/>
              </a:ln>
              <a:solidFill>
                <a:prstClr val="white"/>
              </a:solidFill>
              <a:effectLst/>
              <a:uLnTx/>
              <a:uFillTx/>
              <a:latin typeface="Gotham book"/>
            </a:endParaRPr>
          </a:p>
          <a:p>
            <a:pPr lvl="0" algn="ctr">
              <a:defRPr/>
            </a:pPr>
            <a:r>
              <a:rPr lang="en-US" sz="4000" i="1" dirty="0">
                <a:solidFill>
                  <a:schemeClr val="bg2"/>
                </a:solidFill>
                <a:latin typeface="Gotham book"/>
              </a:rPr>
              <a:t>(</a:t>
            </a:r>
            <a:r>
              <a:rPr lang="es-ES" sz="4000" i="1" dirty="0">
                <a:solidFill>
                  <a:schemeClr val="bg2"/>
                </a:solidFill>
                <a:latin typeface="Gotham book"/>
              </a:rPr>
              <a:t>Lee la respuesta que hayas elegido para este trimestre</a:t>
            </a:r>
            <a:r>
              <a:rPr lang="en-US" sz="4000" i="1" dirty="0">
                <a:solidFill>
                  <a:schemeClr val="bg2"/>
                </a:solidFill>
                <a:latin typeface="Gotham book"/>
              </a:rPr>
              <a:t>)</a:t>
            </a:r>
            <a:endParaRPr kumimoji="0" lang="en-US" sz="4000" b="0" i="1" u="none" strike="noStrike" kern="1200" cap="none" spc="0" normalizeH="0" baseline="0" noProof="0" dirty="0">
              <a:ln>
                <a:noFill/>
              </a:ln>
              <a:solidFill>
                <a:schemeClr val="bg2"/>
              </a:solidFill>
              <a:effectLst/>
              <a:uLnTx/>
              <a:uFillTx/>
              <a:latin typeface="Gotham book"/>
            </a:endParaRPr>
          </a:p>
        </p:txBody>
      </p:sp>
      <p:pic>
        <p:nvPicPr>
          <p:cNvPr id="4" name="Graphic 3">
            <a:extLst>
              <a:ext uri="{FF2B5EF4-FFF2-40B4-BE49-F238E27FC236}">
                <a16:creationId xmlns:a16="http://schemas.microsoft.com/office/drawing/2014/main" id="{3B44F705-0556-B2EC-9C3F-44913A23861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01416" y="3058287"/>
            <a:ext cx="1268449" cy="1268449"/>
          </a:xfrm>
          <a:prstGeom prst="rect">
            <a:avLst/>
          </a:prstGeom>
        </p:spPr>
      </p:pic>
    </p:spTree>
    <p:extLst>
      <p:ext uri="{BB962C8B-B14F-4D97-AF65-F5344CB8AC3E}">
        <p14:creationId xmlns:p14="http://schemas.microsoft.com/office/powerpoint/2010/main" val="24843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760937" y="2209798"/>
            <a:ext cx="10865004" cy="4120487"/>
          </a:xfrm>
          <a:prstGeom prst="rect">
            <a:avLst/>
          </a:prstGeom>
          <a:noFill/>
        </p:spPr>
        <p:txBody>
          <a:bodyPr wrap="square" rtlCol="0">
            <a:spAutoFit/>
          </a:bodyPr>
          <a:lstStyle/>
          <a:p>
            <a:pPr lvl="0" algn="ctr">
              <a:lnSpc>
                <a:spcPct val="110000"/>
              </a:lnSpc>
              <a:spcAft>
                <a:spcPts val="600"/>
              </a:spcAft>
              <a:defRPr/>
            </a:pPr>
            <a:r>
              <a:rPr lang="es-ES" sz="4800" dirty="0">
                <a:solidFill>
                  <a:srgbClr val="0070C0"/>
                </a:solidFill>
                <a:latin typeface="Gotham Book"/>
                <a:ea typeface="Times New Roman" panose="02020603050405020304" pitchFamily="18" charset="0"/>
                <a:cs typeface="Times New Roman" panose="02020603050405020304" pitchFamily="18" charset="0"/>
              </a:rPr>
              <a:t>Cuáles son los términos clave que necesitamos conocer para entender esta unidad sobre Reconstrucción y qué significado tienen en el contexto de nuestra unidad</a:t>
            </a:r>
            <a:r>
              <a:rPr lang="en-US" sz="4800" dirty="0">
                <a:solidFill>
                  <a:srgbClr val="0070C0"/>
                </a:solidFill>
                <a:latin typeface="Gotham Book"/>
                <a:ea typeface="Times New Roman" panose="02020603050405020304" pitchFamily="18" charset="0"/>
                <a:cs typeface="Times New Roman" panose="02020603050405020304" pitchFamily="18" charset="0"/>
              </a:rPr>
              <a:t>?</a:t>
            </a:r>
            <a:endParaRPr kumimoji="0" lang="en-US" sz="4800" b="0" i="0" u="none" strike="noStrike" kern="1200" cap="none" spc="0" normalizeH="0" baseline="0" noProof="0" dirty="0">
              <a:ln>
                <a:noFill/>
              </a:ln>
              <a:solidFill>
                <a:srgbClr val="0070C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546FC1A7-A711-E44B-2B9F-92E44778AF23}"/>
              </a:ext>
            </a:extLst>
          </p:cNvPr>
          <p:cNvSpPr txBox="1"/>
          <p:nvPr/>
        </p:nvSpPr>
        <p:spPr>
          <a:xfrm>
            <a:off x="478971" y="1785257"/>
            <a:ext cx="10961915" cy="4644733"/>
          </a:xfrm>
          <a:prstGeom prst="rect">
            <a:avLst/>
          </a:prstGeom>
          <a:noFill/>
        </p:spPr>
        <p:txBody>
          <a:bodyPr wrap="square" rtlCol="0">
            <a:spAutoFit/>
          </a:bodyPr>
          <a:lstStyle/>
          <a:p>
            <a:pPr marL="742950" marR="0" lvl="0" indent="-742950">
              <a:lnSpc>
                <a:spcPct val="110000"/>
              </a:lnSpc>
              <a:spcAft>
                <a:spcPts val="600"/>
              </a:spcAft>
              <a:buFont typeface="+mj-lt"/>
              <a:buAutoNum type="arabicPeriod"/>
              <a:tabLst>
                <a:tab pos="457200" algn="l"/>
              </a:tabLst>
            </a:pPr>
            <a:r>
              <a:rPr lang="es-ES" sz="3800" b="1" i="1" u="sng" dirty="0">
                <a:solidFill>
                  <a:schemeClr val="accent6">
                    <a:lumMod val="75000"/>
                  </a:schemeClr>
                </a:solidFill>
                <a:latin typeface="Gotham Book"/>
                <a:ea typeface="Times New Roman" panose="02020603050405020304" pitchFamily="18" charset="0"/>
                <a:cs typeface="Times New Roman" panose="02020603050405020304" pitchFamily="18" charset="0"/>
              </a:rPr>
              <a:t>Identificaremos, definiremos y ejemplificaremos</a:t>
            </a:r>
            <a:r>
              <a:rPr lang="es-ES" sz="3800" dirty="0">
                <a:solidFill>
                  <a:schemeClr val="accent6">
                    <a:lumMod val="75000"/>
                  </a:schemeClr>
                </a:solidFill>
                <a:latin typeface="Gotham Book"/>
                <a:ea typeface="Times New Roman" panose="02020603050405020304" pitchFamily="18" charset="0"/>
                <a:cs typeface="Times New Roman" panose="02020603050405020304" pitchFamily="18" charset="0"/>
              </a:rPr>
              <a:t> los términos clave de la era de la Reconstrucción</a:t>
            </a:r>
            <a:r>
              <a:rPr lang="en-US" sz="3800" dirty="0">
                <a:solidFill>
                  <a:schemeClr val="accent6">
                    <a:lumMod val="75000"/>
                  </a:schemeClr>
                </a:solidFill>
                <a:latin typeface="Gotham Book"/>
                <a:ea typeface="Times New Roman" panose="02020603050405020304" pitchFamily="18" charset="0"/>
                <a:cs typeface="Times New Roman" panose="02020603050405020304" pitchFamily="18" charset="0"/>
              </a:rPr>
              <a:t>.</a:t>
            </a:r>
            <a:endParaRPr lang="en-US" sz="3800" dirty="0">
              <a:solidFill>
                <a:schemeClr val="accent6">
                  <a:lumMod val="75000"/>
                </a:schemeClr>
              </a:solidFill>
              <a:latin typeface="Aptos" panose="020B0004020202020204" pitchFamily="34" charset="0"/>
              <a:ea typeface="Times New Roman" panose="02020603050405020304" pitchFamily="18" charset="0"/>
              <a:cs typeface="Times New Roman" panose="02020603050405020304" pitchFamily="18" charset="0"/>
            </a:endParaRPr>
          </a:p>
          <a:p>
            <a:pPr marL="742950" marR="0" lvl="0" indent="-742950">
              <a:lnSpc>
                <a:spcPct val="110000"/>
              </a:lnSpc>
              <a:spcAft>
                <a:spcPts val="600"/>
              </a:spcAft>
              <a:buFont typeface="+mj-lt"/>
              <a:buAutoNum type="arabicPeriod"/>
              <a:tabLst>
                <a:tab pos="457200" algn="l"/>
              </a:tabLst>
            </a:pPr>
            <a:r>
              <a:rPr lang="es-ES" sz="3800" b="1" i="1" u="sng" dirty="0">
                <a:solidFill>
                  <a:schemeClr val="accent4">
                    <a:lumMod val="75000"/>
                  </a:schemeClr>
                </a:solidFill>
                <a:latin typeface="Gotham Book"/>
                <a:ea typeface="Times New Roman" panose="02020603050405020304" pitchFamily="18" charset="0"/>
                <a:cs typeface="Times New Roman" panose="02020603050405020304" pitchFamily="18" charset="0"/>
              </a:rPr>
              <a:t>Utilizaré</a:t>
            </a:r>
            <a:r>
              <a:rPr lang="es-ES" sz="3800" dirty="0">
                <a:solidFill>
                  <a:schemeClr val="accent4">
                    <a:lumMod val="75000"/>
                  </a:schemeClr>
                </a:solidFill>
                <a:latin typeface="Gotham Book"/>
                <a:ea typeface="Times New Roman" panose="02020603050405020304" pitchFamily="18" charset="0"/>
                <a:cs typeface="Times New Roman" panose="02020603050405020304" pitchFamily="18" charset="0"/>
              </a:rPr>
              <a:t> la información y el contexto de varios pasajes breves para identificar y registrar la definición de cada término y proporcionar ejemplos del término en el contexto de nuestra unidad</a:t>
            </a:r>
            <a:r>
              <a:rPr lang="en-US" sz="3800" dirty="0">
                <a:solidFill>
                  <a:schemeClr val="accent4">
                    <a:lumMod val="75000"/>
                  </a:schemeClr>
                </a:solidFill>
                <a:latin typeface="Gotham Book"/>
                <a:ea typeface="Times New Roman" panose="02020603050405020304" pitchFamily="18" charset="0"/>
                <a:cs typeface="Times New Roman" panose="02020603050405020304" pitchFamily="18" charset="0"/>
              </a:rPr>
              <a:t>.</a:t>
            </a:r>
            <a:endParaRPr lang="en-US" sz="3800" dirty="0">
              <a:solidFill>
                <a:schemeClr val="accent4">
                  <a:lumMod val="75000"/>
                </a:schemeClr>
              </a:solidFill>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61109"/>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Reconstrucción</a:t>
            </a:r>
            <a:r>
              <a:rPr lang="en-US" sz="8000" dirty="0">
                <a:solidFill>
                  <a:schemeClr val="bg1"/>
                </a:solidFill>
                <a:latin typeface="Gotham Medium"/>
              </a:rPr>
              <a: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107795" y="1589314"/>
            <a:ext cx="6031393" cy="5139869"/>
          </a:xfrm>
          <a:prstGeom prst="rect">
            <a:avLst/>
          </a:prstGeom>
          <a:noFill/>
        </p:spPr>
        <p:txBody>
          <a:bodyPr wrap="square" rtlCol="0">
            <a:spAutoFit/>
          </a:bodyPr>
          <a:lstStyle/>
          <a:p>
            <a:pPr lvl="0">
              <a:spcAft>
                <a:spcPts val="600"/>
              </a:spcAft>
              <a:defRPr/>
            </a:pPr>
            <a:r>
              <a:rPr lang="es-ES" sz="2200" dirty="0">
                <a:solidFill>
                  <a:srgbClr val="C00000"/>
                </a:solidFill>
                <a:latin typeface="Gotham book"/>
                <a:ea typeface="Times New Roman" panose="02020603050405020304" pitchFamily="18" charset="0"/>
                <a:cs typeface="Times New Roman" panose="02020603050405020304" pitchFamily="18" charset="0"/>
              </a:rPr>
              <a:t>La Guerra Civil había dividido a Estados Unidos durante cuatro sangrientos años</a:t>
            </a:r>
            <a:r>
              <a:rPr kumimoji="0" lang="en-US" sz="22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rPr>
              <a:t>. </a:t>
            </a:r>
            <a:r>
              <a:rPr lang="es-ES" sz="2200" dirty="0">
                <a:solidFill>
                  <a:srgbClr val="7030A0"/>
                </a:solidFill>
                <a:latin typeface="Gotham book"/>
                <a:ea typeface="Times New Roman" panose="02020603050405020304" pitchFamily="18" charset="0"/>
                <a:cs typeface="Times New Roman" panose="02020603050405020304" pitchFamily="18" charset="0"/>
              </a:rPr>
              <a:t>Para avanzar como nación, la gente en el gobierno de EE. UU. tenía planes diferentes sobre cómo </a:t>
            </a:r>
            <a:r>
              <a:rPr lang="es-ES" sz="2200" b="1" dirty="0">
                <a:solidFill>
                  <a:srgbClr val="7030A0"/>
                </a:solidFill>
                <a:latin typeface="Gotham book"/>
                <a:ea typeface="Times New Roman" panose="02020603050405020304" pitchFamily="18" charset="0"/>
                <a:cs typeface="Times New Roman" panose="02020603050405020304" pitchFamily="18" charset="0"/>
              </a:rPr>
              <a:t>reconstruir</a:t>
            </a:r>
            <a:r>
              <a:rPr lang="es-ES" sz="2200" dirty="0">
                <a:solidFill>
                  <a:srgbClr val="7030A0"/>
                </a:solidFill>
                <a:latin typeface="Gotham book"/>
                <a:ea typeface="Times New Roman" panose="02020603050405020304" pitchFamily="18" charset="0"/>
                <a:cs typeface="Times New Roman" panose="02020603050405020304" pitchFamily="18" charset="0"/>
              </a:rPr>
              <a:t> o reconstruir los gobiernos y economías del Sur</a:t>
            </a:r>
            <a:r>
              <a:rPr lang="en-US" sz="2200" dirty="0">
                <a:solidFill>
                  <a:srgbClr val="7030A0"/>
                </a:solidFill>
                <a:latin typeface="Gotham book"/>
                <a:ea typeface="Times New Roman" panose="02020603050405020304" pitchFamily="18" charset="0"/>
                <a:cs typeface="Times New Roman" panose="02020603050405020304" pitchFamily="18" charset="0"/>
              </a:rPr>
              <a:t>. </a:t>
            </a:r>
          </a:p>
          <a:p>
            <a:pPr marL="0" marR="0" lvl="0" indent="0" defTabSz="914400" rtl="0" eaLnBrk="1" fontAlgn="auto" latinLnBrk="0" hangingPunct="1">
              <a:spcBef>
                <a:spcPts val="0"/>
              </a:spcBef>
              <a:spcAft>
                <a:spcPts val="600"/>
              </a:spcAft>
              <a:buClrTx/>
              <a:buSzTx/>
              <a:buFontTx/>
              <a:buNone/>
              <a:tabLst/>
              <a:defRPr/>
            </a:pPr>
            <a:endParaRPr lang="en-US" sz="2200" dirty="0">
              <a:solidFill>
                <a:srgbClr val="0070C0"/>
              </a:solidFill>
              <a:latin typeface="Gotham book"/>
              <a:ea typeface="Times New Roman" panose="02020603050405020304" pitchFamily="18" charset="0"/>
              <a:cs typeface="Times New Roman" panose="02020603050405020304" pitchFamily="18" charset="0"/>
            </a:endParaRPr>
          </a:p>
          <a:p>
            <a:pPr lvl="0">
              <a:spcAft>
                <a:spcPts val="600"/>
              </a:spcAft>
              <a:defRPr/>
            </a:pP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Algunos querían que la </a:t>
            </a:r>
            <a:r>
              <a:rPr lang="es-ES" sz="2200" b="1" dirty="0">
                <a:solidFill>
                  <a:schemeClr val="accent6">
                    <a:lumMod val="75000"/>
                  </a:schemeClr>
                </a:solidFill>
                <a:latin typeface="Gotham book"/>
                <a:ea typeface="Times New Roman" panose="02020603050405020304" pitchFamily="18" charset="0"/>
                <a:cs typeface="Times New Roman" panose="02020603050405020304" pitchFamily="18" charset="0"/>
              </a:rPr>
              <a:t>Reconstrucción</a:t>
            </a: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 fuera indulgente con los </a:t>
            </a:r>
            <a:r>
              <a:rPr lang="es-ES" sz="2200" dirty="0" err="1">
                <a:solidFill>
                  <a:schemeClr val="accent6">
                    <a:lumMod val="75000"/>
                  </a:schemeClr>
                </a:solidFill>
                <a:latin typeface="Gotham book"/>
                <a:ea typeface="Times New Roman" panose="02020603050405020304" pitchFamily="18" charset="0"/>
                <a:cs typeface="Times New Roman" panose="02020603050405020304" pitchFamily="18" charset="0"/>
              </a:rPr>
              <a:t>exconfederados</a:t>
            </a: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 perdonándoles y permitiéndoles volver a la Unión. Otros querían que los </a:t>
            </a:r>
            <a:r>
              <a:rPr lang="es-ES" sz="2200" dirty="0" err="1">
                <a:solidFill>
                  <a:schemeClr val="accent6">
                    <a:lumMod val="75000"/>
                  </a:schemeClr>
                </a:solidFill>
                <a:latin typeface="Gotham book"/>
                <a:ea typeface="Times New Roman" panose="02020603050405020304" pitchFamily="18" charset="0"/>
                <a:cs typeface="Times New Roman" panose="02020603050405020304" pitchFamily="18" charset="0"/>
              </a:rPr>
              <a:t>exconfederados</a:t>
            </a: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 fueran castigados por rebelarse contra el gobierno estadounidense</a:t>
            </a:r>
            <a:r>
              <a:rPr lang="en-US" sz="2200" dirty="0">
                <a:solidFill>
                  <a:schemeClr val="accent6">
                    <a:lumMod val="75000"/>
                  </a:schemeClr>
                </a:solidFill>
                <a:latin typeface="Gotham book"/>
                <a:ea typeface="Times New Roman" panose="02020603050405020304" pitchFamily="18" charset="0"/>
                <a:cs typeface="Times New Roman" panose="02020603050405020304" pitchFamily="18" charset="0"/>
              </a:rPr>
              <a:t>. </a:t>
            </a:r>
          </a:p>
          <a:p>
            <a:pPr marL="0" marR="0" lvl="0" indent="0" defTabSz="914400" rtl="0" eaLnBrk="1" fontAlgn="auto" latinLnBrk="0" hangingPunct="1">
              <a:spcBef>
                <a:spcPts val="0"/>
              </a:spcBef>
              <a:spcAft>
                <a:spcPts val="600"/>
              </a:spcAft>
              <a:buClrTx/>
              <a:buSzTx/>
              <a:buFontTx/>
              <a:buNone/>
              <a:tabLst/>
              <a:defRPr/>
            </a:pPr>
            <a:endParaRPr lang="en-US" sz="2200" dirty="0">
              <a:solidFill>
                <a:srgbClr val="0070C0"/>
              </a:solidFill>
              <a:latin typeface="Gotham book"/>
              <a:ea typeface="Times New Roman" panose="02020603050405020304" pitchFamily="18" charset="0"/>
              <a:cs typeface="Times New Roman" panose="02020603050405020304" pitchFamily="18" charset="0"/>
            </a:endParaRPr>
          </a:p>
          <a:p>
            <a:pPr lvl="0">
              <a:spcAft>
                <a:spcPts val="600"/>
              </a:spcAft>
              <a:defRPr/>
            </a:pPr>
            <a:r>
              <a:rPr lang="es-ES" sz="2200" dirty="0">
                <a:solidFill>
                  <a:srgbClr val="0070C0"/>
                </a:solidFill>
                <a:latin typeface="Gotham book"/>
                <a:ea typeface="Times New Roman" panose="02020603050405020304" pitchFamily="18" charset="0"/>
                <a:cs typeface="Times New Roman" panose="02020603050405020304" pitchFamily="18" charset="0"/>
              </a:rPr>
              <a:t>Estas posturas opuestas causaron muchos conflictos durante la Era de la </a:t>
            </a:r>
            <a:r>
              <a:rPr lang="es-ES" sz="2200" b="1" dirty="0">
                <a:solidFill>
                  <a:srgbClr val="0070C0"/>
                </a:solidFill>
                <a:latin typeface="Gotham book"/>
                <a:ea typeface="Times New Roman" panose="02020603050405020304" pitchFamily="18" charset="0"/>
                <a:cs typeface="Times New Roman" panose="02020603050405020304" pitchFamily="18" charset="0"/>
              </a:rPr>
              <a:t>Reconstrucción</a:t>
            </a:r>
            <a:r>
              <a:rPr lang="en-US" sz="2200" dirty="0">
                <a:solidFill>
                  <a:srgbClr val="0070C0"/>
                </a:solidFill>
                <a:latin typeface="Gotham book"/>
                <a:ea typeface="Times New Roman" panose="02020603050405020304" pitchFamily="18" charset="0"/>
                <a:cs typeface="Times New Roman" panose="02020603050405020304" pitchFamily="18" charset="0"/>
              </a:rPr>
              <a:t>. </a:t>
            </a:r>
          </a:p>
        </p:txBody>
      </p:sp>
      <p:pic>
        <p:nvPicPr>
          <p:cNvPr id="2052" name="Picture 4" descr="A political poster titled &quot;The Fifteenth Amendment and its Results.&quot; There is a collage of images representing the advancements made as a result of the 15th amendment including images showing an African American teacher teaching young African American children, African Americans working different jobs, gathering peacefully to celebrate in the streets of Baltimore in 1870, and above all of it is a portrait of Abraham Lincoln flanked by 2 women in the style of ancient Greece. ">
            <a:extLst>
              <a:ext uri="{FF2B5EF4-FFF2-40B4-BE49-F238E27FC236}">
                <a16:creationId xmlns:a16="http://schemas.microsoft.com/office/drawing/2014/main" id="{66278241-C5F8-C426-3BE0-37173C1308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8801" y="1298803"/>
            <a:ext cx="5633587" cy="4450895"/>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CE843E7-8600-E4CB-A11D-F95819256E98}"/>
              </a:ext>
            </a:extLst>
          </p:cNvPr>
          <p:cNvSpPr txBox="1"/>
          <p:nvPr/>
        </p:nvSpPr>
        <p:spPr>
          <a:xfrm>
            <a:off x="5888110" y="5749698"/>
            <a:ext cx="6303890" cy="707886"/>
          </a:xfrm>
          <a:prstGeom prst="rect">
            <a:avLst/>
          </a:prstGeom>
          <a:noFill/>
        </p:spPr>
        <p:txBody>
          <a:bodyPr wrap="square" rtlCol="0">
            <a:spAutoFit/>
          </a:bodyPr>
          <a:lstStyle/>
          <a:p>
            <a:pPr algn="ctr"/>
            <a:r>
              <a:rPr lang="es-ES" sz="2000" dirty="0">
                <a:latin typeface="Gotham book"/>
              </a:rPr>
              <a:t>La Decimoquinta Enmienda y sus resultados</a:t>
            </a:r>
            <a:r>
              <a:rPr lang="en-US" sz="2000" dirty="0">
                <a:latin typeface="Gotham book"/>
              </a:rPr>
              <a:t>.</a:t>
            </a:r>
          </a:p>
          <a:p>
            <a:pPr algn="ctr"/>
            <a:r>
              <a:rPr lang="en-US" sz="2000" i="1" dirty="0">
                <a:latin typeface="Gotham book"/>
              </a:rPr>
              <a:t>La Biblioteca del Congreso.</a:t>
            </a:r>
          </a:p>
        </p:txBody>
      </p:sp>
    </p:spTree>
    <p:extLst>
      <p:ext uri="{BB962C8B-B14F-4D97-AF65-F5344CB8AC3E}">
        <p14:creationId xmlns:p14="http://schemas.microsoft.com/office/powerpoint/2010/main" val="181338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779305E-AA58-689C-C2BE-94A49CD37E4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687FCCD-2688-34B0-7223-ECA78F6B72D8}"/>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Aparcero</a:t>
            </a:r>
            <a:r>
              <a:rPr kumimoji="0" lang="en-US" sz="8000" b="0" i="0" u="none" strike="noStrike" kern="1200" cap="none" spc="0" normalizeH="0" baseline="0" noProof="0" dirty="0">
                <a:ln>
                  <a:noFill/>
                </a:ln>
                <a:solidFill>
                  <a:schemeClr val="bg1"/>
                </a:solidFill>
                <a:effectLst/>
                <a:uLnTx/>
                <a:uFillTx/>
                <a:latin typeface="Gotham Medium"/>
                <a:ea typeface="+mj-ea"/>
                <a:cs typeface="+mj-cs"/>
              </a:rPr>
              <a: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A5613E55-9ED0-7152-00F3-1898234903BB}"/>
              </a:ext>
            </a:extLst>
          </p:cNvPr>
          <p:cNvSpPr txBox="1"/>
          <p:nvPr/>
        </p:nvSpPr>
        <p:spPr>
          <a:xfrm>
            <a:off x="0" y="1600199"/>
            <a:ext cx="7030204" cy="5007333"/>
          </a:xfrm>
          <a:prstGeom prst="rect">
            <a:avLst/>
          </a:prstGeom>
          <a:noFill/>
        </p:spPr>
        <p:txBody>
          <a:bodyPr wrap="square" rtlCol="0">
            <a:spAutoFit/>
          </a:bodyPr>
          <a:lstStyle/>
          <a:p>
            <a:pPr lvl="0">
              <a:lnSpc>
                <a:spcPct val="110000"/>
              </a:lnSpc>
              <a:spcAft>
                <a:spcPts val="600"/>
              </a:spcAft>
              <a:defRPr/>
            </a:pPr>
            <a:r>
              <a:rPr lang="es-ES" sz="1950" dirty="0">
                <a:solidFill>
                  <a:srgbClr val="0070C0"/>
                </a:solidFill>
                <a:latin typeface="Gotham Book"/>
                <a:ea typeface="Times New Roman" panose="02020603050405020304" pitchFamily="18" charset="0"/>
                <a:cs typeface="Times New Roman" panose="02020603050405020304" pitchFamily="18" charset="0"/>
              </a:rPr>
              <a:t>Tras la Guerra Civil, la mayoría de los negros recién liberados del sur no tenían dinero para comprar sus propias tierras. Esto también era cierto para muchos sureños blancos pobres. Como resultado, estos grupos a menudo trabajaban como </a:t>
            </a:r>
            <a:r>
              <a:rPr lang="es-ES" sz="1950" b="1" dirty="0">
                <a:solidFill>
                  <a:srgbClr val="0070C0"/>
                </a:solidFill>
                <a:latin typeface="Gotham Book"/>
                <a:ea typeface="Times New Roman" panose="02020603050405020304" pitchFamily="18" charset="0"/>
                <a:cs typeface="Times New Roman" panose="02020603050405020304" pitchFamily="18" charset="0"/>
              </a:rPr>
              <a:t>aparceros</a:t>
            </a:r>
            <a:r>
              <a:rPr kumimoji="0" lang="en-US" sz="1950" b="1"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a:t>
            </a:r>
          </a:p>
          <a:p>
            <a:pPr marL="0" marR="0" lvl="0" indent="0" defTabSz="914400" rtl="0" eaLnBrk="1" fontAlgn="auto" latinLnBrk="0" hangingPunct="1">
              <a:lnSpc>
                <a:spcPct val="110000"/>
              </a:lnSpc>
              <a:spcBef>
                <a:spcPts val="0"/>
              </a:spcBef>
              <a:spcAft>
                <a:spcPts val="600"/>
              </a:spcAft>
              <a:buClrTx/>
              <a:buSzTx/>
              <a:buFontTx/>
              <a:buNone/>
              <a:tabLst/>
              <a:defRPr/>
            </a:pPr>
            <a:endParaRPr lang="en-US" sz="1950" b="1" dirty="0">
              <a:solidFill>
                <a:srgbClr val="0070C0"/>
              </a:solidFill>
              <a:latin typeface="Gotham Book"/>
              <a:ea typeface="Times New Roman" panose="02020603050405020304" pitchFamily="18" charset="0"/>
              <a:cs typeface="Times New Roman" panose="02020603050405020304" pitchFamily="18" charset="0"/>
            </a:endParaRPr>
          </a:p>
          <a:p>
            <a:pPr lvl="0">
              <a:lnSpc>
                <a:spcPct val="110000"/>
              </a:lnSpc>
              <a:spcAft>
                <a:spcPts val="600"/>
              </a:spcAft>
              <a:defRPr/>
            </a:pPr>
            <a:r>
              <a:rPr lang="es-ES" sz="1950" dirty="0">
                <a:solidFill>
                  <a:schemeClr val="accent6">
                    <a:lumMod val="75000"/>
                  </a:schemeClr>
                </a:solidFill>
                <a:latin typeface="Gotham Book"/>
                <a:ea typeface="Times New Roman" panose="02020603050405020304" pitchFamily="18" charset="0"/>
                <a:cs typeface="Times New Roman" panose="02020603050405020304" pitchFamily="18" charset="0"/>
              </a:rPr>
              <a:t>Los</a:t>
            </a:r>
            <a:r>
              <a:rPr lang="es-ES" sz="1950" b="1" dirty="0">
                <a:solidFill>
                  <a:schemeClr val="accent6">
                    <a:lumMod val="75000"/>
                  </a:schemeClr>
                </a:solidFill>
                <a:latin typeface="Gotham Book"/>
                <a:ea typeface="Times New Roman" panose="02020603050405020304" pitchFamily="18" charset="0"/>
                <a:cs typeface="Times New Roman" panose="02020603050405020304" pitchFamily="18" charset="0"/>
              </a:rPr>
              <a:t> aparceros</a:t>
            </a:r>
            <a:r>
              <a:rPr lang="es-ES" sz="1950" dirty="0">
                <a:solidFill>
                  <a:schemeClr val="accent6">
                    <a:lumMod val="75000"/>
                  </a:schemeClr>
                </a:solidFill>
                <a:latin typeface="Gotham Book"/>
                <a:ea typeface="Times New Roman" panose="02020603050405020304" pitchFamily="18" charset="0"/>
                <a:cs typeface="Times New Roman" panose="02020603050405020304" pitchFamily="18" charset="0"/>
              </a:rPr>
              <a:t> eran agricultores que alquilaban tierras a los terratenientes. También alquilaban cualquier equipo agrícola, vivienda o comida que necesitaran al propietario</a:t>
            </a:r>
            <a:r>
              <a:rPr kumimoji="0" lang="en-US" sz="195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 </a:t>
            </a:r>
            <a:r>
              <a:rPr lang="es-ES" sz="1950" dirty="0">
                <a:solidFill>
                  <a:srgbClr val="7030A0"/>
                </a:solidFill>
                <a:latin typeface="Gotham Book"/>
                <a:ea typeface="Times New Roman" panose="02020603050405020304" pitchFamily="18" charset="0"/>
                <a:cs typeface="Times New Roman" panose="02020603050405020304" pitchFamily="18" charset="0"/>
              </a:rPr>
              <a:t>Pagaban estos productos después de la cosecha con una parte de sus cosechas. Cualquier beneficio de los cultivos que quedara era suyo para quedarse</a:t>
            </a:r>
            <a:r>
              <a:rPr kumimoji="0" lang="en-US" sz="1950" i="0" u="none"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rPr>
              <a:t>. </a:t>
            </a:r>
          </a:p>
          <a:p>
            <a:pPr marL="0" marR="0" lvl="0" indent="0" defTabSz="914400" rtl="0" eaLnBrk="1" fontAlgn="auto" latinLnBrk="0" hangingPunct="1">
              <a:lnSpc>
                <a:spcPct val="110000"/>
              </a:lnSpc>
              <a:spcBef>
                <a:spcPts val="0"/>
              </a:spcBef>
              <a:spcAft>
                <a:spcPts val="600"/>
              </a:spcAft>
              <a:buClrTx/>
              <a:buSzTx/>
              <a:buFontTx/>
              <a:buNone/>
              <a:tabLst/>
              <a:defRPr/>
            </a:pPr>
            <a:endParaRPr lang="en-US" sz="1950" b="0" dirty="0">
              <a:solidFill>
                <a:srgbClr val="0070C0"/>
              </a:solidFill>
              <a:latin typeface="Gotham Book"/>
              <a:ea typeface="Times New Roman" panose="02020603050405020304" pitchFamily="18" charset="0"/>
              <a:cs typeface="Times New Roman" panose="02020603050405020304" pitchFamily="18" charset="0"/>
            </a:endParaRPr>
          </a:p>
          <a:p>
            <a:pPr lvl="0">
              <a:lnSpc>
                <a:spcPct val="110000"/>
              </a:lnSpc>
              <a:spcAft>
                <a:spcPts val="600"/>
              </a:spcAft>
              <a:defRPr/>
            </a:pPr>
            <a:r>
              <a:rPr lang="es-ES" sz="1950" dirty="0">
                <a:solidFill>
                  <a:srgbClr val="C00000"/>
                </a:solidFill>
                <a:latin typeface="Gotham Book"/>
                <a:ea typeface="Times New Roman" panose="02020603050405020304" pitchFamily="18" charset="0"/>
                <a:cs typeface="Times New Roman" panose="02020603050405020304" pitchFamily="18" charset="0"/>
              </a:rPr>
              <a:t>A menudo quedaba poco o nada de dinero, lo que significaba que los </a:t>
            </a:r>
            <a:r>
              <a:rPr lang="es-ES" sz="1950" b="1" dirty="0">
                <a:solidFill>
                  <a:srgbClr val="C00000"/>
                </a:solidFill>
                <a:latin typeface="Gotham Book"/>
                <a:ea typeface="Times New Roman" panose="02020603050405020304" pitchFamily="18" charset="0"/>
                <a:cs typeface="Times New Roman" panose="02020603050405020304" pitchFamily="18" charset="0"/>
              </a:rPr>
              <a:t>aparceros</a:t>
            </a:r>
            <a:r>
              <a:rPr lang="es-ES" sz="1950" dirty="0">
                <a:solidFill>
                  <a:srgbClr val="C00000"/>
                </a:solidFill>
                <a:latin typeface="Gotham Book"/>
                <a:ea typeface="Times New Roman" panose="02020603050405020304" pitchFamily="18" charset="0"/>
                <a:cs typeface="Times New Roman" panose="02020603050405020304" pitchFamily="18" charset="0"/>
              </a:rPr>
              <a:t> a menudo quedaban atrapados en un ciclo de deuda</a:t>
            </a:r>
            <a:r>
              <a:rPr kumimoji="0" lang="en-US" sz="195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rPr>
              <a:t>.</a:t>
            </a:r>
            <a:endParaRPr kumimoji="0" lang="en-US" sz="1950" b="0"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pic>
        <p:nvPicPr>
          <p:cNvPr id="5122" name="Picture 2" descr=" A black and white photograph of a sharecropper's small, one room log cabin. The house appears in poor shape. Barely visible in the old photograph are 2 people sitting on the porch. ">
            <a:extLst>
              <a:ext uri="{FF2B5EF4-FFF2-40B4-BE49-F238E27FC236}">
                <a16:creationId xmlns:a16="http://schemas.microsoft.com/office/drawing/2014/main" id="{367A0DC5-D628-03F7-1576-BBAD7FDAB2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22" t="3226" r="2882" b="3494"/>
          <a:stretch>
            <a:fillRect/>
          </a:stretch>
        </p:blipFill>
        <p:spPr bwMode="auto">
          <a:xfrm>
            <a:off x="7160830" y="1393372"/>
            <a:ext cx="4900544" cy="3864429"/>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804FF48-57EA-358B-67CA-74190569BED3}"/>
              </a:ext>
            </a:extLst>
          </p:cNvPr>
          <p:cNvSpPr txBox="1"/>
          <p:nvPr/>
        </p:nvSpPr>
        <p:spPr>
          <a:xfrm>
            <a:off x="6792686" y="5257801"/>
            <a:ext cx="5399314" cy="769441"/>
          </a:xfrm>
          <a:prstGeom prst="rect">
            <a:avLst/>
          </a:prstGeom>
          <a:noFill/>
        </p:spPr>
        <p:txBody>
          <a:bodyPr wrap="square" rtlCol="0">
            <a:spAutoFit/>
          </a:bodyPr>
          <a:lstStyle/>
          <a:p>
            <a:pPr algn="ctr"/>
            <a:r>
              <a:rPr lang="en-US" sz="2200" dirty="0">
                <a:latin typeface="Gotham book"/>
              </a:rPr>
              <a:t>Una cabaña de </a:t>
            </a:r>
            <a:r>
              <a:rPr lang="en-US" sz="2200" dirty="0" err="1">
                <a:latin typeface="Gotham book"/>
              </a:rPr>
              <a:t>aparcero</a:t>
            </a:r>
            <a:r>
              <a:rPr lang="en-US" sz="2200" dirty="0">
                <a:latin typeface="Gotham book"/>
              </a:rPr>
              <a:t> </a:t>
            </a:r>
            <a:r>
              <a:rPr lang="en-US" sz="2200" dirty="0" err="1">
                <a:latin typeface="Gotham book"/>
              </a:rPr>
              <a:t>cerca</a:t>
            </a:r>
            <a:r>
              <a:rPr lang="en-US" sz="2200" dirty="0">
                <a:latin typeface="Gotham book"/>
              </a:rPr>
              <a:t> de Houston</a:t>
            </a:r>
          </a:p>
          <a:p>
            <a:pPr algn="ctr"/>
            <a:r>
              <a:rPr lang="es-ES" sz="2200" i="1" dirty="0">
                <a:latin typeface="Gotham book"/>
              </a:rPr>
              <a:t>El portal a la historia de Texas</a:t>
            </a:r>
            <a:endParaRPr lang="en-US" sz="2200" i="1" dirty="0">
              <a:latin typeface="Gotham book"/>
            </a:endParaRPr>
          </a:p>
        </p:txBody>
      </p:sp>
    </p:spTree>
    <p:extLst>
      <p:ext uri="{BB962C8B-B14F-4D97-AF65-F5344CB8AC3E}">
        <p14:creationId xmlns:p14="http://schemas.microsoft.com/office/powerpoint/2010/main" val="2022433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85FDB18-A473-8E81-5A17-555858E4D541}"/>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D52C751-DF24-80CF-3612-4DD4A31E2E5F}"/>
              </a:ext>
            </a:extLst>
          </p:cNvPr>
          <p:cNvSpPr txBox="1">
            <a:spLocks noGrp="1"/>
          </p:cNvSpPr>
          <p:nvPr>
            <p:ph type="title" idx="4294967295"/>
          </p:nvPr>
        </p:nvSpPr>
        <p:spPr>
          <a:xfrm>
            <a:off x="2069294" y="-74026"/>
            <a:ext cx="8240486" cy="13533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Enmienda</a:t>
            </a:r>
            <a:r>
              <a:rPr kumimoji="0" lang="en-US" sz="8000" b="0" i="0" u="none" strike="noStrike" kern="1200" cap="none" spc="0" normalizeH="0" baseline="0" noProof="0" dirty="0">
                <a:ln>
                  <a:noFill/>
                </a:ln>
                <a:solidFill>
                  <a:schemeClr val="bg1"/>
                </a:solidFill>
                <a:effectLst/>
                <a:uLnTx/>
                <a:uFillTx/>
                <a:latin typeface="Gotham Medium"/>
                <a:ea typeface="+mj-ea"/>
                <a:cs typeface="+mj-cs"/>
              </a:rPr>
              <a: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281A9F6F-51F3-80BA-448B-73D59C9B3A1B}"/>
              </a:ext>
            </a:extLst>
          </p:cNvPr>
          <p:cNvSpPr txBox="1"/>
          <p:nvPr/>
        </p:nvSpPr>
        <p:spPr>
          <a:xfrm>
            <a:off x="86023" y="1578428"/>
            <a:ext cx="8121805" cy="5401479"/>
          </a:xfrm>
          <a:prstGeom prst="rect">
            <a:avLst/>
          </a:prstGeom>
          <a:noFill/>
        </p:spPr>
        <p:txBody>
          <a:bodyPr wrap="square" rtlCol="0">
            <a:spAutoFit/>
          </a:bodyPr>
          <a:lstStyle/>
          <a:p>
            <a:pPr lvl="0">
              <a:spcAft>
                <a:spcPts val="600"/>
              </a:spcAft>
              <a:defRPr/>
            </a:pPr>
            <a:r>
              <a:rPr lang="es-ES" sz="2200" dirty="0">
                <a:solidFill>
                  <a:srgbClr val="0070C0"/>
                </a:solidFill>
                <a:latin typeface="Gotham Book"/>
                <a:ea typeface="Times New Roman" panose="02020603050405020304" pitchFamily="18" charset="0"/>
                <a:cs typeface="Times New Roman" panose="02020603050405020304" pitchFamily="18" charset="0"/>
              </a:rPr>
              <a:t>Cuando los Padres Fundadores redactaron la Constitución de los Estados Unidos en la década de 1780, el documento solo detallaba los poderes del gobierno. Muchos estadounidenses querían que añadieran más información sobre los derechos específicos de las personas</a:t>
            </a:r>
            <a:r>
              <a:rPr lang="en-US" sz="2200" dirty="0">
                <a:solidFill>
                  <a:srgbClr val="0070C0"/>
                </a:solidFill>
                <a:latin typeface="Gotham Book"/>
                <a:ea typeface="Times New Roman" panose="02020603050405020304" pitchFamily="18" charset="0"/>
                <a:cs typeface="Times New Roman" panose="02020603050405020304" pitchFamily="18" charset="0"/>
              </a:rPr>
              <a:t>. </a:t>
            </a:r>
          </a:p>
          <a:p>
            <a:pPr marL="0" marR="0" lvl="0" indent="0" defTabSz="914400" rtl="0" eaLnBrk="1" fontAlgn="auto" latinLnBrk="0" hangingPunct="1">
              <a:spcBef>
                <a:spcPts val="0"/>
              </a:spcBef>
              <a:spcAft>
                <a:spcPts val="600"/>
              </a:spcAft>
              <a:buClrTx/>
              <a:buSzTx/>
              <a:buFontTx/>
              <a:buNone/>
              <a:tabLst/>
              <a:defRPr/>
            </a:pPr>
            <a:endParaRPr kumimoji="0" lang="en-US" sz="22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endParaRPr>
          </a:p>
          <a:p>
            <a:pPr lvl="0">
              <a:spcAft>
                <a:spcPts val="600"/>
              </a:spcAft>
              <a:defRPr/>
            </a:pPr>
            <a:r>
              <a:rPr lang="es-ES" sz="2200" dirty="0">
                <a:solidFill>
                  <a:srgbClr val="7030A0"/>
                </a:solidFill>
                <a:latin typeface="Gotham Book"/>
                <a:ea typeface="Times New Roman" panose="02020603050405020304" pitchFamily="18" charset="0"/>
                <a:cs typeface="Times New Roman" panose="02020603050405020304" pitchFamily="18" charset="0"/>
              </a:rPr>
              <a:t>En respuesta, los Padres Fundadores redactaron diez </a:t>
            </a:r>
            <a:r>
              <a:rPr lang="es-ES" sz="2200" b="1" dirty="0">
                <a:solidFill>
                  <a:srgbClr val="7030A0"/>
                </a:solidFill>
                <a:latin typeface="Gotham Book"/>
                <a:ea typeface="Times New Roman" panose="02020603050405020304" pitchFamily="18" charset="0"/>
                <a:cs typeface="Times New Roman" panose="02020603050405020304" pitchFamily="18" charset="0"/>
              </a:rPr>
              <a:t>enmiendas</a:t>
            </a:r>
            <a:r>
              <a:rPr lang="es-ES" sz="2200" dirty="0">
                <a:solidFill>
                  <a:srgbClr val="7030A0"/>
                </a:solidFill>
                <a:latin typeface="Gotham Book"/>
                <a:ea typeface="Times New Roman" panose="02020603050405020304" pitchFamily="18" charset="0"/>
                <a:cs typeface="Times New Roman" panose="02020603050405020304" pitchFamily="18" charset="0"/>
              </a:rPr>
              <a:t> a la Constitución para proteger derechos individuales como las libertades de expresión y religión. Estas </a:t>
            </a:r>
            <a:r>
              <a:rPr lang="es-ES" sz="2200" b="1" dirty="0">
                <a:solidFill>
                  <a:srgbClr val="7030A0"/>
                </a:solidFill>
                <a:latin typeface="Gotham Book"/>
                <a:ea typeface="Times New Roman" panose="02020603050405020304" pitchFamily="18" charset="0"/>
                <a:cs typeface="Times New Roman" panose="02020603050405020304" pitchFamily="18" charset="0"/>
              </a:rPr>
              <a:t>enmiendas</a:t>
            </a:r>
            <a:r>
              <a:rPr lang="es-ES" sz="2200" dirty="0">
                <a:solidFill>
                  <a:srgbClr val="7030A0"/>
                </a:solidFill>
                <a:latin typeface="Gotham Book"/>
                <a:ea typeface="Times New Roman" panose="02020603050405020304" pitchFamily="18" charset="0"/>
                <a:cs typeface="Times New Roman" panose="02020603050405020304" pitchFamily="18" charset="0"/>
              </a:rPr>
              <a:t> fueron añadidos al documento original. </a:t>
            </a:r>
            <a:r>
              <a:rPr lang="es-ES" sz="2200" b="1" dirty="0">
                <a:solidFill>
                  <a:srgbClr val="7030A0"/>
                </a:solidFill>
                <a:latin typeface="Gotham Book"/>
                <a:ea typeface="Times New Roman" panose="02020603050405020304" pitchFamily="18" charset="0"/>
                <a:cs typeface="Times New Roman" panose="02020603050405020304" pitchFamily="18" charset="0"/>
              </a:rPr>
              <a:t>Enmendar</a:t>
            </a:r>
            <a:r>
              <a:rPr lang="es-ES" sz="2200" dirty="0">
                <a:solidFill>
                  <a:srgbClr val="7030A0"/>
                </a:solidFill>
                <a:latin typeface="Gotham Book"/>
                <a:ea typeface="Times New Roman" panose="02020603050405020304" pitchFamily="18" charset="0"/>
                <a:cs typeface="Times New Roman" panose="02020603050405020304" pitchFamily="18" charset="0"/>
              </a:rPr>
              <a:t> la Constitución es el proceso de editar el documento añadiendo nueva información</a:t>
            </a:r>
            <a:r>
              <a:rPr lang="en-US" sz="2200" dirty="0">
                <a:solidFill>
                  <a:srgbClr val="7030A0"/>
                </a:solidFill>
                <a:latin typeface="Gotham Book"/>
                <a:ea typeface="Times New Roman" panose="02020603050405020304" pitchFamily="18" charset="0"/>
                <a:cs typeface="Times New Roman" panose="02020603050405020304" pitchFamily="18" charset="0"/>
              </a:rPr>
              <a:t>.</a:t>
            </a:r>
            <a:endParaRPr kumimoji="0" lang="en-US" sz="2200" b="0" i="0" u="none"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endParaRPr>
          </a:p>
          <a:p>
            <a:pPr lvl="0">
              <a:spcAft>
                <a:spcPts val="600"/>
              </a:spcAft>
              <a:defRPr/>
            </a:pP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Durante la Reconstrucción, el gobierno de EE. UU. </a:t>
            </a:r>
            <a:r>
              <a:rPr lang="es-ES" sz="2200" b="1" dirty="0">
                <a:solidFill>
                  <a:schemeClr val="accent6">
                    <a:lumMod val="75000"/>
                  </a:schemeClr>
                </a:solidFill>
                <a:latin typeface="Gotham Book"/>
                <a:ea typeface="Times New Roman" panose="02020603050405020304" pitchFamily="18" charset="0"/>
                <a:cs typeface="Times New Roman" panose="02020603050405020304" pitchFamily="18" charset="0"/>
              </a:rPr>
              <a:t>enmendó</a:t>
            </a: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 la Constitución tres veces añadiendo las </a:t>
            </a:r>
            <a:r>
              <a:rPr lang="es-ES" sz="2200" b="1" dirty="0">
                <a:solidFill>
                  <a:schemeClr val="accent6">
                    <a:lumMod val="75000"/>
                  </a:schemeClr>
                </a:solidFill>
                <a:latin typeface="Gotham Book"/>
                <a:ea typeface="Times New Roman" panose="02020603050405020304" pitchFamily="18" charset="0"/>
                <a:cs typeface="Times New Roman" panose="02020603050405020304" pitchFamily="18" charset="0"/>
              </a:rPr>
              <a:t>enmiendas</a:t>
            </a: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 13, 14 y 15, que abordaban los derechos de las personas recién liberadas, incluido su derecho a la ciudadanía y al voto en las elecciones</a:t>
            </a:r>
            <a:r>
              <a:rPr lang="en-US" sz="2200" dirty="0">
                <a:solidFill>
                  <a:schemeClr val="accent6">
                    <a:lumMod val="75000"/>
                  </a:schemeClr>
                </a:solidFill>
                <a:latin typeface="Gotham Book"/>
                <a:ea typeface="Times New Roman" panose="02020603050405020304" pitchFamily="18" charset="0"/>
                <a:cs typeface="Times New Roman" panose="02020603050405020304" pitchFamily="18" charset="0"/>
              </a:rPr>
              <a:t>.</a:t>
            </a:r>
            <a:endParaRPr kumimoji="0" lang="en-US" sz="2200" b="0" i="0" u="none" strike="noStrike" kern="1200" cap="none" spc="0" normalizeH="0" baseline="0" noProof="0" dirty="0">
              <a:ln>
                <a:noFill/>
              </a:ln>
              <a:solidFill>
                <a:schemeClr val="accent6">
                  <a:lumMod val="75000"/>
                </a:schemeClr>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pic>
        <p:nvPicPr>
          <p:cNvPr id="3074" name="Picture 2" descr="A photocopy of the original thirteenth amendment. Scripted writing is evident though illegible in this image. The document itself appears quite short, with the majority of the paper filled with signatures.">
            <a:extLst>
              <a:ext uri="{FF2B5EF4-FFF2-40B4-BE49-F238E27FC236}">
                <a16:creationId xmlns:a16="http://schemas.microsoft.com/office/drawing/2014/main" id="{86530CD7-09E1-18E1-CB6C-2D3C357662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1595" y="1279300"/>
            <a:ext cx="3068504" cy="417444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4A37082-A669-C22D-34CD-948F03B05D47}"/>
              </a:ext>
            </a:extLst>
          </p:cNvPr>
          <p:cNvSpPr txBox="1"/>
          <p:nvPr/>
        </p:nvSpPr>
        <p:spPr>
          <a:xfrm>
            <a:off x="8011886" y="5562600"/>
            <a:ext cx="3864428" cy="707886"/>
          </a:xfrm>
          <a:prstGeom prst="rect">
            <a:avLst/>
          </a:prstGeom>
          <a:noFill/>
        </p:spPr>
        <p:txBody>
          <a:bodyPr wrap="square" rtlCol="0">
            <a:spAutoFit/>
          </a:bodyPr>
          <a:lstStyle/>
          <a:p>
            <a:pPr algn="ctr"/>
            <a:r>
              <a:rPr lang="en-US" sz="2000" dirty="0">
                <a:latin typeface="Gotham book"/>
              </a:rPr>
              <a:t>La </a:t>
            </a:r>
            <a:r>
              <a:rPr lang="en-US" sz="2000" dirty="0" err="1">
                <a:latin typeface="Gotham book"/>
              </a:rPr>
              <a:t>Decimotercera</a:t>
            </a:r>
            <a:r>
              <a:rPr lang="en-US" sz="2000" dirty="0">
                <a:latin typeface="Gotham book"/>
              </a:rPr>
              <a:t> </a:t>
            </a:r>
            <a:r>
              <a:rPr lang="en-US" sz="2000" dirty="0" err="1">
                <a:latin typeface="Gotham book"/>
              </a:rPr>
              <a:t>Enmienda</a:t>
            </a:r>
            <a:endParaRPr lang="en-US" sz="2000" dirty="0">
              <a:latin typeface="Gotham book"/>
            </a:endParaRPr>
          </a:p>
          <a:p>
            <a:pPr algn="ctr"/>
            <a:r>
              <a:rPr lang="en-US" sz="2000" i="1" dirty="0">
                <a:latin typeface="Gotham book"/>
              </a:rPr>
              <a:t>La Biblioteca del Congreso</a:t>
            </a:r>
          </a:p>
        </p:txBody>
      </p:sp>
    </p:spTree>
    <p:extLst>
      <p:ext uri="{BB962C8B-B14F-4D97-AF65-F5344CB8AC3E}">
        <p14:creationId xmlns:p14="http://schemas.microsoft.com/office/powerpoint/2010/main" val="3989481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FFDDC53-952A-0A88-7260-5B3D66E4612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B0BC5CA-79A6-DF25-02BE-9FD13BA36FB4}"/>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Ratificar</a:t>
            </a:r>
            <a:r>
              <a:rPr kumimoji="0" lang="en-US" sz="8000" b="0" i="0" u="none" strike="noStrike" kern="1200" cap="none" spc="0" normalizeH="0" baseline="0" noProof="0" dirty="0">
                <a:ln>
                  <a:noFill/>
                </a:ln>
                <a:solidFill>
                  <a:schemeClr val="bg1"/>
                </a:solidFill>
                <a:effectLst/>
                <a:uLnTx/>
                <a:uFillTx/>
                <a:latin typeface="Gotham Medium"/>
                <a:ea typeface="+mj-ea"/>
                <a:cs typeface="+mj-cs"/>
              </a:rPr>
              <a: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a:t>
            </a:r>
            <a:r>
              <a:rPr lang="en-US" sz="4800" i="1" dirty="0">
                <a:solidFill>
                  <a:schemeClr val="bg1"/>
                </a:solidFill>
                <a:latin typeface="Gotham Medium"/>
              </a:rPr>
              <a:t>v</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E637E1A0-8782-BB47-B1F0-D4472A93ED4B}"/>
              </a:ext>
            </a:extLst>
          </p:cNvPr>
          <p:cNvSpPr txBox="1"/>
          <p:nvPr/>
        </p:nvSpPr>
        <p:spPr>
          <a:xfrm>
            <a:off x="64250" y="1578428"/>
            <a:ext cx="6996934" cy="5363007"/>
          </a:xfrm>
          <a:prstGeom prst="rect">
            <a:avLst/>
          </a:prstGeom>
          <a:noFill/>
        </p:spPr>
        <p:txBody>
          <a:bodyPr wrap="square" rtlCol="0">
            <a:spAutoFit/>
          </a:bodyPr>
          <a:lstStyle/>
          <a:p>
            <a:pPr lvl="0">
              <a:spcAft>
                <a:spcPts val="600"/>
              </a:spcAft>
              <a:defRPr/>
            </a:pPr>
            <a:r>
              <a:rPr lang="es-ES" sz="2150" dirty="0">
                <a:solidFill>
                  <a:srgbClr val="0070C0"/>
                </a:solidFill>
                <a:latin typeface="Gotham book"/>
                <a:ea typeface="Times New Roman" panose="02020603050405020304" pitchFamily="18" charset="0"/>
                <a:cs typeface="Times New Roman" panose="02020603050405020304" pitchFamily="18" charset="0"/>
              </a:rPr>
              <a:t>Durante la Era de la Reconstrucción, el Congreso aprobó tres nuevas enmiendas a la Constitución. Las enmiendas 13, 14 y 15 abolieron la esclavitud, otorgaron la ciudadanía a los liberados y garantieron el derecho al voto a los hombres negros liberados</a:t>
            </a:r>
            <a:r>
              <a:rPr kumimoji="0" lang="en-US" sz="215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 </a:t>
            </a:r>
          </a:p>
          <a:p>
            <a:pPr marL="0" marR="0" lvl="0" indent="0" defTabSz="914400" rtl="0" eaLnBrk="1" fontAlgn="auto" latinLnBrk="0" hangingPunct="1">
              <a:spcBef>
                <a:spcPts val="0"/>
              </a:spcBef>
              <a:spcAft>
                <a:spcPts val="600"/>
              </a:spcAft>
              <a:buClrTx/>
              <a:buSzTx/>
              <a:buFontTx/>
              <a:buNone/>
              <a:tabLst/>
              <a:defRPr/>
            </a:pPr>
            <a:endParaRPr lang="en-US" sz="2150" dirty="0">
              <a:solidFill>
                <a:srgbClr val="0070C0"/>
              </a:solidFill>
              <a:latin typeface="Gotham book"/>
              <a:ea typeface="Times New Roman" panose="02020603050405020304" pitchFamily="18" charset="0"/>
              <a:cs typeface="Times New Roman" panose="02020603050405020304" pitchFamily="18" charset="0"/>
            </a:endParaRPr>
          </a:p>
          <a:p>
            <a:pPr lvl="0">
              <a:spcAft>
                <a:spcPts val="600"/>
              </a:spcAft>
              <a:defRPr/>
            </a:pPr>
            <a:r>
              <a:rPr lang="es-ES" sz="2150" dirty="0">
                <a:solidFill>
                  <a:srgbClr val="C00000"/>
                </a:solidFill>
                <a:latin typeface="Gotham book"/>
                <a:ea typeface="Times New Roman" panose="02020603050405020304" pitchFamily="18" charset="0"/>
                <a:cs typeface="Times New Roman" panose="02020603050405020304" pitchFamily="18" charset="0"/>
              </a:rPr>
              <a:t>Tras la aprobación de las nuevas enmiendas por el Congreso, estas pasaron a los gobiernos estatales para ser </a:t>
            </a:r>
            <a:r>
              <a:rPr lang="es-ES" sz="2150" b="1" dirty="0">
                <a:solidFill>
                  <a:srgbClr val="C00000"/>
                </a:solidFill>
                <a:latin typeface="Gotham book"/>
                <a:ea typeface="Times New Roman" panose="02020603050405020304" pitchFamily="18" charset="0"/>
                <a:cs typeface="Times New Roman" panose="02020603050405020304" pitchFamily="18" charset="0"/>
              </a:rPr>
              <a:t>ratificadas</a:t>
            </a:r>
            <a:r>
              <a:rPr lang="es-ES" sz="2150" dirty="0">
                <a:solidFill>
                  <a:srgbClr val="C00000"/>
                </a:solidFill>
                <a:latin typeface="Gotham book"/>
                <a:ea typeface="Times New Roman" panose="02020603050405020304" pitchFamily="18" charset="0"/>
                <a:cs typeface="Times New Roman" panose="02020603050405020304" pitchFamily="18" charset="0"/>
              </a:rPr>
              <a:t> o aprobadas oficialmente. Después de que tres cuartas partes de las legislaturas estatales votaran a favor de </a:t>
            </a:r>
            <a:r>
              <a:rPr lang="es-ES" sz="2150" b="1" dirty="0">
                <a:solidFill>
                  <a:srgbClr val="C00000"/>
                </a:solidFill>
                <a:latin typeface="Gotham book"/>
                <a:ea typeface="Times New Roman" panose="02020603050405020304" pitchFamily="18" charset="0"/>
                <a:cs typeface="Times New Roman" panose="02020603050405020304" pitchFamily="18" charset="0"/>
              </a:rPr>
              <a:t>ratificar</a:t>
            </a:r>
            <a:r>
              <a:rPr lang="es-ES" sz="2150" dirty="0">
                <a:solidFill>
                  <a:srgbClr val="C00000"/>
                </a:solidFill>
                <a:latin typeface="Gotham book"/>
                <a:ea typeface="Times New Roman" panose="02020603050405020304" pitchFamily="18" charset="0"/>
                <a:cs typeface="Times New Roman" panose="02020603050405020304" pitchFamily="18" charset="0"/>
              </a:rPr>
              <a:t> las enmiendas, estas pasaron a formar parte oficialmente de la Constitución de los Estados Unidos</a:t>
            </a:r>
            <a:r>
              <a:rPr lang="en-US" sz="2150" dirty="0">
                <a:solidFill>
                  <a:srgbClr val="C00000"/>
                </a:solidFill>
                <a:latin typeface="Gotham book"/>
                <a:ea typeface="Times New Roman" panose="02020603050405020304" pitchFamily="18" charset="0"/>
                <a:cs typeface="Times New Roman" panose="02020603050405020304" pitchFamily="18" charset="0"/>
              </a:rPr>
              <a:t>.</a:t>
            </a:r>
          </a:p>
          <a:p>
            <a:pPr marL="0" marR="0" lvl="0" indent="0" defTabSz="914400" rtl="0" eaLnBrk="1" fontAlgn="auto" latinLnBrk="0" hangingPunct="1">
              <a:spcBef>
                <a:spcPts val="0"/>
              </a:spcBef>
              <a:spcAft>
                <a:spcPts val="600"/>
              </a:spcAft>
              <a:buClrTx/>
              <a:buSzTx/>
              <a:buFontTx/>
              <a:buNone/>
              <a:tabLst/>
              <a:defRPr/>
            </a:pPr>
            <a:endParaRPr kumimoji="0" lang="en-US" sz="215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endParaRPr>
          </a:p>
          <a:p>
            <a:pPr lvl="0">
              <a:spcAft>
                <a:spcPts val="600"/>
              </a:spcAft>
              <a:defRPr/>
            </a:pPr>
            <a:r>
              <a:rPr lang="es-ES" sz="2150" dirty="0">
                <a:solidFill>
                  <a:srgbClr val="7030A0"/>
                </a:solidFill>
                <a:latin typeface="Gotham book"/>
                <a:ea typeface="Times New Roman" panose="02020603050405020304" pitchFamily="18" charset="0"/>
                <a:cs typeface="Times New Roman" panose="02020603050405020304" pitchFamily="18" charset="0"/>
              </a:rPr>
              <a:t>Para ser aceptado de nuevo en la Unión, el Sur tuvo que </a:t>
            </a:r>
            <a:r>
              <a:rPr lang="es-ES" sz="2150" b="1" dirty="0">
                <a:solidFill>
                  <a:srgbClr val="7030A0"/>
                </a:solidFill>
                <a:latin typeface="Gotham book"/>
                <a:ea typeface="Times New Roman" panose="02020603050405020304" pitchFamily="18" charset="0"/>
                <a:cs typeface="Times New Roman" panose="02020603050405020304" pitchFamily="18" charset="0"/>
              </a:rPr>
              <a:t>ratificar</a:t>
            </a:r>
            <a:r>
              <a:rPr lang="es-ES" sz="2150" dirty="0">
                <a:solidFill>
                  <a:srgbClr val="7030A0"/>
                </a:solidFill>
                <a:latin typeface="Gotham book"/>
                <a:ea typeface="Times New Roman" panose="02020603050405020304" pitchFamily="18" charset="0"/>
                <a:cs typeface="Times New Roman" panose="02020603050405020304" pitchFamily="18" charset="0"/>
              </a:rPr>
              <a:t> las nuevas enmiendas a la Constitución</a:t>
            </a:r>
            <a:r>
              <a:rPr lang="en-US" sz="2150" dirty="0">
                <a:solidFill>
                  <a:srgbClr val="7030A0"/>
                </a:solidFill>
                <a:latin typeface="Gotham book"/>
                <a:ea typeface="Times New Roman" panose="02020603050405020304" pitchFamily="18" charset="0"/>
                <a:cs typeface="Times New Roman" panose="02020603050405020304" pitchFamily="18" charset="0"/>
              </a:rPr>
              <a:t>.</a:t>
            </a:r>
            <a:endParaRPr kumimoji="0" lang="en-US" sz="2150" b="0" i="0" u="none"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endParaRPr>
          </a:p>
        </p:txBody>
      </p:sp>
      <p:pic>
        <p:nvPicPr>
          <p:cNvPr id="1026" name="Picture 2" descr="A contemporary photograph of the Texas House of Representatives chamber. The room is large, with rows of desks on either side of a wide aisle leading to the front of the chamber. There is a second floor balcony for viewers to watch proceedings. ">
            <a:extLst>
              <a:ext uri="{FF2B5EF4-FFF2-40B4-BE49-F238E27FC236}">
                <a16:creationId xmlns:a16="http://schemas.microsoft.com/office/drawing/2014/main" id="{BA583FB4-5852-00EC-3B2D-2BE2E951DB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7386" y="1698173"/>
            <a:ext cx="4827076" cy="3254828"/>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DF7B000-061F-D2C0-88B9-F46A77B41D2E}"/>
              </a:ext>
            </a:extLst>
          </p:cNvPr>
          <p:cNvSpPr txBox="1"/>
          <p:nvPr/>
        </p:nvSpPr>
        <p:spPr>
          <a:xfrm>
            <a:off x="6977743" y="5040086"/>
            <a:ext cx="5214257" cy="1015663"/>
          </a:xfrm>
          <a:prstGeom prst="rect">
            <a:avLst/>
          </a:prstGeom>
          <a:noFill/>
        </p:spPr>
        <p:txBody>
          <a:bodyPr wrap="square" rtlCol="0">
            <a:spAutoFit/>
          </a:bodyPr>
          <a:lstStyle/>
          <a:p>
            <a:pPr algn="ctr"/>
            <a:r>
              <a:rPr lang="en-US" sz="2000" dirty="0">
                <a:latin typeface="Gotham book"/>
              </a:rPr>
              <a:t>La Cámara de la Cámara de </a:t>
            </a:r>
            <a:r>
              <a:rPr lang="en-US" sz="2000" dirty="0" err="1">
                <a:latin typeface="Gotham book"/>
              </a:rPr>
              <a:t>Representantes</a:t>
            </a:r>
            <a:r>
              <a:rPr lang="en-US" sz="2000" dirty="0">
                <a:latin typeface="Gotham book"/>
              </a:rPr>
              <a:t>
</a:t>
            </a:r>
            <a:r>
              <a:rPr lang="en-US" sz="2000" dirty="0" err="1">
                <a:latin typeface="Gotham book"/>
              </a:rPr>
              <a:t>Legislatura</a:t>
            </a:r>
            <a:r>
              <a:rPr lang="en-US" sz="2000" dirty="0">
                <a:latin typeface="Gotham book"/>
              </a:rPr>
              <a:t> de Texas</a:t>
            </a:r>
          </a:p>
          <a:p>
            <a:pPr algn="ctr"/>
            <a:r>
              <a:rPr lang="es-ES" sz="2000" i="1" dirty="0">
                <a:latin typeface="Gotham book"/>
              </a:rPr>
              <a:t>El portal a la historia de Texas</a:t>
            </a:r>
            <a:endParaRPr lang="en-US" sz="2000" i="1" dirty="0">
              <a:latin typeface="Gotham book"/>
            </a:endParaRPr>
          </a:p>
        </p:txBody>
      </p:sp>
    </p:spTree>
    <p:extLst>
      <p:ext uri="{BB962C8B-B14F-4D97-AF65-F5344CB8AC3E}">
        <p14:creationId xmlns:p14="http://schemas.microsoft.com/office/powerpoint/2010/main" val="2499873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1EC5C03-15D6-27A1-E31A-27DDE783B5A6}"/>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B25F4D5C-FBC0-8714-44F0-056912F3532F}"/>
              </a:ext>
            </a:extLst>
          </p:cNvPr>
          <p:cNvSpPr txBox="1">
            <a:spLocks noGrp="1"/>
          </p:cNvSpPr>
          <p:nvPr>
            <p:ph type="title" idx="4294967295"/>
          </p:nvPr>
        </p:nvSpPr>
        <p:spPr>
          <a:xfrm>
            <a:off x="2069294" y="-215538"/>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Franquicia</a:t>
            </a:r>
            <a:r>
              <a:rPr kumimoji="0" lang="en-US" sz="8000" b="0" i="0" u="none" strike="noStrike" kern="1200" cap="none" spc="0" normalizeH="0" baseline="0" noProof="0" dirty="0">
                <a:ln>
                  <a:noFill/>
                </a:ln>
                <a:solidFill>
                  <a:schemeClr val="bg1"/>
                </a:solidFill>
                <a:effectLst/>
                <a:uLnTx/>
                <a:uFillTx/>
                <a:latin typeface="Gotham Medium"/>
                <a:ea typeface="+mj-ea"/>
                <a:cs typeface="+mj-cs"/>
              </a:rPr>
              <a: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2CEF270-AF54-8264-F5FD-B5A6587EABC0}"/>
              </a:ext>
            </a:extLst>
          </p:cNvPr>
          <p:cNvSpPr txBox="1"/>
          <p:nvPr/>
        </p:nvSpPr>
        <p:spPr>
          <a:xfrm>
            <a:off x="42481" y="1458683"/>
            <a:ext cx="6728434" cy="5532540"/>
          </a:xfrm>
          <a:prstGeom prst="rect">
            <a:avLst/>
          </a:prstGeom>
          <a:noFill/>
        </p:spPr>
        <p:txBody>
          <a:bodyPr wrap="square" rtlCol="0">
            <a:spAutoFit/>
          </a:bodyPr>
          <a:lstStyle/>
          <a:p>
            <a:pPr lvl="0">
              <a:lnSpc>
                <a:spcPct val="110000"/>
              </a:lnSpc>
              <a:spcAft>
                <a:spcPts val="600"/>
              </a:spcAft>
              <a:defRPr/>
            </a:pPr>
            <a:r>
              <a:rPr lang="es-ES" sz="1900" dirty="0">
                <a:solidFill>
                  <a:srgbClr val="0070C0"/>
                </a:solidFill>
                <a:latin typeface="Gotham Book"/>
                <a:ea typeface="Times New Roman" panose="02020603050405020304" pitchFamily="18" charset="0"/>
                <a:cs typeface="Times New Roman" panose="02020603050405020304" pitchFamily="18" charset="0"/>
              </a:rPr>
              <a:t>Cuando se fundó Estados Unidos, la mayoría de los estados limitaban el </a:t>
            </a:r>
            <a:r>
              <a:rPr lang="es-ES" sz="1900" b="1" dirty="0">
                <a:solidFill>
                  <a:srgbClr val="0070C0"/>
                </a:solidFill>
                <a:latin typeface="Gotham Book"/>
                <a:ea typeface="Times New Roman" panose="02020603050405020304" pitchFamily="18" charset="0"/>
                <a:cs typeface="Times New Roman" panose="02020603050405020304" pitchFamily="18" charset="0"/>
              </a:rPr>
              <a:t>derecho</a:t>
            </a:r>
            <a:r>
              <a:rPr lang="es-ES" sz="1900" dirty="0">
                <a:solidFill>
                  <a:srgbClr val="0070C0"/>
                </a:solidFill>
                <a:latin typeface="Gotham Book"/>
                <a:ea typeface="Times New Roman" panose="02020603050405020304" pitchFamily="18" charset="0"/>
                <a:cs typeface="Times New Roman" panose="02020603050405020304" pitchFamily="18" charset="0"/>
              </a:rPr>
              <a:t> al voto, o el </a:t>
            </a:r>
            <a:r>
              <a:rPr lang="es-ES" sz="1900" b="1" dirty="0">
                <a:solidFill>
                  <a:srgbClr val="0070C0"/>
                </a:solidFill>
                <a:latin typeface="Gotham Book"/>
                <a:ea typeface="Times New Roman" panose="02020603050405020304" pitchFamily="18" charset="0"/>
                <a:cs typeface="Times New Roman" panose="02020603050405020304" pitchFamily="18" charset="0"/>
              </a:rPr>
              <a:t>derecho</a:t>
            </a:r>
            <a:r>
              <a:rPr lang="es-ES" sz="1900" dirty="0">
                <a:solidFill>
                  <a:srgbClr val="0070C0"/>
                </a:solidFill>
                <a:latin typeface="Gotham Book"/>
                <a:ea typeface="Times New Roman" panose="02020603050405020304" pitchFamily="18" charset="0"/>
                <a:cs typeface="Times New Roman" panose="02020603050405020304" pitchFamily="18" charset="0"/>
              </a:rPr>
              <a:t> al voto, a hombres blancos propietarios. Con el tiempo, más grupos han sido </a:t>
            </a:r>
            <a:r>
              <a:rPr lang="es-ES" sz="1900" b="1" dirty="0">
                <a:solidFill>
                  <a:srgbClr val="0070C0"/>
                </a:solidFill>
                <a:latin typeface="Gotham Book"/>
                <a:ea typeface="Times New Roman" panose="02020603050405020304" pitchFamily="18" charset="0"/>
                <a:cs typeface="Times New Roman" panose="02020603050405020304" pitchFamily="18" charset="0"/>
              </a:rPr>
              <a:t>otorgados</a:t>
            </a:r>
            <a:r>
              <a:rPr lang="es-ES" sz="1900" dirty="0">
                <a:solidFill>
                  <a:srgbClr val="0070C0"/>
                </a:solidFill>
                <a:latin typeface="Gotham Book"/>
                <a:ea typeface="Times New Roman" panose="02020603050405020304" pitchFamily="18" charset="0"/>
                <a:cs typeface="Times New Roman" panose="02020603050405020304" pitchFamily="18" charset="0"/>
              </a:rPr>
              <a:t> al derecho al voto, lo que también les ha permitido el derecho al voto</a:t>
            </a:r>
            <a:r>
              <a:rPr kumimoji="0" lang="en-US" sz="19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 </a:t>
            </a:r>
          </a:p>
          <a:p>
            <a:pPr marL="0" marR="0" lvl="0" indent="0" defTabSz="914400" rtl="0" eaLnBrk="1" fontAlgn="auto" latinLnBrk="0" hangingPunct="1">
              <a:lnSpc>
                <a:spcPct val="110000"/>
              </a:lnSpc>
              <a:spcBef>
                <a:spcPts val="0"/>
              </a:spcBef>
              <a:spcAft>
                <a:spcPts val="600"/>
              </a:spcAft>
              <a:buClrTx/>
              <a:buSzTx/>
              <a:buFontTx/>
              <a:buNone/>
              <a:tabLst/>
              <a:defRPr/>
            </a:pPr>
            <a:endParaRPr lang="en-US" sz="1900" dirty="0">
              <a:solidFill>
                <a:srgbClr val="0070C0"/>
              </a:solidFill>
              <a:latin typeface="Gotham Book"/>
              <a:ea typeface="Times New Roman" panose="02020603050405020304" pitchFamily="18" charset="0"/>
              <a:cs typeface="Times New Roman" panose="02020603050405020304" pitchFamily="18" charset="0"/>
            </a:endParaRPr>
          </a:p>
          <a:p>
            <a:pPr lvl="0">
              <a:lnSpc>
                <a:spcPct val="110000"/>
              </a:lnSpc>
              <a:spcAft>
                <a:spcPts val="600"/>
              </a:spcAft>
              <a:defRPr/>
            </a:pPr>
            <a:r>
              <a:rPr lang="es-ES" sz="1900" dirty="0">
                <a:solidFill>
                  <a:srgbClr val="7030A0"/>
                </a:solidFill>
                <a:latin typeface="Gotham Book"/>
                <a:ea typeface="Times New Roman" panose="02020603050405020304" pitchFamily="18" charset="0"/>
                <a:cs typeface="Times New Roman" panose="02020603050405020304" pitchFamily="18" charset="0"/>
              </a:rPr>
              <a:t>Tras la Guerra Civil, la 15ª Enmienda de la Constitución garantizó el derecho al voto a todos los hombres "independientemente de su raza, color o condición previa de servidumbre." Esto significaba que los hombres que antes eran esclavos ahora tenían </a:t>
            </a:r>
            <a:r>
              <a:rPr lang="es-ES" sz="1900" b="1" dirty="0">
                <a:solidFill>
                  <a:srgbClr val="7030A0"/>
                </a:solidFill>
                <a:latin typeface="Gotham Book"/>
                <a:ea typeface="Times New Roman" panose="02020603050405020304" pitchFamily="18" charset="0"/>
                <a:cs typeface="Times New Roman" panose="02020603050405020304" pitchFamily="18" charset="0"/>
              </a:rPr>
              <a:t>derecho</a:t>
            </a:r>
            <a:r>
              <a:rPr lang="es-ES" sz="1900" dirty="0">
                <a:solidFill>
                  <a:srgbClr val="7030A0"/>
                </a:solidFill>
                <a:latin typeface="Gotham Book"/>
                <a:ea typeface="Times New Roman" panose="02020603050405020304" pitchFamily="18" charset="0"/>
                <a:cs typeface="Times New Roman" panose="02020603050405020304" pitchFamily="18" charset="0"/>
              </a:rPr>
              <a:t> al voto, o podían votar</a:t>
            </a:r>
            <a:r>
              <a:rPr kumimoji="0" lang="en-US" sz="1900" b="0" i="0" u="none"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rPr>
              <a:t>.</a:t>
            </a:r>
          </a:p>
          <a:p>
            <a:pPr marL="0" marR="0" lvl="0" indent="0" defTabSz="914400" rtl="0" eaLnBrk="1" fontAlgn="auto" latinLnBrk="0" hangingPunct="1">
              <a:lnSpc>
                <a:spcPct val="110000"/>
              </a:lnSpc>
              <a:spcBef>
                <a:spcPts val="0"/>
              </a:spcBef>
              <a:spcAft>
                <a:spcPts val="600"/>
              </a:spcAft>
              <a:buClrTx/>
              <a:buSzTx/>
              <a:buFontTx/>
              <a:buNone/>
              <a:tabLst/>
              <a:defRPr/>
            </a:pPr>
            <a:endParaRPr lang="en-US" sz="1900" dirty="0">
              <a:solidFill>
                <a:srgbClr val="0070C0"/>
              </a:solidFill>
              <a:latin typeface="Gotham Book"/>
              <a:ea typeface="Times New Roman" panose="02020603050405020304" pitchFamily="18" charset="0"/>
              <a:cs typeface="Times New Roman" panose="02020603050405020304" pitchFamily="18" charset="0"/>
            </a:endParaRPr>
          </a:p>
          <a:p>
            <a:pPr lvl="0">
              <a:lnSpc>
                <a:spcPct val="110000"/>
              </a:lnSpc>
              <a:spcAft>
                <a:spcPts val="600"/>
              </a:spcAft>
              <a:defRPr/>
            </a:pPr>
            <a:r>
              <a:rPr lang="es-ES" sz="1900" dirty="0">
                <a:solidFill>
                  <a:schemeClr val="accent6">
                    <a:lumMod val="75000"/>
                  </a:schemeClr>
                </a:solidFill>
                <a:latin typeface="Gotham Book"/>
                <a:ea typeface="Times New Roman" panose="02020603050405020304" pitchFamily="18" charset="0"/>
                <a:cs typeface="Times New Roman" panose="02020603050405020304" pitchFamily="18" charset="0"/>
              </a:rPr>
              <a:t>Al mismo tiempo, uno de los castigos para los </a:t>
            </a:r>
            <a:r>
              <a:rPr lang="es-ES" sz="1900" dirty="0" err="1">
                <a:solidFill>
                  <a:schemeClr val="accent6">
                    <a:lumMod val="75000"/>
                  </a:schemeClr>
                </a:solidFill>
                <a:latin typeface="Gotham Book"/>
                <a:ea typeface="Times New Roman" panose="02020603050405020304" pitchFamily="18" charset="0"/>
                <a:cs typeface="Times New Roman" panose="02020603050405020304" pitchFamily="18" charset="0"/>
              </a:rPr>
              <a:t>exconfederados</a:t>
            </a:r>
            <a:r>
              <a:rPr lang="es-ES" sz="1900" dirty="0">
                <a:solidFill>
                  <a:schemeClr val="accent6">
                    <a:lumMod val="75000"/>
                  </a:schemeClr>
                </a:solidFill>
                <a:latin typeface="Gotham Book"/>
                <a:ea typeface="Times New Roman" panose="02020603050405020304" pitchFamily="18" charset="0"/>
                <a:cs typeface="Times New Roman" panose="02020603050405020304" pitchFamily="18" charset="0"/>
              </a:rPr>
              <a:t> era que quedaran privados de su </a:t>
            </a:r>
            <a:r>
              <a:rPr lang="es-ES" sz="1900" b="1" dirty="0">
                <a:solidFill>
                  <a:schemeClr val="accent6">
                    <a:lumMod val="75000"/>
                  </a:schemeClr>
                </a:solidFill>
                <a:latin typeface="Gotham Book"/>
                <a:ea typeface="Times New Roman" panose="02020603050405020304" pitchFamily="18" charset="0"/>
                <a:cs typeface="Times New Roman" panose="02020603050405020304" pitchFamily="18" charset="0"/>
              </a:rPr>
              <a:t>derecho</a:t>
            </a:r>
            <a:r>
              <a:rPr lang="es-ES" sz="1900" dirty="0">
                <a:solidFill>
                  <a:schemeClr val="accent6">
                    <a:lumMod val="75000"/>
                  </a:schemeClr>
                </a:solidFill>
                <a:latin typeface="Gotham Book"/>
                <a:ea typeface="Times New Roman" panose="02020603050405020304" pitchFamily="18" charset="0"/>
                <a:cs typeface="Times New Roman" panose="02020603050405020304" pitchFamily="18" charset="0"/>
              </a:rPr>
              <a:t> al voto. Les retiraron el </a:t>
            </a:r>
            <a:r>
              <a:rPr lang="es-ES" sz="1900" b="1" dirty="0">
                <a:solidFill>
                  <a:schemeClr val="accent6">
                    <a:lumMod val="75000"/>
                  </a:schemeClr>
                </a:solidFill>
                <a:latin typeface="Gotham Book"/>
                <a:ea typeface="Times New Roman" panose="02020603050405020304" pitchFamily="18" charset="0"/>
                <a:cs typeface="Times New Roman" panose="02020603050405020304" pitchFamily="18" charset="0"/>
              </a:rPr>
              <a:t>derecho</a:t>
            </a:r>
            <a:r>
              <a:rPr lang="es-ES" sz="1900" dirty="0">
                <a:solidFill>
                  <a:schemeClr val="accent6">
                    <a:lumMod val="75000"/>
                  </a:schemeClr>
                </a:solidFill>
                <a:latin typeface="Gotham Book"/>
                <a:ea typeface="Times New Roman" panose="02020603050405020304" pitchFamily="18" charset="0"/>
                <a:cs typeface="Times New Roman" panose="02020603050405020304" pitchFamily="18" charset="0"/>
              </a:rPr>
              <a:t> al voto porque habían declarado la guerra contra Estados Unidos</a:t>
            </a:r>
            <a:r>
              <a:rPr kumimoji="0" lang="en-US" sz="1900" b="0" i="0" u="none" strike="noStrike" kern="1200" cap="none" spc="0" normalizeH="0" baseline="0" noProof="0" dirty="0">
                <a:ln>
                  <a:noFill/>
                </a:ln>
                <a:solidFill>
                  <a:schemeClr val="accent6">
                    <a:lumMod val="75000"/>
                  </a:schemeClr>
                </a:solidFill>
                <a:effectLst/>
                <a:uLnTx/>
                <a:uFillTx/>
                <a:latin typeface="Gotham Book"/>
                <a:ea typeface="Times New Roman" panose="02020603050405020304" pitchFamily="18" charset="0"/>
                <a:cs typeface="Times New Roman" panose="02020603050405020304" pitchFamily="18" charset="0"/>
              </a:rPr>
              <a:t>. </a:t>
            </a:r>
            <a:endParaRPr kumimoji="0" lang="en-US" sz="1900" b="0" i="0" u="none" strike="noStrike" kern="1200" cap="none" spc="0" normalizeH="0" baseline="0" noProof="0" dirty="0">
              <a:ln>
                <a:noFill/>
              </a:ln>
              <a:solidFill>
                <a:schemeClr val="accent6">
                  <a:lumMod val="75000"/>
                </a:schemeClr>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pic>
        <p:nvPicPr>
          <p:cNvPr id="2050" name="Picture 2" descr="Artwork depicting African American men voting in their first election. A line of African American men waits to put their vote into a ballot box.">
            <a:extLst>
              <a:ext uri="{FF2B5EF4-FFF2-40B4-BE49-F238E27FC236}">
                <a16:creationId xmlns:a16="http://schemas.microsoft.com/office/drawing/2014/main" id="{239A9694-8CA7-E0A9-D7B8-E19C272776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7225" y="1110342"/>
            <a:ext cx="3884839" cy="4619055"/>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E87ED9-98C1-4D81-5904-4CA6866C37E4}"/>
              </a:ext>
            </a:extLst>
          </p:cNvPr>
          <p:cNvSpPr txBox="1"/>
          <p:nvPr/>
        </p:nvSpPr>
        <p:spPr>
          <a:xfrm>
            <a:off x="6819215" y="5729397"/>
            <a:ext cx="4680857" cy="707886"/>
          </a:xfrm>
          <a:prstGeom prst="rect">
            <a:avLst/>
          </a:prstGeom>
          <a:noFill/>
        </p:spPr>
        <p:txBody>
          <a:bodyPr wrap="square" rtlCol="0">
            <a:spAutoFit/>
          </a:bodyPr>
          <a:lstStyle/>
          <a:p>
            <a:pPr algn="ctr"/>
            <a:r>
              <a:rPr lang="en-US" sz="2000" dirty="0">
                <a:latin typeface="Gotham book"/>
              </a:rPr>
              <a:t>“La </a:t>
            </a:r>
            <a:r>
              <a:rPr lang="en-US" sz="2000" dirty="0" err="1">
                <a:latin typeface="Gotham book"/>
              </a:rPr>
              <a:t>primera</a:t>
            </a:r>
            <a:r>
              <a:rPr lang="en-US" sz="2000" dirty="0">
                <a:latin typeface="Gotham book"/>
              </a:rPr>
              <a:t> </a:t>
            </a:r>
            <a:r>
              <a:rPr lang="en-US" sz="2000" dirty="0" err="1">
                <a:latin typeface="Gotham book"/>
              </a:rPr>
              <a:t>votación</a:t>
            </a:r>
            <a:r>
              <a:rPr lang="en-US" sz="2000" dirty="0">
                <a:latin typeface="Gotham book"/>
              </a:rPr>
              <a:t>”</a:t>
            </a:r>
          </a:p>
          <a:p>
            <a:pPr algn="ctr"/>
            <a:r>
              <a:rPr lang="en-US" sz="2000" i="1" dirty="0">
                <a:latin typeface="Gotham book"/>
              </a:rPr>
              <a:t>La Biblioteca del Congreso</a:t>
            </a:r>
            <a:endParaRPr lang="en-US" sz="2000" dirty="0">
              <a:latin typeface="Gotham book"/>
            </a:endParaRPr>
          </a:p>
        </p:txBody>
      </p:sp>
    </p:spTree>
    <p:extLst>
      <p:ext uri="{BB962C8B-B14F-4D97-AF65-F5344CB8AC3E}">
        <p14:creationId xmlns:p14="http://schemas.microsoft.com/office/powerpoint/2010/main" val="3930237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C4A0F0E-E592-0497-B2B1-BBEB5D02A7A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A4CA633C-355A-1A38-2D1B-694764EBAD69}"/>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a:solidFill>
                  <a:schemeClr val="bg1"/>
                </a:solidFill>
                <a:latin typeface="Gotham Medium"/>
              </a:rPr>
              <a:t>Ley Marcial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F7824742-A9DA-4E29-CC38-F72170D370ED}"/>
              </a:ext>
            </a:extLst>
          </p:cNvPr>
          <p:cNvSpPr txBox="1"/>
          <p:nvPr/>
        </p:nvSpPr>
        <p:spPr>
          <a:xfrm>
            <a:off x="53365" y="1556654"/>
            <a:ext cx="5585435" cy="5071773"/>
          </a:xfrm>
          <a:prstGeom prst="rect">
            <a:avLst/>
          </a:prstGeom>
          <a:noFill/>
        </p:spPr>
        <p:txBody>
          <a:bodyPr wrap="square" rtlCol="0">
            <a:spAutoFit/>
          </a:bodyPr>
          <a:lstStyle/>
          <a:p>
            <a:pPr lvl="0">
              <a:lnSpc>
                <a:spcPct val="110000"/>
              </a:lnSpc>
              <a:spcAft>
                <a:spcPts val="600"/>
              </a:spcAft>
              <a:defRPr/>
            </a:pPr>
            <a:r>
              <a:rPr lang="es-ES" sz="2200" dirty="0">
                <a:solidFill>
                  <a:srgbClr val="0070C0"/>
                </a:solidFill>
                <a:latin typeface="Gotham Book"/>
                <a:ea typeface="Times New Roman" panose="02020603050405020304" pitchFamily="18" charset="0"/>
                <a:cs typeface="Times New Roman" panose="02020603050405020304" pitchFamily="18" charset="0"/>
              </a:rPr>
              <a:t>Muchos republicanos del Norte en el Congreso querían castigar a los estados sureños por rebelarse contra el gobierno de EE. UU. También querían obtener más control sobre los gobiernos del sur durante la Reconstrucción</a:t>
            </a:r>
            <a:r>
              <a:rPr lang="en-US" sz="2200" dirty="0">
                <a:solidFill>
                  <a:srgbClr val="0070C0"/>
                </a:solidFill>
                <a:latin typeface="Gotham Book"/>
                <a:ea typeface="Times New Roman" panose="02020603050405020304" pitchFamily="18" charset="0"/>
                <a:cs typeface="Times New Roman" panose="02020603050405020304" pitchFamily="18" charset="0"/>
              </a:rPr>
              <a:t>. </a:t>
            </a:r>
          </a:p>
          <a:p>
            <a:pPr marL="0" marR="0" lvl="0" indent="0" defTabSz="914400" rtl="0" eaLnBrk="1" fontAlgn="auto" latinLnBrk="0" hangingPunct="1">
              <a:lnSpc>
                <a:spcPct val="110000"/>
              </a:lnSpc>
              <a:spcBef>
                <a:spcPts val="0"/>
              </a:spcBef>
              <a:spcAft>
                <a:spcPts val="600"/>
              </a:spcAft>
              <a:buClrTx/>
              <a:buSzTx/>
              <a:buFontTx/>
              <a:buNone/>
              <a:tabLst/>
              <a:defRPr/>
            </a:pPr>
            <a:endParaRPr lang="en-US" sz="2200" dirty="0">
              <a:solidFill>
                <a:srgbClr val="0070C0"/>
              </a:solidFill>
              <a:latin typeface="Gotham Book"/>
              <a:ea typeface="Times New Roman" panose="02020603050405020304" pitchFamily="18" charset="0"/>
              <a:cs typeface="Times New Roman" panose="02020603050405020304" pitchFamily="18" charset="0"/>
            </a:endParaRPr>
          </a:p>
          <a:p>
            <a:pPr lvl="0">
              <a:lnSpc>
                <a:spcPct val="110000"/>
              </a:lnSpc>
              <a:spcAft>
                <a:spcPts val="600"/>
              </a:spcAft>
              <a:defRPr/>
            </a:pP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Una forma en que el Congreso castigó al Sur y obtuvo el control de los gobiernos sureños fue estableciendo la </a:t>
            </a:r>
            <a:r>
              <a:rPr lang="es-ES" sz="2200" b="1" dirty="0">
                <a:solidFill>
                  <a:schemeClr val="accent6">
                    <a:lumMod val="75000"/>
                  </a:schemeClr>
                </a:solidFill>
                <a:latin typeface="Gotham Book"/>
                <a:ea typeface="Times New Roman" panose="02020603050405020304" pitchFamily="18" charset="0"/>
                <a:cs typeface="Times New Roman" panose="02020603050405020304" pitchFamily="18" charset="0"/>
              </a:rPr>
              <a:t>ley marcial</a:t>
            </a: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 en los estados sureños</a:t>
            </a:r>
            <a:r>
              <a:rPr lang="en-US" sz="2200" dirty="0">
                <a:solidFill>
                  <a:schemeClr val="accent6">
                    <a:lumMod val="75000"/>
                  </a:schemeClr>
                </a:solidFill>
                <a:latin typeface="Gotham Book"/>
                <a:ea typeface="Times New Roman" panose="02020603050405020304" pitchFamily="18" charset="0"/>
                <a:cs typeface="Times New Roman" panose="02020603050405020304" pitchFamily="18" charset="0"/>
              </a:rPr>
              <a:t>. </a:t>
            </a:r>
            <a:r>
              <a:rPr lang="es-ES" sz="2200" dirty="0">
                <a:solidFill>
                  <a:srgbClr val="7030A0"/>
                </a:solidFill>
                <a:latin typeface="Gotham Book"/>
                <a:ea typeface="Times New Roman" panose="02020603050405020304" pitchFamily="18" charset="0"/>
                <a:cs typeface="Times New Roman" panose="02020603050405020304" pitchFamily="18" charset="0"/>
              </a:rPr>
              <a:t>Bajo la </a:t>
            </a:r>
            <a:r>
              <a:rPr lang="es-ES" sz="2200" b="1" dirty="0">
                <a:solidFill>
                  <a:srgbClr val="7030A0"/>
                </a:solidFill>
                <a:latin typeface="Gotham Book"/>
                <a:ea typeface="Times New Roman" panose="02020603050405020304" pitchFamily="18" charset="0"/>
                <a:cs typeface="Times New Roman" panose="02020603050405020304" pitchFamily="18" charset="0"/>
              </a:rPr>
              <a:t>ley marcial</a:t>
            </a:r>
            <a:r>
              <a:rPr lang="es-ES" sz="2200" dirty="0">
                <a:solidFill>
                  <a:srgbClr val="7030A0"/>
                </a:solidFill>
                <a:latin typeface="Gotham Book"/>
                <a:ea typeface="Times New Roman" panose="02020603050405020304" pitchFamily="18" charset="0"/>
                <a:cs typeface="Times New Roman" panose="02020603050405020304" pitchFamily="18" charset="0"/>
              </a:rPr>
              <a:t>, los gobiernos estatales normales fueron suspendidos y el ejército estadounidense quedó al mando de todos los gobiernos del sur</a:t>
            </a:r>
            <a:r>
              <a:rPr lang="en-US" sz="2200" dirty="0">
                <a:solidFill>
                  <a:srgbClr val="7030A0"/>
                </a:solidFill>
                <a:latin typeface="Gotham Book"/>
                <a:ea typeface="Times New Roman" panose="02020603050405020304" pitchFamily="18" charset="0"/>
                <a:cs typeface="Times New Roman" panose="02020603050405020304" pitchFamily="18" charset="0"/>
              </a:rPr>
              <a:t>.  </a:t>
            </a:r>
            <a:endParaRPr kumimoji="0" lang="en-US" sz="2200" b="0" i="0" strike="noStrike" kern="1200" cap="none" spc="0" normalizeH="0" baseline="0" noProof="0" dirty="0">
              <a:ln>
                <a:noFill/>
              </a:ln>
              <a:solidFill>
                <a:srgbClr val="7030A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pic>
        <p:nvPicPr>
          <p:cNvPr id="3074" name="Picture 2" descr="A map showing the military districts which the South was divided into under martial law during Reconstruction. Virginia was district 1, North and South Carolina were district 2, Georgia, Florida, and Alabama were in district 3, Arkansas and Mississippi were district 4, and Louisiana and Texas were district 5. Tennessee rejoined the Union prior to the Reconstruction acts dividing the South into military districts. ">
            <a:extLst>
              <a:ext uri="{FF2B5EF4-FFF2-40B4-BE49-F238E27FC236}">
                <a16:creationId xmlns:a16="http://schemas.microsoft.com/office/drawing/2014/main" id="{857C37BA-17BD-9C83-2A76-0A35F83544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29" t="11432" r="3846" b="9302"/>
          <a:stretch>
            <a:fillRect/>
          </a:stretch>
        </p:blipFill>
        <p:spPr bwMode="auto">
          <a:xfrm>
            <a:off x="5667824" y="1393371"/>
            <a:ext cx="6351275" cy="4180115"/>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C6FD90-8C4C-224B-92D7-11C20DE992B1}"/>
              </a:ext>
            </a:extLst>
          </p:cNvPr>
          <p:cNvSpPr txBox="1"/>
          <p:nvPr/>
        </p:nvSpPr>
        <p:spPr>
          <a:xfrm>
            <a:off x="5747657" y="5551715"/>
            <a:ext cx="6313714" cy="707886"/>
          </a:xfrm>
          <a:prstGeom prst="rect">
            <a:avLst/>
          </a:prstGeom>
          <a:noFill/>
        </p:spPr>
        <p:txBody>
          <a:bodyPr wrap="square" rtlCol="0">
            <a:spAutoFit/>
          </a:bodyPr>
          <a:lstStyle/>
          <a:p>
            <a:pPr algn="ctr"/>
            <a:r>
              <a:rPr lang="en-US" sz="2000" dirty="0" err="1">
                <a:latin typeface="Gotham book"/>
              </a:rPr>
              <a:t>Distritos</a:t>
            </a:r>
            <a:r>
              <a:rPr lang="en-US" sz="2000" dirty="0">
                <a:latin typeface="Gotham book"/>
              </a:rPr>
              <a:t> de </a:t>
            </a:r>
            <a:r>
              <a:rPr lang="en-US" sz="2000" dirty="0" err="1">
                <a:latin typeface="Gotham book"/>
              </a:rPr>
              <a:t>Reconstrucción</a:t>
            </a:r>
            <a:r>
              <a:rPr lang="en-US" sz="2000" dirty="0">
                <a:latin typeface="Gotham book"/>
              </a:rPr>
              <a:t> Militar</a:t>
            </a:r>
          </a:p>
          <a:p>
            <a:pPr algn="ctr"/>
            <a:r>
              <a:rPr lang="es-ES" sz="2000" i="1" dirty="0">
                <a:latin typeface="Gotham book"/>
              </a:rPr>
              <a:t>La Oficina General de Tierras de Texas</a:t>
            </a:r>
            <a:endParaRPr lang="en-US" sz="2000" i="1" dirty="0">
              <a:latin typeface="Gotham book"/>
            </a:endParaRPr>
          </a:p>
        </p:txBody>
      </p:sp>
    </p:spTree>
    <p:extLst>
      <p:ext uri="{BB962C8B-B14F-4D97-AF65-F5344CB8AC3E}">
        <p14:creationId xmlns:p14="http://schemas.microsoft.com/office/powerpoint/2010/main" val="3878836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8F85F28-B0AF-0FDB-AA77-F4F6C6FC5AE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8CCA8F3-991B-557A-E322-16968DC1DA7D}"/>
              </a:ext>
            </a:extLst>
          </p:cNvPr>
          <p:cNvSpPr txBox="1">
            <a:spLocks noGrp="1"/>
          </p:cNvSpPr>
          <p:nvPr>
            <p:ph type="title" idx="4294967295"/>
          </p:nvPr>
        </p:nvSpPr>
        <p:spPr>
          <a:xfrm>
            <a:off x="2069294" y="-20465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Redención</a:t>
            </a:r>
            <a:r>
              <a:rPr kumimoji="0" lang="en-US" sz="8000" b="0" i="0" u="none" strike="noStrike" kern="1200" cap="none" spc="0" normalizeH="0" baseline="0" noProof="0" dirty="0">
                <a:ln>
                  <a:noFill/>
                </a:ln>
                <a:solidFill>
                  <a:schemeClr val="bg1"/>
                </a:solidFill>
                <a:effectLst/>
                <a:uLnTx/>
                <a:uFillTx/>
                <a:latin typeface="Gotham Medium"/>
                <a:ea typeface="+mj-ea"/>
                <a:cs typeface="+mj-cs"/>
              </a:rPr>
              <a: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A3691BD5-3BE0-B6FC-87B7-FDAB6170DEA6}"/>
              </a:ext>
            </a:extLst>
          </p:cNvPr>
          <p:cNvSpPr txBox="1"/>
          <p:nvPr/>
        </p:nvSpPr>
        <p:spPr>
          <a:xfrm>
            <a:off x="0" y="1578428"/>
            <a:ext cx="7151914" cy="5071773"/>
          </a:xfrm>
          <a:prstGeom prst="rect">
            <a:avLst/>
          </a:prstGeom>
          <a:noFill/>
        </p:spPr>
        <p:txBody>
          <a:bodyPr wrap="square" rtlCol="0">
            <a:spAutoFit/>
          </a:bodyPr>
          <a:lstStyle/>
          <a:p>
            <a:pPr lvl="0">
              <a:lnSpc>
                <a:spcPct val="110000"/>
              </a:lnSpc>
              <a:spcAft>
                <a:spcPts val="600"/>
              </a:spcAft>
              <a:defRPr/>
            </a:pPr>
            <a:r>
              <a:rPr lang="es-ES" sz="2200" dirty="0">
                <a:solidFill>
                  <a:srgbClr val="0070C0"/>
                </a:solidFill>
                <a:latin typeface="Gotham Book"/>
                <a:ea typeface="Times New Roman" panose="02020603050405020304" pitchFamily="18" charset="0"/>
                <a:cs typeface="Times New Roman" panose="02020603050405020304" pitchFamily="18" charset="0"/>
              </a:rPr>
              <a:t>En la década de 1870, muchos </a:t>
            </a:r>
            <a:r>
              <a:rPr lang="es-ES" sz="2200" dirty="0" err="1">
                <a:solidFill>
                  <a:srgbClr val="0070C0"/>
                </a:solidFill>
                <a:latin typeface="Gotham Book"/>
                <a:ea typeface="Times New Roman" panose="02020603050405020304" pitchFamily="18" charset="0"/>
                <a:cs typeface="Times New Roman" panose="02020603050405020304" pitchFamily="18" charset="0"/>
              </a:rPr>
              <a:t>exconfederados</a:t>
            </a:r>
            <a:r>
              <a:rPr lang="es-ES" sz="2200" dirty="0">
                <a:solidFill>
                  <a:srgbClr val="0070C0"/>
                </a:solidFill>
                <a:latin typeface="Gotham Book"/>
                <a:ea typeface="Times New Roman" panose="02020603050405020304" pitchFamily="18" charset="0"/>
                <a:cs typeface="Times New Roman" panose="02020603050405020304" pitchFamily="18" charset="0"/>
              </a:rPr>
              <a:t> comenzaron a recuperar el derecho al voto y a ocupar cargos prestando el juramento de lealtad requerido al gobierno de EE. UU. Como resultado, los </a:t>
            </a:r>
            <a:r>
              <a:rPr lang="es-ES" sz="2200" dirty="0" err="1">
                <a:solidFill>
                  <a:srgbClr val="0070C0"/>
                </a:solidFill>
                <a:latin typeface="Gotham Book"/>
                <a:ea typeface="Times New Roman" panose="02020603050405020304" pitchFamily="18" charset="0"/>
                <a:cs typeface="Times New Roman" panose="02020603050405020304" pitchFamily="18" charset="0"/>
              </a:rPr>
              <a:t>exconfederados</a:t>
            </a:r>
            <a:r>
              <a:rPr lang="es-ES" sz="2200" dirty="0">
                <a:solidFill>
                  <a:srgbClr val="0070C0"/>
                </a:solidFill>
                <a:latin typeface="Gotham Book"/>
                <a:ea typeface="Times New Roman" panose="02020603050405020304" pitchFamily="18" charset="0"/>
                <a:cs typeface="Times New Roman" panose="02020603050405020304" pitchFamily="18" charset="0"/>
              </a:rPr>
              <a:t> estaban recuperando poder en los gobiernos estatales de todo el Sur</a:t>
            </a:r>
            <a:r>
              <a:rPr kumimoji="0" lang="en-US" sz="22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a:t>
            </a:r>
          </a:p>
          <a:p>
            <a:pPr marL="0" marR="0" lvl="0" indent="0" defTabSz="914400" rtl="0" eaLnBrk="1" fontAlgn="auto" latinLnBrk="0" hangingPunct="1">
              <a:lnSpc>
                <a:spcPct val="110000"/>
              </a:lnSpc>
              <a:spcBef>
                <a:spcPts val="0"/>
              </a:spcBef>
              <a:spcAft>
                <a:spcPts val="600"/>
              </a:spcAft>
              <a:buClrTx/>
              <a:buSzTx/>
              <a:buFontTx/>
              <a:buNone/>
              <a:tabLst/>
              <a:defRPr/>
            </a:pPr>
            <a:endParaRPr lang="en-US" sz="2200" dirty="0">
              <a:solidFill>
                <a:srgbClr val="0070C0"/>
              </a:solidFill>
              <a:latin typeface="Gotham Book"/>
              <a:ea typeface="Times New Roman" panose="02020603050405020304" pitchFamily="18" charset="0"/>
              <a:cs typeface="Times New Roman" panose="02020603050405020304" pitchFamily="18" charset="0"/>
            </a:endParaRPr>
          </a:p>
          <a:p>
            <a:pPr lvl="0">
              <a:lnSpc>
                <a:spcPct val="110000"/>
              </a:lnSpc>
              <a:spcAft>
                <a:spcPts val="600"/>
              </a:spcAft>
              <a:defRPr/>
            </a:pPr>
            <a:r>
              <a:rPr lang="es-ES" sz="2200" dirty="0">
                <a:solidFill>
                  <a:srgbClr val="7030A0"/>
                </a:solidFill>
                <a:latin typeface="Gotham Book"/>
                <a:ea typeface="Times New Roman" panose="02020603050405020304" pitchFamily="18" charset="0"/>
                <a:cs typeface="Times New Roman" panose="02020603050405020304" pitchFamily="18" charset="0"/>
              </a:rPr>
              <a:t>De vuelta en el poder, estos </a:t>
            </a:r>
            <a:r>
              <a:rPr lang="es-ES" sz="2200" dirty="0" err="1">
                <a:solidFill>
                  <a:srgbClr val="7030A0"/>
                </a:solidFill>
                <a:latin typeface="Gotham Book"/>
                <a:ea typeface="Times New Roman" panose="02020603050405020304" pitchFamily="18" charset="0"/>
                <a:cs typeface="Times New Roman" panose="02020603050405020304" pitchFamily="18" charset="0"/>
              </a:rPr>
              <a:t>exconfederados</a:t>
            </a:r>
            <a:r>
              <a:rPr lang="es-ES" sz="2200" dirty="0">
                <a:solidFill>
                  <a:srgbClr val="7030A0"/>
                </a:solidFill>
                <a:latin typeface="Gotham Book"/>
                <a:ea typeface="Times New Roman" panose="02020603050405020304" pitchFamily="18" charset="0"/>
                <a:cs typeface="Times New Roman" panose="02020603050405020304" pitchFamily="18" charset="0"/>
              </a:rPr>
              <a:t> comenzaron el proceso de lo que llamaban "</a:t>
            </a:r>
            <a:r>
              <a:rPr lang="es-ES" sz="2200" b="1" dirty="0">
                <a:solidFill>
                  <a:srgbClr val="7030A0"/>
                </a:solidFill>
                <a:latin typeface="Gotham Book"/>
                <a:ea typeface="Times New Roman" panose="02020603050405020304" pitchFamily="18" charset="0"/>
                <a:cs typeface="Times New Roman" panose="02020603050405020304" pitchFamily="18" charset="0"/>
              </a:rPr>
              <a:t>redención</a:t>
            </a:r>
            <a:r>
              <a:rPr lang="es-ES" sz="2200" dirty="0">
                <a:solidFill>
                  <a:srgbClr val="7030A0"/>
                </a:solidFill>
                <a:latin typeface="Gotham Book"/>
                <a:ea typeface="Times New Roman" panose="02020603050405020304" pitchFamily="18" charset="0"/>
                <a:cs typeface="Times New Roman" panose="02020603050405020304" pitchFamily="18" charset="0"/>
              </a:rPr>
              <a:t>" de sus gobiernos. Creían que estaban solucionando los problemas creados cuando el gobierno federal estaba al mando durante la ley marcial</a:t>
            </a:r>
            <a:r>
              <a:rPr lang="en-US" sz="2200" dirty="0">
                <a:solidFill>
                  <a:srgbClr val="7030A0"/>
                </a:solidFill>
                <a:latin typeface="Gotham Book"/>
                <a:ea typeface="Times New Roman" panose="02020603050405020304" pitchFamily="18" charset="0"/>
                <a:cs typeface="Times New Roman" panose="02020603050405020304" pitchFamily="18" charset="0"/>
              </a:rPr>
              <a:t>. </a:t>
            </a: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Esta "</a:t>
            </a:r>
            <a:r>
              <a:rPr lang="es-ES" sz="2200" b="1" dirty="0">
                <a:solidFill>
                  <a:schemeClr val="accent6">
                    <a:lumMod val="75000"/>
                  </a:schemeClr>
                </a:solidFill>
                <a:latin typeface="Gotham Book"/>
                <a:ea typeface="Times New Roman" panose="02020603050405020304" pitchFamily="18" charset="0"/>
                <a:cs typeface="Times New Roman" panose="02020603050405020304" pitchFamily="18" charset="0"/>
              </a:rPr>
              <a:t>redención</a:t>
            </a:r>
            <a:r>
              <a:rPr lang="es-ES" sz="2200" dirty="0">
                <a:solidFill>
                  <a:schemeClr val="accent6">
                    <a:lumMod val="75000"/>
                  </a:schemeClr>
                </a:solidFill>
                <a:latin typeface="Gotham Book"/>
                <a:ea typeface="Times New Roman" panose="02020603050405020304" pitchFamily="18" charset="0"/>
                <a:cs typeface="Times New Roman" panose="02020603050405020304" pitchFamily="18" charset="0"/>
              </a:rPr>
              <a:t>" incluyó reescribir las constituciones estatales para devolver el poder a los gobiernos locales y limitar los derechos de las personas liberadas.</a:t>
            </a:r>
            <a:endParaRPr kumimoji="0" lang="en-US" sz="2200" b="0" i="0" u="none" strike="noStrike" kern="1200" cap="none" spc="0" normalizeH="0" baseline="0" noProof="0" dirty="0">
              <a:ln>
                <a:noFill/>
              </a:ln>
              <a:solidFill>
                <a:srgbClr val="0070C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pic>
        <p:nvPicPr>
          <p:cNvPr id="4098" name="Picture 2" descr="A political cartoon showing representations of 3 Southern men with their hands united, each one with one foot on an African American man pinned to the ground. The African American man is clinging to the American flag, while each man holds an object - one is holding a knife titled &quot;The Lost Cause.&quot; Another is holding documents that say &quot;for votes&quot; and another is holding a bat that says &quot;votes.&quot;">
            <a:extLst>
              <a:ext uri="{FF2B5EF4-FFF2-40B4-BE49-F238E27FC236}">
                <a16:creationId xmlns:a16="http://schemas.microsoft.com/office/drawing/2014/main" id="{D7C9B8B4-7463-587C-3DD9-7DA57048B6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026" t="7143" r="5390" b="5873"/>
          <a:stretch>
            <a:fillRect/>
          </a:stretch>
        </p:blipFill>
        <p:spPr bwMode="auto">
          <a:xfrm>
            <a:off x="7728859" y="1175658"/>
            <a:ext cx="3091542" cy="4517775"/>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6C52F54-A53F-512B-E85E-D4E8DA46FFEC}"/>
              </a:ext>
            </a:extLst>
          </p:cNvPr>
          <p:cNvSpPr txBox="1"/>
          <p:nvPr/>
        </p:nvSpPr>
        <p:spPr>
          <a:xfrm>
            <a:off x="6977743" y="5758543"/>
            <a:ext cx="4920343" cy="923330"/>
          </a:xfrm>
          <a:prstGeom prst="rect">
            <a:avLst/>
          </a:prstGeom>
          <a:noFill/>
        </p:spPr>
        <p:txBody>
          <a:bodyPr wrap="square" rtlCol="0">
            <a:spAutoFit/>
          </a:bodyPr>
          <a:lstStyle/>
          <a:p>
            <a:pPr algn="ctr"/>
            <a:r>
              <a:rPr lang="en-US" dirty="0">
                <a:latin typeface="Gotham book"/>
              </a:rPr>
              <a:t>Una </a:t>
            </a:r>
            <a:r>
              <a:rPr lang="en-US" dirty="0" err="1">
                <a:latin typeface="Gotham book"/>
              </a:rPr>
              <a:t>caricatura</a:t>
            </a:r>
            <a:r>
              <a:rPr lang="en-US" dirty="0">
                <a:latin typeface="Gotham book"/>
              </a:rPr>
              <a:t> </a:t>
            </a:r>
            <a:r>
              <a:rPr lang="en-US" dirty="0" err="1">
                <a:latin typeface="Gotham book"/>
              </a:rPr>
              <a:t>política</a:t>
            </a:r>
            <a:r>
              <a:rPr lang="en-US" dirty="0">
                <a:latin typeface="Gotham book"/>
              </a:rPr>
              <a:t> </a:t>
            </a:r>
            <a:r>
              <a:rPr lang="en-US" dirty="0" err="1">
                <a:latin typeface="Gotham book"/>
              </a:rPr>
              <a:t>titulada</a:t>
            </a:r>
            <a:r>
              <a:rPr lang="en-US" dirty="0">
                <a:latin typeface="Gotham book"/>
              </a:rPr>
              <a:t>, “</a:t>
            </a:r>
            <a:r>
              <a:rPr lang="es-ES" dirty="0">
                <a:latin typeface="Gotham book"/>
              </a:rPr>
              <a:t>Este es un gobierno de hombres blancos</a:t>
            </a:r>
            <a:r>
              <a:rPr lang="en-US" dirty="0">
                <a:latin typeface="Gotham book"/>
              </a:rPr>
              <a:t>.” </a:t>
            </a:r>
            <a:r>
              <a:rPr lang="en-US" i="1" dirty="0">
                <a:latin typeface="Gotham book"/>
              </a:rPr>
              <a:t>La Biblioteca del Congreso.</a:t>
            </a:r>
            <a:endParaRPr lang="en-US" dirty="0">
              <a:latin typeface="Gotham book"/>
            </a:endParaRPr>
          </a:p>
        </p:txBody>
      </p:sp>
    </p:spTree>
    <p:extLst>
      <p:ext uri="{BB962C8B-B14F-4D97-AF65-F5344CB8AC3E}">
        <p14:creationId xmlns:p14="http://schemas.microsoft.com/office/powerpoint/2010/main" val="2627721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3925B2-67AC-441E-194A-284C022BB7E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78664DD1-6C50-02C5-3E18-41655DB63CB9}"/>
              </a:ext>
            </a:extLst>
          </p:cNvPr>
          <p:cNvSpPr txBox="1">
            <a:spLocks noGrp="1"/>
          </p:cNvSpPr>
          <p:nvPr>
            <p:ph type="title" idx="4294967295"/>
          </p:nvPr>
        </p:nvSpPr>
        <p:spPr>
          <a:xfrm>
            <a:off x="1767522" y="13062"/>
            <a:ext cx="10424478"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Billete</a:t>
            </a:r>
            <a:r>
              <a:rPr lang="en-US" sz="4500" b="1" dirty="0">
                <a:latin typeface="Gotham Medium"/>
              </a:rPr>
              <a:t> de </a:t>
            </a:r>
            <a:r>
              <a:rPr lang="en-US" sz="4500" b="1" dirty="0" err="1">
                <a:latin typeface="Gotham Medium"/>
              </a:rPr>
              <a:t>salida</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700" dirty="0">
                <a:latin typeface="Gotham Medium"/>
              </a:rPr>
              <a:t>Sigue las instrucciones para completar tu ticket de salida</a:t>
            </a:r>
            <a:endParaRPr kumimoji="0" lang="en-US" sz="37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Graphic 3">
            <a:extLst>
              <a:ext uri="{FF2B5EF4-FFF2-40B4-BE49-F238E27FC236}">
                <a16:creationId xmlns:a16="http://schemas.microsoft.com/office/drawing/2014/main" id="{B0D782F8-59F4-6991-56F3-B5DEF256558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7522" y="1349829"/>
            <a:ext cx="1071092" cy="1071092"/>
          </a:xfrm>
          <a:prstGeom prst="rect">
            <a:avLst/>
          </a:prstGeom>
        </p:spPr>
      </p:pic>
      <p:pic>
        <p:nvPicPr>
          <p:cNvPr id="5" name="Graphic 4">
            <a:extLst>
              <a:ext uri="{FF2B5EF4-FFF2-40B4-BE49-F238E27FC236}">
                <a16:creationId xmlns:a16="http://schemas.microsoft.com/office/drawing/2014/main" id="{902366E2-C0C1-8003-74DA-BAF371244D8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67522" y="3922362"/>
            <a:ext cx="925793" cy="925793"/>
          </a:xfrm>
          <a:prstGeom prst="rect">
            <a:avLst/>
          </a:prstGeom>
        </p:spPr>
      </p:pic>
      <p:pic>
        <p:nvPicPr>
          <p:cNvPr id="6" name="Graphic 5">
            <a:extLst>
              <a:ext uri="{FF2B5EF4-FFF2-40B4-BE49-F238E27FC236}">
                <a16:creationId xmlns:a16="http://schemas.microsoft.com/office/drawing/2014/main" id="{94E91440-918F-C8D1-FF0F-2F61BA32AD16}"/>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67522" y="5373303"/>
            <a:ext cx="842453" cy="842453"/>
          </a:xfrm>
          <a:prstGeom prst="rect">
            <a:avLst/>
          </a:prstGeom>
        </p:spPr>
      </p:pic>
      <p:sp>
        <p:nvSpPr>
          <p:cNvPr id="9" name="TextBox 8">
            <a:extLst>
              <a:ext uri="{FF2B5EF4-FFF2-40B4-BE49-F238E27FC236}">
                <a16:creationId xmlns:a16="http://schemas.microsoft.com/office/drawing/2014/main" id="{A31BCA22-DC62-2A2D-4490-10C7A1BA05CD}"/>
              </a:ext>
            </a:extLst>
          </p:cNvPr>
          <p:cNvSpPr txBox="1"/>
          <p:nvPr/>
        </p:nvSpPr>
        <p:spPr>
          <a:xfrm>
            <a:off x="3222171" y="1513114"/>
            <a:ext cx="4669972" cy="5632311"/>
          </a:xfrm>
          <a:prstGeom prst="rect">
            <a:avLst/>
          </a:prstGeom>
          <a:noFill/>
        </p:spPr>
        <p:txBody>
          <a:bodyPr wrap="square" rtlCol="0">
            <a:spAutoFit/>
          </a:bodyPr>
          <a:lstStyle/>
          <a:p>
            <a:pPr marL="285750" lvl="0" indent="-285750">
              <a:buFont typeface="Arial" panose="020B0604020202020204" pitchFamily="34" charset="0"/>
              <a:buChar char="•"/>
              <a:defRPr/>
            </a:pPr>
            <a:r>
              <a:rPr lang="es-ES" sz="3500" dirty="0">
                <a:solidFill>
                  <a:srgbClr val="FF0000"/>
                </a:solidFill>
                <a:latin typeface="Gotham book"/>
              </a:rPr>
              <a:t>Elige TRES términos del organizador gráfico que creas que MEJOR se relacionan con nuestra unidad</a:t>
            </a:r>
            <a:r>
              <a:rPr kumimoji="0" lang="en-US" sz="3500" b="0" i="0" u="none" strike="noStrike" kern="1200" cap="none" spc="0" normalizeH="0" baseline="0" noProof="0" dirty="0">
                <a:ln>
                  <a:noFill/>
                </a:ln>
                <a:solidFill>
                  <a:srgbClr val="FF0000"/>
                </a:solidFill>
                <a:effectLst/>
                <a:uLnTx/>
                <a:uFillTx/>
                <a:latin typeface="Gotham book"/>
                <a:ea typeface="+mn-ea"/>
                <a:cs typeface="+mn-cs"/>
              </a:rPr>
              <a:t>.</a:t>
            </a:r>
          </a:p>
          <a:p>
            <a:pPr marL="285750" lvl="0" indent="-285750">
              <a:buFont typeface="Arial" panose="020B0604020202020204" pitchFamily="34" charset="0"/>
              <a:buChar char="•"/>
              <a:defRPr/>
            </a:pPr>
            <a:r>
              <a:rPr lang="es-ES" sz="3500" dirty="0">
                <a:solidFill>
                  <a:srgbClr val="00B050"/>
                </a:solidFill>
                <a:latin typeface="Gotham book"/>
              </a:rPr>
              <a:t>Completar el tronco de la oración proporcionado</a:t>
            </a:r>
            <a:r>
              <a:rPr kumimoji="0" lang="en-US" sz="3500" b="0" i="0" u="none" strike="noStrike" kern="1200" cap="none" spc="0" normalizeH="0" baseline="0" noProof="0" dirty="0">
                <a:ln>
                  <a:noFill/>
                </a:ln>
                <a:solidFill>
                  <a:srgbClr val="00B050"/>
                </a:solidFill>
                <a:effectLst/>
                <a:uLnTx/>
                <a:uFillTx/>
                <a:latin typeface="Gotham book"/>
                <a:ea typeface="+mn-ea"/>
                <a:cs typeface="+mn-cs"/>
              </a:rPr>
              <a:t>.</a:t>
            </a:r>
          </a:p>
          <a:p>
            <a:pPr marL="285750" lvl="0" indent="-285750">
              <a:buFont typeface="Arial" panose="020B0604020202020204" pitchFamily="34" charset="0"/>
              <a:buChar char="•"/>
              <a:defRPr/>
            </a:pPr>
            <a:r>
              <a:rPr lang="en-US" sz="3500" dirty="0" err="1">
                <a:solidFill>
                  <a:srgbClr val="7030A0"/>
                </a:solidFill>
                <a:latin typeface="Gotham book"/>
              </a:rPr>
              <a:t>Comparte</a:t>
            </a:r>
            <a:r>
              <a:rPr lang="en-US" sz="3500" dirty="0">
                <a:solidFill>
                  <a:srgbClr val="7030A0"/>
                </a:solidFill>
                <a:latin typeface="Gotham book"/>
              </a:rPr>
              <a:t> con </a:t>
            </a:r>
            <a:r>
              <a:rPr lang="en-US" sz="3500" dirty="0" err="1">
                <a:solidFill>
                  <a:srgbClr val="7030A0"/>
                </a:solidFill>
                <a:latin typeface="Gotham book"/>
              </a:rPr>
              <a:t>una</a:t>
            </a:r>
            <a:r>
              <a:rPr lang="en-US" sz="3500" dirty="0">
                <a:solidFill>
                  <a:srgbClr val="7030A0"/>
                </a:solidFill>
                <a:latin typeface="Gotham book"/>
              </a:rPr>
              <a:t> pareja</a:t>
            </a:r>
            <a:r>
              <a:rPr kumimoji="0" lang="en-US" sz="3500" b="0" i="0" u="none" strike="noStrike" kern="1200" cap="none" spc="0" normalizeH="0" baseline="0" noProof="0" dirty="0">
                <a:ln>
                  <a:noFill/>
                </a:ln>
                <a:solidFill>
                  <a:srgbClr val="7030A0"/>
                </a:solidFill>
                <a:effectLst/>
                <a:uLnTx/>
                <a:uFillTx/>
                <a:latin typeface="Gotham book"/>
                <a:ea typeface="+mn-ea"/>
                <a:cs typeface="+mn-cs"/>
              </a:rPr>
              <a:t>.</a:t>
            </a:r>
          </a:p>
        </p:txBody>
      </p:sp>
      <p:pic>
        <p:nvPicPr>
          <p:cNvPr id="10" name="Graphic 9">
            <a:extLst>
              <a:ext uri="{FF2B5EF4-FFF2-40B4-BE49-F238E27FC236}">
                <a16:creationId xmlns:a16="http://schemas.microsoft.com/office/drawing/2014/main" id="{98B046FA-1185-93FA-8013-9CE1F966639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25851" y="2503207"/>
            <a:ext cx="925793" cy="925793"/>
          </a:xfrm>
          <a:prstGeom prst="rect">
            <a:avLst/>
          </a:prstGeom>
        </p:spPr>
      </p:pic>
    </p:spTree>
    <p:extLst>
      <p:ext uri="{BB962C8B-B14F-4D97-AF65-F5344CB8AC3E}">
        <p14:creationId xmlns:p14="http://schemas.microsoft.com/office/powerpoint/2010/main" val="2586912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63A0A66-031C-8115-2D1D-D64360B9B19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16DFA5D-C3C6-AFFC-1C9E-33626FD22E15}"/>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B202E425-BF8A-19D2-BD56-5EB2E0EA82C8}"/>
              </a:ext>
            </a:extLst>
          </p:cNvPr>
          <p:cNvSpPr/>
          <p:nvPr/>
        </p:nvSpPr>
        <p:spPr>
          <a:xfrm>
            <a:off x="4739812" y="1490146"/>
            <a:ext cx="6483360" cy="3832968"/>
          </a:xfrm>
          <a:prstGeom prst="wedgeRoundRectCallout">
            <a:avLst>
              <a:gd name="adj1" fmla="val -66338"/>
              <a:gd name="adj2" fmla="val 37419"/>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prstClr val="white"/>
                </a:solidFill>
                <a:latin typeface="Gotham book"/>
              </a:rPr>
              <a:t>Un término de vocabulario que aprenderemos en esta unidad es ______.</a:t>
            </a:r>
          </a:p>
          <a:p>
            <a:pPr lvl="0" algn="ctr">
              <a:defRPr/>
            </a:pPr>
            <a:endParaRPr kumimoji="0" lang="en-US" sz="2000" b="0" i="0" u="none" strike="noStrike" kern="1200" cap="none" spc="0" normalizeH="0" baseline="0" noProof="0" dirty="0">
              <a:ln>
                <a:noFill/>
              </a:ln>
              <a:solidFill>
                <a:prstClr val="white"/>
              </a:solidFill>
              <a:effectLst/>
              <a:uLnTx/>
              <a:uFillTx/>
              <a:latin typeface="Gotham book"/>
              <a:ea typeface="+mn-ea"/>
              <a:cs typeface="+mn-cs"/>
            </a:endParaRPr>
          </a:p>
          <a:p>
            <a:pPr lvl="0" algn="ctr">
              <a:defRPr/>
            </a:pPr>
            <a:r>
              <a:rPr kumimoji="0" lang="en-US" sz="4000" b="0" i="1" u="none" strike="noStrike" kern="1200" cap="none" spc="0" normalizeH="0" baseline="0" noProof="0" dirty="0">
                <a:ln>
                  <a:noFill/>
                </a:ln>
                <a:solidFill>
                  <a:srgbClr val="E8E8E8"/>
                </a:solidFill>
                <a:effectLst/>
                <a:uLnTx/>
                <a:uFillTx/>
                <a:latin typeface="Gotham book"/>
                <a:ea typeface="+mn-ea"/>
                <a:cs typeface="+mn-cs"/>
              </a:rPr>
              <a:t>(</a:t>
            </a:r>
            <a:r>
              <a:rPr lang="es-ES" sz="4000" i="1" dirty="0">
                <a:solidFill>
                  <a:srgbClr val="E8E8E8"/>
                </a:solidFill>
                <a:latin typeface="Gotham book"/>
              </a:rPr>
              <a:t>Lee la respuesta que hayas elegido para este trimestre</a:t>
            </a:r>
            <a:r>
              <a:rPr kumimoji="0" lang="en-US" sz="4000" b="0" i="1" u="none" strike="noStrike" kern="1200" cap="none" spc="0" normalizeH="0" baseline="0" noProof="0" dirty="0">
                <a:ln>
                  <a:noFill/>
                </a:ln>
                <a:solidFill>
                  <a:srgbClr val="E8E8E8"/>
                </a:solidFill>
                <a:effectLst/>
                <a:uLnTx/>
                <a:uFillTx/>
                <a:latin typeface="Gotham book"/>
                <a:ea typeface="+mn-ea"/>
                <a:cs typeface="+mn-cs"/>
              </a:rPr>
              <a:t>)</a:t>
            </a:r>
          </a:p>
        </p:txBody>
      </p:sp>
      <p:pic>
        <p:nvPicPr>
          <p:cNvPr id="4" name="Graphic 3">
            <a:extLst>
              <a:ext uri="{FF2B5EF4-FFF2-40B4-BE49-F238E27FC236}">
                <a16:creationId xmlns:a16="http://schemas.microsoft.com/office/drawing/2014/main" id="{0DA48AD6-54C5-E70C-31A4-2517EF12278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01416" y="3058287"/>
            <a:ext cx="1268449" cy="1268449"/>
          </a:xfrm>
          <a:prstGeom prst="rect">
            <a:avLst/>
          </a:prstGeom>
        </p:spPr>
      </p:pic>
    </p:spTree>
    <p:extLst>
      <p:ext uri="{BB962C8B-B14F-4D97-AF65-F5344CB8AC3E}">
        <p14:creationId xmlns:p14="http://schemas.microsoft.com/office/powerpoint/2010/main" val="478253124"/>
      </p:ext>
    </p:extLst>
  </p:cSld>
  <p:clrMapOvr>
    <a:masterClrMapping/>
  </p:clrMapOvr>
</p:sld>
</file>

<file path=ppt/theme/theme1.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Props1.xml><?xml version="1.0" encoding="utf-8"?>
<ds:datastoreItem xmlns:ds="http://schemas.openxmlformats.org/officeDocument/2006/customXml" ds:itemID="{EDC548B3-E517-4DBE-8FEE-E748FAD5AE91}">
  <ds:schemaRefs>
    <ds:schemaRef ds:uri="http://schemas.microsoft.com/sharepoint/v3/contenttype/forms"/>
  </ds:schemaRefs>
</ds:datastoreItem>
</file>

<file path=customXml/itemProps2.xml><?xml version="1.0" encoding="utf-8"?>
<ds:datastoreItem xmlns:ds="http://schemas.openxmlformats.org/officeDocument/2006/customXml" ds:itemID="{C71B0ED5-B5EB-476F-BC50-49B74F15A7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AFD75C-C69A-4E57-8774-B9B094FCEE42}">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340</TotalTime>
  <Words>1603</Words>
  <Application>Microsoft Office PowerPoint</Application>
  <PresentationFormat>Widescreen</PresentationFormat>
  <Paragraphs>91</Paragraphs>
  <Slides>14</Slides>
  <Notes>8</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14</vt:i4>
      </vt:variant>
    </vt:vector>
  </HeadingPairs>
  <TitlesOfParts>
    <vt:vector size="25" baseType="lpstr">
      <vt:lpstr>Aptos</vt:lpstr>
      <vt:lpstr>Aptos Display</vt:lpstr>
      <vt:lpstr>Arial</vt:lpstr>
      <vt:lpstr>Avenir Next LT Pro</vt:lpstr>
      <vt:lpstr>Gotham Book</vt:lpstr>
      <vt:lpstr>Gotham Book</vt:lpstr>
      <vt:lpstr>Gotham Medium</vt:lpstr>
      <vt:lpstr>Posterama</vt:lpstr>
      <vt:lpstr>SplashVTI</vt:lpstr>
      <vt:lpstr>Office Theme</vt:lpstr>
      <vt:lpstr>1_Office Theme</vt:lpstr>
      <vt:lpstr>Unidad 9:  Reconstrucción</vt:lpstr>
      <vt:lpstr>Calentamiento:  Sigue las instrucciones para completar tu calentamiento</vt:lpstr>
      <vt:lpstr>Comparte con la clase</vt:lpstr>
      <vt:lpstr>Pregunta esencial</vt:lpstr>
      <vt:lpstr>En la lección de hoy...</vt:lpstr>
      <vt:lpstr>Reconstrucción (n)</vt:lpstr>
      <vt:lpstr>Aparcero (n)</vt:lpstr>
      <vt:lpstr>Enmienda (n)</vt:lpstr>
      <vt:lpstr>Ratificar (v)</vt:lpstr>
      <vt:lpstr>Franquicia (n)</vt:lpstr>
      <vt:lpstr>Ley Marcial (n)</vt:lpstr>
      <vt:lpstr>Redención (n)</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10</cp:revision>
  <dcterms:created xsi:type="dcterms:W3CDTF">2025-09-11T19:14:22Z</dcterms:created>
  <dcterms:modified xsi:type="dcterms:W3CDTF">2026-04-09T01:03:57Z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