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300" r:id="rId4"/>
    <p:sldId id="282" r:id="rId5"/>
    <p:sldId id="315" r:id="rId6"/>
    <p:sldId id="324" r:id="rId7"/>
    <p:sldId id="298" r:id="rId8"/>
    <p:sldId id="308" r:id="rId9"/>
    <p:sldId id="299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14" r:id="rId18"/>
    <p:sldId id="332" r:id="rId19"/>
    <p:sldId id="33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E5F5"/>
    <a:srgbClr val="A2D8F0"/>
    <a:srgbClr val="B7E0F3"/>
    <a:srgbClr val="219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5B54A-2DC4-DCAE-67FF-9E3E61832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8FA4F9-7566-1E35-27DA-8A66DC3DE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70D71-B90B-78AB-D1D8-0B698F0F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FE9E0-4950-901A-AE72-5F17BEAF9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27551-88CA-32E0-425C-A929DA5F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8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CB03-B9AD-2185-BC24-F97A1D2E9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EAB3DA-7F96-055A-DBAC-602B8BE43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76169-A732-0445-4C46-FD711F119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8A2C0-0ADE-E82C-A2CB-83770797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2BEB2-B645-1DC1-A552-3635122AA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4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4041F2-D93F-1487-1073-5EE9064CE5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63A0A0-CC35-C04B-0FDF-0E0C3B50D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E0B05-99AC-885B-57CB-4FD54EFA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D85A8-E69A-67E4-8992-305751FB9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82499-6872-C0D3-94EA-13022B78B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58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B6E5-73BF-AE0E-4C0B-E95C4C55A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73CB1-6A27-B8CD-DEDE-1F99079F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B125-3BF6-E441-4DD8-8E2CA069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1F704-1010-4F9B-4656-5FC80487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AD06-51B4-1E20-A6F5-EEE431E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63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EBBB-077A-D76F-66C2-52110E41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29EC6-B4ED-AD81-6828-10149F3AC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7B24-7168-4DE8-D9FA-F6F386D6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2370-0B49-6AD0-42AE-690FD27A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F213-F376-3724-7290-F717BAF4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5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E67C-E0CC-1210-54BA-2F320A92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552F-C06D-8225-FC9D-A1ACF61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481-198F-1A98-3233-07755FF52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F992E-AFFF-15E1-3F8F-7940A8A2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D5F6-30B5-B0D7-DBD7-59D0D07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18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271A-EAA5-1C74-6617-B8971B01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A78A-07E4-11CB-58CB-7AD68ACAE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3825-4080-04ED-6326-88E96D05A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21356-F4B6-6B7D-419A-45EB21D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7CD9-3DA7-2100-B4F4-CEFB5D66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08686-F009-7DC0-3FEC-D113D601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74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350A-45B6-2533-BED4-546198CF3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44A6E-33E0-FEBB-F368-DDC52F443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02DAD-4A0D-7ECB-562C-DB66BDC55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378A3-0C17-92EF-DD28-59AAE2EA8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9F8C1-22F5-AFA7-6F2F-64A710DB5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5B1E-6369-438B-59CE-33451F0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1AECB-CF51-2515-54D0-2980D5B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21BA8-55FB-CC18-CEFA-1D220AF9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14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605-5CB2-4252-495F-9C4FB430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5D5D5-B631-8941-294A-42C967C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FDFD4-AB08-4D11-64D1-7CF46CA8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650BB-2A62-890F-33FC-3182433C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827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0539B-99E3-FCCC-7B23-6BA0FD74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6B8A5-8609-C54A-EF17-30289532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324ED-002C-286A-5802-C3B05BA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15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ACC-AB15-BB82-A477-6CD6B9CB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2A36-AADC-1A3D-4019-EE0A33D4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56703-E528-BE9B-167F-0409EC10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7F737-488C-74F3-F29C-A605B42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2E35-D39F-79B3-095C-E2A90020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550BD-678A-38F2-7747-6492EA72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7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BBC7-06CD-56A0-5AA1-0BEFBE9BD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0991A-69D4-1AFA-D059-DB4CA3CD1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DBED4-C39F-AE23-C149-22B13B64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19CC0-DD9F-AF31-B4DF-18BBF1415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FA892-3C3F-135A-E5ED-020699CB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695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9FA1-6F71-0BCB-EA1E-1CF07A25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72A19-C990-87AD-93A7-581DCBFE4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F49EA-416D-E2E0-55F5-0984AE7D1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8FA9-55A4-1EE0-BECB-96ADB242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25FAB-73B2-B844-AFAE-A567077F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5738A-C182-28D6-4C13-391D1FA1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94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7536-9636-65EB-FBE8-FEF8D365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B6DC48-7866-1424-1544-F841C42D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EF97F-3D15-C685-DFD9-E60BD500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FE4A-928B-2150-3BAD-550019D0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D2507-8E6C-7D29-ED27-94AC0363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19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D1E9D-FFCE-276E-8DF2-7F10499E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238B3-E5D9-36DA-8EC0-9002524BE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1623-5386-552D-5166-327EA41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DA4E-8D9D-9E8B-CF5D-3F5FEC6C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C87C-F938-E2B4-6C26-9F27AE3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426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707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3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561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294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443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44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5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5AC7-E29D-7FD2-858E-78610AD50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B600F-6083-80F6-3541-2415617A4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50A85-EAA8-028C-C66F-5DA0AB81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F1828-E7B5-9A28-93DB-56034D85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5E622-2A0B-4538-4837-073879D5B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103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32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373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545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6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BA220-DAFF-1171-1BA9-133E0AB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B5B1B-2A7F-3EB2-6550-50965297B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4830B-354C-9B82-B7CA-5016778FD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4060D-F348-1F36-07CE-C27688021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0201E-4B62-85AA-2DE0-ACF802BC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504E0-265C-AB91-1FD6-B55546AE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7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E841E-D647-8BD2-2102-6D114C670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14123-CACC-86B5-9146-7B8804A3A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7EBC5-F839-9B9D-DD29-47FD30298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A98B73-19D8-A6D8-ABFE-FE735A043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4052E6-D00E-25D7-22E0-676A1FD14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E3F9B4-5BD0-1B7E-F854-3D642A9D9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BFBF46-FFE6-18AE-ACA4-43C4372A5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C588C2-E06D-D187-E435-9AD998DC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8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219-BEED-E7F0-B320-E3CAD1A1F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B14A8-530D-0539-52F8-D69E3BA0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F3234-5270-2F22-5140-0021E3EF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C61E9-D72C-1673-F86C-1EFD8EF18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0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DE00D2-769A-8EF4-DFC9-8754B4A5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25A3D-250E-24D9-BAB2-FB8EFFF0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BBCCA-E0B4-71A6-CD2C-5D25EE2B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4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AF138-24C3-87A1-F860-4988073F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B1CF8-3E9B-1FBE-ECF5-31A7DADC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75B0E-8CAE-61D0-CB51-F85158DD1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6342D8-9B9F-E0D0-B3B6-F70EC827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737AB-D19F-EBB2-3500-31A6FA329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8DB02-8DCE-7631-559B-89384206B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4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9DD5D-5CAC-CC43-630C-14602E2FE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11187C-BFB3-F918-FC73-F17CA4A336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2AFD4-D95F-8B8B-3696-FA1F6D4C8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1A0FE-AD4F-EB86-D2D3-9BBC155C2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48D3F-0E80-38CA-58C1-AFA7336FC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14842-7AA5-5CA2-AD4F-8A1F2FF5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D7756-82ED-13D8-76E2-3A22F30D2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D7F46-C243-4B8F-D0BF-3E196410A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1FCC0-B647-3627-5F98-E1822EFE0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D8D2E0-DA12-41CA-9876-B7B860822E1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9289B-CB80-6471-8EFE-0CF12C856A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50737-3399-B760-7036-9F285C5499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3E113A-CE30-4670-A106-AAF5235B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0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6CA60-B6F9-1325-9748-1419DBC9C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C4C12-1932-22E6-CC4B-60F2167A4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9A78-C9DE-4358-3A5C-D7D9B61BA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4A315-DE97-4EC5-8EC0-A9E61BDE1C4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EF69-259B-D25A-6079-2D31218E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C652-A6DF-C2F7-E7CC-D00AB2DB1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3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5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emf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2.emf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2256" y="2988127"/>
            <a:ext cx="2579914" cy="979715"/>
          </a:xfrm>
          <a:prstGeom prst="ellipse">
            <a:avLst/>
          </a:prstGeom>
          <a:solidFill>
            <a:srgbClr val="2195C9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1046" y="3843702"/>
            <a:ext cx="2677884" cy="1110342"/>
          </a:xfrm>
          <a:prstGeom prst="ellipse">
            <a:avLst/>
          </a:prstGeom>
          <a:solidFill>
            <a:srgbClr val="2195C9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solidFill>
            <a:srgbClr val="2195C9"/>
          </a:solidFill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  <a:solidFill>
            <a:srgbClr val="B7E0F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  <a:solidFill>
            <a:srgbClr val="A2D8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74649" y="5159829"/>
            <a:ext cx="1921328" cy="998610"/>
          </a:xfrm>
          <a:prstGeom prst="ellipse">
            <a:avLst/>
          </a:prstGeom>
          <a:solidFill>
            <a:srgbClr val="C1E5F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  <a:solidFill>
            <a:srgbClr val="B7E0F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3788930" y="4288945"/>
            <a:ext cx="810226" cy="109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" idx="4"/>
            <a:endCxn id="11" idx="1"/>
          </p:cNvCxnSpPr>
          <p:nvPr/>
        </p:nvCxnSpPr>
        <p:spPr>
          <a:xfrm>
            <a:off x="2449988" y="4954044"/>
            <a:ext cx="1146085" cy="75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477985"/>
            <a:ext cx="673513" cy="272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 flipH="1">
            <a:off x="9206592" y="3967842"/>
            <a:ext cx="115621" cy="319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2" idx="6"/>
            <a:endCxn id="13" idx="0"/>
          </p:cNvCxnSpPr>
          <p:nvPr/>
        </p:nvCxnSpPr>
        <p:spPr>
          <a:xfrm>
            <a:off x="10167256" y="4777699"/>
            <a:ext cx="868057" cy="382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6149C-074C-C997-5FD8-E50720878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12CDCAF-927C-247F-6EB0-D23183CC2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2AC02A03-CF90-D110-EC95-242DF69AA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F335C266-592A-CD56-9975-DD3E9DEF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DF399D-F62A-52AA-E08B-D3A83C07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078B66B5-C997-CAE5-564D-A8F08F768E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4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293B12-6D27-7827-34CF-8ECE5FC6B236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 Some items can go in more than one place.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2D26049-D743-CCB0-F2E5-D10F693ADA81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Mexican army invasions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FAF530B-2920-58D9-982F-CD2889241D5E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Slave labor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5454785-ABB0-349C-0CA7-051980B8A2E9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Chief Bowles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BFB0C92-8BA1-F17E-598F-4BA6DBCCFA07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Santa Fe Expedition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FDF8602-3BF6-7538-40AD-140100358918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Rangers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B591A26-A157-2F90-189C-BD910915C132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Moved capital to Austin</a:t>
            </a:r>
          </a:p>
        </p:txBody>
      </p:sp>
    </p:spTree>
    <p:extLst>
      <p:ext uri="{BB962C8B-B14F-4D97-AF65-F5344CB8AC3E}">
        <p14:creationId xmlns:p14="http://schemas.microsoft.com/office/powerpoint/2010/main" val="3425687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204BE-11DA-331B-073B-EB24D34E0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A02667-9A27-60D5-B1BB-6DC0EC05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DD1A8C85-CD8B-3075-DD81-E487DEE77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B7B0AF1A-B4F2-6584-E4A8-51FFA656B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FE8466D-0B48-1FD3-150C-D0CC02AC2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8EBB3D-5B99-0789-36F0-7F8C8A8029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5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C33B64-C8BC-72F1-2900-EBD026C53EA3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Some items can go in more than one place.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B57E5C5-DED7-8B3A-0101-617D7CECD816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Disbanded army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558BCDF-CCD8-1136-6244-9309BA9D7627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/>
              <a:t>José Antonio Navarro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3E890BE-F614-BAF9-C188-734FD57F4F2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John Coffee Hays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D2DE1BC-EBF4-A5C5-E591-0B834D27F66B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 Antonio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A5866CF-BC11-78E3-D04D-57EF1B206307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Trade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605784E-362D-0A14-6B75-6BA66A822B9A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Tejanos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2052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F3E02-0D0C-2F8D-882A-0AF855762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4658251-66A4-75A7-9174-E8630545B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CC70EF35-51D5-01A8-C6AB-A7D32FD6B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586C2CB8-2E39-9F8F-435F-D21218920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1C8CEE-CE6C-73BD-0C29-A7A93B327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6974480-B77B-D7D5-EB77-F175302058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6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9EFFCC-CFB7-0E75-78A6-8E756B927180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Some items can go in more than one place.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E5D7873-9AC9-C3C0-902C-C37B37C4A5DF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U.S. denied twice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2B271FE-9B7C-657F-3E8D-C422361AABF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Representative in TX Congress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3418D6A-0CC7-29BC-58AA-E802B1D2A3EB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Supported annexation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7476A46-B0CE-AEFB-4B23-94C0592F8273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Nacogdoches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1F68791-92FC-22AB-0141-598B35E18A95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Mary Maverick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C502542-295B-B382-8ED7-8296EAB83E9A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Occupied San Antonio</a:t>
            </a:r>
          </a:p>
        </p:txBody>
      </p:sp>
    </p:spTree>
    <p:extLst>
      <p:ext uri="{BB962C8B-B14F-4D97-AF65-F5344CB8AC3E}">
        <p14:creationId xmlns:p14="http://schemas.microsoft.com/office/powerpoint/2010/main" val="2691802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0C31A-16CC-10DC-A49B-86C2A83B8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C7EFFF-71E8-042E-BC97-10F0B4DA9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3858B44F-4050-0EBC-795C-C2AB0EDEA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F04AAEF-F3F3-C3B9-F738-31C66711E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DDA3F00-EDE3-90EE-DFB7-BD38AB034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C263667-3FB5-9163-CD8F-E6E7E4EE7E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7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4996DE-3480-7257-26EA-3078DE3F4250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 Some items can go in more than one place.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CF989E-6848-A0A4-B867-2CE903F3110C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Opposed annexation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4AAB7C3-8D79-A96F-26D5-615B8F493A2A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Raids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C7EBD63-5695-31D0-A05E-9319635A3444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Prevent war with Mexico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569F3D2-BF01-8C85-D0BA-C179099B444E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William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Goyens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039C987-D4F3-81E6-019E-B972E60D7BA7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Somervell Expedition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2D24CC0-9C06-FBF1-8E1E-1C1B81A9ADC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Annexation approved 1845</a:t>
            </a:r>
          </a:p>
        </p:txBody>
      </p:sp>
    </p:spTree>
    <p:extLst>
      <p:ext uri="{BB962C8B-B14F-4D97-AF65-F5344CB8AC3E}">
        <p14:creationId xmlns:p14="http://schemas.microsoft.com/office/powerpoint/2010/main" val="408252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83232-8488-0A89-7EAF-4D3E09549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CE994-6645-424D-1A11-28DD90E0D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44258" y="-5310680"/>
            <a:ext cx="1524002" cy="12171486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CD35ABFA-3CD0-B95F-4C45-031A1961C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6108635E-1230-3F04-ED79-06FC19C33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9E0C30E-6BA7-FEB2-2D49-3A466563B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77BA29B-60FE-E6B0-3E01-9A65B8781C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8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7CA788-72EF-658E-2E25-4CB049C0A3E9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Some items can go in more than one place.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82DDAA2-1A54-85ED-D2A7-02BE543B4BB1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Mier Fight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D1B3D6B-3C73-04BE-B85E-917B5737DEFA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Abolish slavery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902405F-749F-9FA5-28DC-2341C3A9D2A4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Conflict between slave and free states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9BC549C-7210-874E-38E4-9DB18BA5267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Businessman &amp; landowner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7356A57-3620-8A8D-839D-31F1BFF42F4C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Preserved TX history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F7563C5-8A87-5BE5-77B2-4AD317F32153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Primary peace leader</a:t>
            </a:r>
          </a:p>
        </p:txBody>
      </p:sp>
    </p:spTree>
    <p:extLst>
      <p:ext uri="{BB962C8B-B14F-4D97-AF65-F5344CB8AC3E}">
        <p14:creationId xmlns:p14="http://schemas.microsoft.com/office/powerpoint/2010/main" val="2636148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take a few minutes to add any information you can think of to your Mind Map.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can add facts, descriptions, explanations, caused, effects,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749147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D406D4A-8621-48C9-7A44-BADE251BD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r="4217" b="5211"/>
          <a:stretch/>
        </p:blipFill>
        <p:spPr>
          <a:xfrm>
            <a:off x="7032445" y="1965339"/>
            <a:ext cx="5159555" cy="40826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209801" y="1654628"/>
            <a:ext cx="5107717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sentence summarizing the main idea from our unit.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6807" y="3248711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72255" y="165462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00894" y="562680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(1)____________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is primarily characterized by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(2)_______________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Use the word bank provided to fill in the small mind map on your warm-up.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Place each term where you think it fits best in your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Discuss with a partner.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343" y="2722139"/>
            <a:ext cx="5553228" cy="312732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primary 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two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three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five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6: The Republic of Texas connect to each other? 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43000" y="1926771"/>
            <a:ext cx="10276115" cy="3449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We will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make connections between key terms and concepts within all of Unit 6: The </a:t>
            </a:r>
            <a:r>
              <a:rPr lang="en-US" sz="4000" dirty="0">
                <a:solidFill>
                  <a:srgbClr val="4EA72E">
                    <a:lumMod val="75000"/>
                  </a:srgbClr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Republic of Texas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I will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create a Mind Map using terms and concepts from the class slides presentation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39195" y="6452855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0514" y="1598943"/>
            <a:ext cx="1217148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Which of the titles in the boxes below is the main topic of our unit?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Draw a circle in the middle of your Mind Map and write the main topic inside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Write the remaining topics around the main topic. Connect each sub-topic to the main topic with a line.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391878" y="4127394"/>
            <a:ext cx="3624943" cy="103243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Domestic Issues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4278080" y="4124828"/>
            <a:ext cx="3624943" cy="10324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Republic of Texas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8334524" y="4113943"/>
            <a:ext cx="3624943" cy="10433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8574B1D-FC67-2B4F-0987-64EC892B1388}"/>
              </a:ext>
            </a:extLst>
          </p:cNvPr>
          <p:cNvSpPr/>
          <p:nvPr/>
        </p:nvSpPr>
        <p:spPr>
          <a:xfrm>
            <a:off x="2204349" y="5364392"/>
            <a:ext cx="3624943" cy="97743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800" dirty="0">
                <a:solidFill>
                  <a:prstClr val="white"/>
                </a:solidFill>
                <a:latin typeface="Calibri" panose="020F0502020204030204"/>
              </a:rPr>
              <a:t>Foreign Issues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E08571-376F-C34A-9AD9-B16BEAAD3B76}"/>
              </a:ext>
            </a:extLst>
          </p:cNvPr>
          <p:cNvSpPr/>
          <p:nvPr/>
        </p:nvSpPr>
        <p:spPr>
          <a:xfrm>
            <a:off x="6362708" y="5353506"/>
            <a:ext cx="3624943" cy="9883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800" dirty="0">
                <a:solidFill>
                  <a:prstClr val="white"/>
                </a:solidFill>
                <a:latin typeface="Calibri" panose="020F0502020204030204"/>
              </a:rPr>
              <a:t>Economic Issues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1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TX Presidents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Annexation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diplomatic recognition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Growing Debt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Sam Houston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Mirabeau Lamar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21289-E237-94E4-6AC1-24B59E1E0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CA91419-1AED-FF34-7595-3D96BEE1E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FF53D8EC-53C6-2B44-0FA8-3BB8BB6FB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59CA8437-7BC0-A737-AF3A-F4B183060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9F94583-CFFF-13E3-5D35-0DD5BC093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241ED434-C037-6056-4098-A741AB8E34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2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072A36-61FD-8D2B-536A-4481206283D6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 Some items can go in more than one place.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DD38FEC-1767-B4EE-B7C6-F16CDFB6AFBC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Peace with Indians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1C10C0-F28D-5189-7C7D-26310483BA2D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Anson Jones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E6AEE29-05A2-9370-71B2-F7F51ACB4350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Wars against Indians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660A8C7-830A-325C-3B2B-DE747499BB77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Plantation agriculture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271CB7B-0F35-7385-EBFA-BC885475E18C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white"/>
                </a:solidFill>
                <a:latin typeface="Calibri" panose="020F0502020204030204"/>
              </a:rPr>
              <a:t>Goal: Commercial partnerships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0072CEB-E471-6EB4-AF2B-2B0574C5EB09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dirty="0"/>
              <a:t>Córdova Rebellion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439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962C5-C874-E8EA-74D0-867971F0E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94A2D-E3EC-7BC0-AE87-41698FE4B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49C4D74-D3CB-D8C7-0975-D2C00C8DF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E07C564E-F006-B124-536C-291D71B73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334805-7429-D6D7-19F8-47960E4F4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2408EE5-A560-AD08-276C-98FB8D0B9F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3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7B3E04-7F94-C7CA-35FD-CA566700765C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</a:t>
            </a:r>
            <a:r>
              <a:rPr lang="en-US" sz="2800" dirty="0">
                <a:solidFill>
                  <a:srgbClr val="5B9BD5">
                    <a:lumMod val="75000"/>
                  </a:srgbClr>
                </a:solidFill>
              </a:rPr>
              <a:t>Some items can go in more than one place.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BBF8245-A35C-3CB8-A0E1-A90D0D97F9E8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Council House Fight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76B0F1E-B880-01B2-BCC3-F1AD69E24AE7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Reduced size of government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C550537-FE1C-DDC4-690F-5047BB9B2D2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Cotton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FFE8B3E-32CA-37E0-186B-9A4E8C4BF888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Cherokees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55007B3-124B-1AF3-5396-5DFF69104A9A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Great Britain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BE68FCF-5482-1766-8331-6D5258B328D2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Comanches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283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949</Words>
  <Application>Microsoft Office PowerPoint</Application>
  <PresentationFormat>Widescreen</PresentationFormat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2_Office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 1</vt:lpstr>
      <vt:lpstr>Make Connections 2</vt:lpstr>
      <vt:lpstr>Make Connections 3</vt:lpstr>
      <vt:lpstr>Make Connections 4</vt:lpstr>
      <vt:lpstr>Make Connections 5</vt:lpstr>
      <vt:lpstr>Make Connections 6</vt:lpstr>
      <vt:lpstr>Make Connections 7</vt:lpstr>
      <vt:lpstr>Make Connections 8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Belden, Dreanna</cp:lastModifiedBy>
  <cp:revision>2</cp:revision>
  <dcterms:created xsi:type="dcterms:W3CDTF">2025-06-09T14:16:11Z</dcterms:created>
  <dcterms:modified xsi:type="dcterms:W3CDTF">2025-06-17T20:31:52Z</dcterms:modified>
</cp:coreProperties>
</file>