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19"/>
  </p:notesMasterIdLst>
  <p:sldIdLst>
    <p:sldId id="257" r:id="rId6"/>
    <p:sldId id="310" r:id="rId7"/>
    <p:sldId id="304" r:id="rId8"/>
    <p:sldId id="311" r:id="rId9"/>
    <p:sldId id="312" r:id="rId10"/>
    <p:sldId id="288" r:id="rId11"/>
    <p:sldId id="275" r:id="rId12"/>
    <p:sldId id="308" r:id="rId13"/>
    <p:sldId id="309" r:id="rId14"/>
    <p:sldId id="313" r:id="rId15"/>
    <p:sldId id="314" r:id="rId16"/>
    <p:sldId id="31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F12DCF-B927-4B0D-8A9B-324A273C3A26}" v="46" dt="2025-11-24T14:16:57.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inson, Ulises" userId="aece8d85-eb83-4e23-bf28-c30077cba893" providerId="ADAL" clId="{884F47B1-B553-4192-9126-1C112833296C}"/>
    <pc:docChg chg="undo custSel modSld">
      <pc:chgData name="Wilkinson, Ulises" userId="aece8d85-eb83-4e23-bf28-c30077cba893" providerId="ADAL" clId="{884F47B1-B553-4192-9126-1C112833296C}" dt="2025-11-24T14:16:50.808" v="31" actId="27636"/>
      <pc:docMkLst>
        <pc:docMk/>
      </pc:docMkLst>
      <pc:sldChg chg="modSp mod">
        <pc:chgData name="Wilkinson, Ulises" userId="aece8d85-eb83-4e23-bf28-c30077cba893" providerId="ADAL" clId="{884F47B1-B553-4192-9126-1C112833296C}" dt="2025-11-24T14:11:27.482" v="0" actId="20577"/>
        <pc:sldMkLst>
          <pc:docMk/>
          <pc:sldMk cId="2126282052" sldId="257"/>
        </pc:sldMkLst>
        <pc:spChg chg="mod">
          <ac:chgData name="Wilkinson, Ulises" userId="aece8d85-eb83-4e23-bf28-c30077cba893" providerId="ADAL" clId="{884F47B1-B553-4192-9126-1C112833296C}" dt="2025-11-24T14:11:27.482" v="0" actId="20577"/>
          <ac:spMkLst>
            <pc:docMk/>
            <pc:sldMk cId="2126282052" sldId="257"/>
            <ac:spMk id="3" creationId="{DE5E7D88-B411-0667-9CA2-7DAF8B9F01D0}"/>
          </ac:spMkLst>
        </pc:spChg>
      </pc:sldChg>
      <pc:sldChg chg="modSp mod">
        <pc:chgData name="Wilkinson, Ulises" userId="aece8d85-eb83-4e23-bf28-c30077cba893" providerId="ADAL" clId="{884F47B1-B553-4192-9126-1C112833296C}" dt="2025-11-24T14:14:22.155" v="19" actId="207"/>
        <pc:sldMkLst>
          <pc:docMk/>
          <pc:sldMk cId="1630787867" sldId="275"/>
        </pc:sldMkLst>
        <pc:spChg chg="mod">
          <ac:chgData name="Wilkinson, Ulises" userId="aece8d85-eb83-4e23-bf28-c30077cba893" providerId="ADAL" clId="{884F47B1-B553-4192-9126-1C112833296C}" dt="2025-11-24T14:14:22.155" v="19" actId="207"/>
          <ac:spMkLst>
            <pc:docMk/>
            <pc:sldMk cId="1630787867" sldId="275"/>
            <ac:spMk id="10" creationId="{00000000-0000-0000-0000-000000000000}"/>
          </ac:spMkLst>
        </pc:spChg>
      </pc:sldChg>
      <pc:sldChg chg="modSp mod">
        <pc:chgData name="Wilkinson, Ulises" userId="aece8d85-eb83-4e23-bf28-c30077cba893" providerId="ADAL" clId="{884F47B1-B553-4192-9126-1C112833296C}" dt="2025-11-24T14:13:27.514" v="17" actId="113"/>
        <pc:sldMkLst>
          <pc:docMk/>
          <pc:sldMk cId="2508031961" sldId="288"/>
        </pc:sldMkLst>
        <pc:spChg chg="mod">
          <ac:chgData name="Wilkinson, Ulises" userId="aece8d85-eb83-4e23-bf28-c30077cba893" providerId="ADAL" clId="{884F47B1-B553-4192-9126-1C112833296C}" dt="2025-11-24T14:13:27.514" v="17" actId="113"/>
          <ac:spMkLst>
            <pc:docMk/>
            <pc:sldMk cId="2508031961" sldId="288"/>
            <ac:spMk id="4" creationId="{908C973B-1E5D-5BE7-27DB-3073F3496E59}"/>
          </ac:spMkLst>
        </pc:spChg>
      </pc:sldChg>
      <pc:sldChg chg="modSp mod">
        <pc:chgData name="Wilkinson, Ulises" userId="aece8d85-eb83-4e23-bf28-c30077cba893" providerId="ADAL" clId="{884F47B1-B553-4192-9126-1C112833296C}" dt="2025-11-24T14:11:57.682" v="2" actId="255"/>
        <pc:sldMkLst>
          <pc:docMk/>
          <pc:sldMk cId="3465227157" sldId="304"/>
        </pc:sldMkLst>
        <pc:spChg chg="mod">
          <ac:chgData name="Wilkinson, Ulises" userId="aece8d85-eb83-4e23-bf28-c30077cba893" providerId="ADAL" clId="{884F47B1-B553-4192-9126-1C112833296C}" dt="2025-11-24T14:11:57.682" v="2" actId="255"/>
          <ac:spMkLst>
            <pc:docMk/>
            <pc:sldMk cId="3465227157" sldId="304"/>
            <ac:spMk id="2" creationId="{037A2006-BBAC-E1AC-29D3-857CA0CC6072}"/>
          </ac:spMkLst>
        </pc:spChg>
        <pc:spChg chg="mod">
          <ac:chgData name="Wilkinson, Ulises" userId="aece8d85-eb83-4e23-bf28-c30077cba893" providerId="ADAL" clId="{884F47B1-B553-4192-9126-1C112833296C}" dt="2025-11-24T14:11:42.357" v="1" actId="27636"/>
          <ac:spMkLst>
            <pc:docMk/>
            <pc:sldMk cId="3465227157" sldId="304"/>
            <ac:spMk id="4" creationId="{43ED4920-A314-C832-2A0D-1BE434B25E38}"/>
          </ac:spMkLst>
        </pc:spChg>
      </pc:sldChg>
      <pc:sldChg chg="modSp">
        <pc:chgData name="Wilkinson, Ulises" userId="aece8d85-eb83-4e23-bf28-c30077cba893" providerId="ADAL" clId="{884F47B1-B553-4192-9126-1C112833296C}" dt="2025-11-24T14:14:53.358" v="22"/>
        <pc:sldMkLst>
          <pc:docMk/>
          <pc:sldMk cId="4291358479" sldId="308"/>
        </pc:sldMkLst>
        <pc:spChg chg="mod">
          <ac:chgData name="Wilkinson, Ulises" userId="aece8d85-eb83-4e23-bf28-c30077cba893" providerId="ADAL" clId="{884F47B1-B553-4192-9126-1C112833296C}" dt="2025-11-24T14:14:53.358" v="22"/>
          <ac:spMkLst>
            <pc:docMk/>
            <pc:sldMk cId="4291358479" sldId="308"/>
            <ac:spMk id="2" creationId="{D26C9B83-E74F-DEDD-A17E-7218B0633608}"/>
          </ac:spMkLst>
        </pc:spChg>
        <pc:spChg chg="mod">
          <ac:chgData name="Wilkinson, Ulises" userId="aece8d85-eb83-4e23-bf28-c30077cba893" providerId="ADAL" clId="{884F47B1-B553-4192-9126-1C112833296C}" dt="2025-11-24T14:14:43.240" v="21"/>
          <ac:spMkLst>
            <pc:docMk/>
            <pc:sldMk cId="4291358479" sldId="308"/>
            <ac:spMk id="3" creationId="{84B46154-F848-B413-A5ED-58A343799427}"/>
          </ac:spMkLst>
        </pc:spChg>
      </pc:sldChg>
      <pc:sldChg chg="modSp mod">
        <pc:chgData name="Wilkinson, Ulises" userId="aece8d85-eb83-4e23-bf28-c30077cba893" providerId="ADAL" clId="{884F47B1-B553-4192-9126-1C112833296C}" dt="2025-11-24T14:15:14.893" v="25" actId="1076"/>
        <pc:sldMkLst>
          <pc:docMk/>
          <pc:sldMk cId="3513616338" sldId="309"/>
        </pc:sldMkLst>
        <pc:spChg chg="mod">
          <ac:chgData name="Wilkinson, Ulises" userId="aece8d85-eb83-4e23-bf28-c30077cba893" providerId="ADAL" clId="{884F47B1-B553-4192-9126-1C112833296C}" dt="2025-11-24T14:15:14.893" v="25" actId="1076"/>
          <ac:spMkLst>
            <pc:docMk/>
            <pc:sldMk cId="3513616338" sldId="309"/>
            <ac:spMk id="2" creationId="{82A962C3-67BA-7F7C-C5E1-E5C0945C7336}"/>
          </ac:spMkLst>
        </pc:spChg>
        <pc:spChg chg="mod">
          <ac:chgData name="Wilkinson, Ulises" userId="aece8d85-eb83-4e23-bf28-c30077cba893" providerId="ADAL" clId="{884F47B1-B553-4192-9126-1C112833296C}" dt="2025-11-24T14:15:10.944" v="23"/>
          <ac:spMkLst>
            <pc:docMk/>
            <pc:sldMk cId="3513616338" sldId="309"/>
            <ac:spMk id="4" creationId="{18A6C43D-9F5B-37A6-5F56-A62BC362AD99}"/>
          </ac:spMkLst>
        </pc:spChg>
      </pc:sldChg>
      <pc:sldChg chg="modSp mod">
        <pc:chgData name="Wilkinson, Ulises" userId="aece8d85-eb83-4e23-bf28-c30077cba893" providerId="ADAL" clId="{884F47B1-B553-4192-9126-1C112833296C}" dt="2025-11-24T14:12:25.950" v="6" actId="20577"/>
        <pc:sldMkLst>
          <pc:docMk/>
          <pc:sldMk cId="3174107723" sldId="311"/>
        </pc:sldMkLst>
        <pc:spChg chg="mod">
          <ac:chgData name="Wilkinson, Ulises" userId="aece8d85-eb83-4e23-bf28-c30077cba893" providerId="ADAL" clId="{884F47B1-B553-4192-9126-1C112833296C}" dt="2025-11-24T14:12:25.950" v="6" actId="20577"/>
          <ac:spMkLst>
            <pc:docMk/>
            <pc:sldMk cId="3174107723" sldId="311"/>
            <ac:spMk id="2" creationId="{3A5CE043-7D6D-0005-11A2-0CC564E0D17E}"/>
          </ac:spMkLst>
        </pc:spChg>
        <pc:spChg chg="mod">
          <ac:chgData name="Wilkinson, Ulises" userId="aece8d85-eb83-4e23-bf28-c30077cba893" providerId="ADAL" clId="{884F47B1-B553-4192-9126-1C112833296C}" dt="2025-11-24T14:12:09.492" v="3" actId="27636"/>
          <ac:spMkLst>
            <pc:docMk/>
            <pc:sldMk cId="3174107723" sldId="311"/>
            <ac:spMk id="4" creationId="{271E54FE-3228-FC83-2DD5-6D5162FC7096}"/>
          </ac:spMkLst>
        </pc:spChg>
      </pc:sldChg>
      <pc:sldChg chg="modSp mod">
        <pc:chgData name="Wilkinson, Ulises" userId="aece8d85-eb83-4e23-bf28-c30077cba893" providerId="ADAL" clId="{884F47B1-B553-4192-9126-1C112833296C}" dt="2025-11-24T14:12:57.012" v="15" actId="114"/>
        <pc:sldMkLst>
          <pc:docMk/>
          <pc:sldMk cId="3764697168" sldId="312"/>
        </pc:sldMkLst>
        <pc:spChg chg="mod">
          <ac:chgData name="Wilkinson, Ulises" userId="aece8d85-eb83-4e23-bf28-c30077cba893" providerId="ADAL" clId="{884F47B1-B553-4192-9126-1C112833296C}" dt="2025-11-24T14:12:57.012" v="15" actId="114"/>
          <ac:spMkLst>
            <pc:docMk/>
            <pc:sldMk cId="3764697168" sldId="312"/>
            <ac:spMk id="2" creationId="{FC58F755-2814-BAC0-DB9A-A059B16CACA3}"/>
          </ac:spMkLst>
        </pc:spChg>
        <pc:spChg chg="mod">
          <ac:chgData name="Wilkinson, Ulises" userId="aece8d85-eb83-4e23-bf28-c30077cba893" providerId="ADAL" clId="{884F47B1-B553-4192-9126-1C112833296C}" dt="2025-11-24T14:12:32.687" v="9" actId="27636"/>
          <ac:spMkLst>
            <pc:docMk/>
            <pc:sldMk cId="3764697168" sldId="312"/>
            <ac:spMk id="6" creationId="{3C6CC9DF-77CB-675E-BB9A-652A235CC727}"/>
          </ac:spMkLst>
        </pc:spChg>
      </pc:sldChg>
      <pc:sldChg chg="modSp mod">
        <pc:chgData name="Wilkinson, Ulises" userId="aece8d85-eb83-4e23-bf28-c30077cba893" providerId="ADAL" clId="{884F47B1-B553-4192-9126-1C112833296C}" dt="2025-11-24T14:15:56.899" v="27" actId="1076"/>
        <pc:sldMkLst>
          <pc:docMk/>
          <pc:sldMk cId="432922366" sldId="313"/>
        </pc:sldMkLst>
        <pc:spChg chg="mod">
          <ac:chgData name="Wilkinson, Ulises" userId="aece8d85-eb83-4e23-bf28-c30077cba893" providerId="ADAL" clId="{884F47B1-B553-4192-9126-1C112833296C}" dt="2025-11-24T14:15:56.899" v="27" actId="1076"/>
          <ac:spMkLst>
            <pc:docMk/>
            <pc:sldMk cId="432922366" sldId="313"/>
            <ac:spMk id="2" creationId="{82A962C3-67BA-7F7C-C5E1-E5C0945C7336}"/>
          </ac:spMkLst>
        </pc:spChg>
      </pc:sldChg>
      <pc:sldChg chg="modSp mod">
        <pc:chgData name="Wilkinson, Ulises" userId="aece8d85-eb83-4e23-bf28-c30077cba893" providerId="ADAL" clId="{884F47B1-B553-4192-9126-1C112833296C}" dt="2025-11-24T14:16:40.704" v="30" actId="255"/>
        <pc:sldMkLst>
          <pc:docMk/>
          <pc:sldMk cId="3758622995" sldId="315"/>
        </pc:sldMkLst>
        <pc:spChg chg="mod">
          <ac:chgData name="Wilkinson, Ulises" userId="aece8d85-eb83-4e23-bf28-c30077cba893" providerId="ADAL" clId="{884F47B1-B553-4192-9126-1C112833296C}" dt="2025-11-24T14:16:40.704" v="30" actId="255"/>
          <ac:spMkLst>
            <pc:docMk/>
            <pc:sldMk cId="3758622995" sldId="315"/>
            <ac:spMk id="2" creationId="{037A2006-BBAC-E1AC-29D3-857CA0CC6072}"/>
          </ac:spMkLst>
        </pc:spChg>
        <pc:spChg chg="mod">
          <ac:chgData name="Wilkinson, Ulises" userId="aece8d85-eb83-4e23-bf28-c30077cba893" providerId="ADAL" clId="{884F47B1-B553-4192-9126-1C112833296C}" dt="2025-11-24T14:16:21.925" v="28" actId="27636"/>
          <ac:spMkLst>
            <pc:docMk/>
            <pc:sldMk cId="3758622995" sldId="315"/>
            <ac:spMk id="4" creationId="{43ED4920-A314-C832-2A0D-1BE434B25E38}"/>
          </ac:spMkLst>
        </pc:spChg>
        <pc:spChg chg="mod">
          <ac:chgData name="Wilkinson, Ulises" userId="aece8d85-eb83-4e23-bf28-c30077cba893" providerId="ADAL" clId="{884F47B1-B553-4192-9126-1C112833296C}" dt="2025-11-24T14:16:32.771" v="29" actId="255"/>
          <ac:spMkLst>
            <pc:docMk/>
            <pc:sldMk cId="3758622995" sldId="315"/>
            <ac:spMk id="6" creationId="{C8EE2F8C-2D85-FAC7-AB6D-6DE476A140B6}"/>
          </ac:spMkLst>
        </pc:spChg>
      </pc:sldChg>
      <pc:sldChg chg="modSp mod">
        <pc:chgData name="Wilkinson, Ulises" userId="aece8d85-eb83-4e23-bf28-c30077cba893" providerId="ADAL" clId="{884F47B1-B553-4192-9126-1C112833296C}" dt="2025-11-24T14:16:50.808" v="31" actId="27636"/>
        <pc:sldMkLst>
          <pc:docMk/>
          <pc:sldMk cId="1526951986" sldId="316"/>
        </pc:sldMkLst>
        <pc:spChg chg="mod">
          <ac:chgData name="Wilkinson, Ulises" userId="aece8d85-eb83-4e23-bf28-c30077cba893" providerId="ADAL" clId="{884F47B1-B553-4192-9126-1C112833296C}" dt="2025-11-24T14:16:50.808" v="31" actId="27636"/>
          <ac:spMkLst>
            <pc:docMk/>
            <pc:sldMk cId="1526951986" sldId="316"/>
            <ac:spMk id="4" creationId="{43ED4920-A314-C832-2A0D-1BE434B25E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795C2-2C4E-4F25-9C1B-F71E43968BD9}"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7A5DC7-C5A2-4531-B041-2E0B8EC3C026}" type="slidenum">
              <a:rPr lang="en-US" smtClean="0"/>
              <a:t>‹#›</a:t>
            </a:fld>
            <a:endParaRPr lang="en-US"/>
          </a:p>
        </p:txBody>
      </p:sp>
    </p:spTree>
    <p:extLst>
      <p:ext uri="{BB962C8B-B14F-4D97-AF65-F5344CB8AC3E}">
        <p14:creationId xmlns:p14="http://schemas.microsoft.com/office/powerpoint/2010/main" val="1188078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493023/"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United_States_Copyright_Office" TargetMode="External"/><Relationship Id="rId3" Type="http://schemas.openxmlformats.org/officeDocument/2006/relationships/hyperlink" Target="https://commons.wikimedia.org/wiki/Public_domain" TargetMode="External"/><Relationship Id="rId7" Type="http://schemas.openxmlformats.org/officeDocument/2006/relationships/hyperlink" Target="https://commons.wikimedia.org/wiki/Commons:Public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United_States"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story.unt.edu/ark:/67531/metapth66680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exashistory.unt.edu/ark:/67531/metapth10106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mericanart.si.edu/artwork/black-knife-apache-warrior-22852"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United_States_Copyright_Office" TargetMode="External"/><Relationship Id="rId3" Type="http://schemas.openxmlformats.org/officeDocument/2006/relationships/hyperlink" Target="https://commons.wikimedia.org/wiki/Public_domain" TargetMode="External"/><Relationship Id="rId7" Type="http://schemas.openxmlformats.org/officeDocument/2006/relationships/hyperlink" Target="https://commons.wikimedia.org/wiki/Commons:Public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en.wikipedia.org/wiki/United_States" TargetMode="External"/><Relationship Id="rId5" Type="http://schemas.openxmlformats.org/officeDocument/2006/relationships/hyperlink" Target="https://en.wikipedia.org/wiki/List_of_countries%27_copyright_lengths" TargetMode="External"/><Relationship Id="rId4" Type="http://schemas.openxmlformats.org/officeDocument/2006/relationships/hyperlink" Target="https://en.wikipedia.org/wiki/public_domai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1" u="none" strike="noStrike" dirty="0">
                <a:solidFill>
                  <a:srgbClr val="242424"/>
                </a:solidFill>
                <a:effectLst/>
                <a:latin typeface="Times New Roman" panose="02020603050405020304" pitchFamily="18" charset="0"/>
              </a:rPr>
              <a:t>Alonso De Leon’s Last Expedition into Texas in 1690.</a:t>
            </a:r>
            <a:r>
              <a:rPr lang="en-US" sz="1800" b="0" i="0" u="none" strike="noStrike" dirty="0">
                <a:solidFill>
                  <a:srgbClr val="242424"/>
                </a:solidFill>
                <a:effectLst/>
                <a:latin typeface="Times New Roman" panose="02020603050405020304" pitchFamily="18" charset="0"/>
              </a:rPr>
              <a:t>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https://texashistory.unt.edu/ark:/67531/metapth493023/</a:t>
            </a:r>
            <a:r>
              <a:rPr lang="en-US" sz="1800" b="0" i="0" u="none" strike="noStrike" dirty="0">
                <a:solidFill>
                  <a:srgbClr val="242424"/>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202122"/>
                </a:solidFill>
                <a:effectLst/>
                <a:highlight>
                  <a:srgbClr val="F8F9FA"/>
                </a:highlight>
                <a:latin typeface="Arial" panose="020B0604020202020204" pitchFamily="34" charset="0"/>
              </a:rPr>
              <a:t>The Destruction of the Saint Sabá Mission in the Province of Texas and the Martyrdom of the Priests, Fray Alonso </a:t>
            </a:r>
            <a:r>
              <a:rPr lang="en-US" b="0" i="1" dirty="0" err="1">
                <a:solidFill>
                  <a:srgbClr val="202122"/>
                </a:solidFill>
                <a:effectLst/>
                <a:highlight>
                  <a:srgbClr val="F8F9FA"/>
                </a:highlight>
                <a:latin typeface="Arial" panose="020B0604020202020204" pitchFamily="34" charset="0"/>
              </a:rPr>
              <a:t>Giraldo</a:t>
            </a:r>
            <a:r>
              <a:rPr lang="en-US" b="0" i="1" dirty="0">
                <a:solidFill>
                  <a:srgbClr val="202122"/>
                </a:solidFill>
                <a:effectLst/>
                <a:highlight>
                  <a:srgbClr val="F8F9FA"/>
                </a:highlight>
                <a:latin typeface="Arial" panose="020B0604020202020204" pitchFamily="34" charset="0"/>
              </a:rPr>
              <a:t> de </a:t>
            </a:r>
            <a:r>
              <a:rPr lang="en-US" b="0" i="1" dirty="0" err="1">
                <a:solidFill>
                  <a:srgbClr val="202122"/>
                </a:solidFill>
                <a:effectLst/>
                <a:highlight>
                  <a:srgbClr val="F8F9FA"/>
                </a:highlight>
                <a:latin typeface="Arial" panose="020B0604020202020204" pitchFamily="34" charset="0"/>
              </a:rPr>
              <a:t>Terreros</a:t>
            </a:r>
            <a:r>
              <a:rPr lang="en-US" b="0" i="1" dirty="0">
                <a:solidFill>
                  <a:srgbClr val="202122"/>
                </a:solidFill>
                <a:effectLst/>
                <a:highlight>
                  <a:srgbClr val="F8F9FA"/>
                </a:highlight>
                <a:latin typeface="Arial" panose="020B0604020202020204" pitchFamily="34" charset="0"/>
              </a:rPr>
              <a:t> and Fray José de </a:t>
            </a:r>
            <a:r>
              <a:rPr lang="en-US" b="0" i="1" dirty="0" err="1">
                <a:solidFill>
                  <a:srgbClr val="202122"/>
                </a:solidFill>
                <a:effectLst/>
                <a:highlight>
                  <a:srgbClr val="F8F9FA"/>
                </a:highlight>
                <a:latin typeface="Arial" panose="020B0604020202020204" pitchFamily="34" charset="0"/>
              </a:rPr>
              <a:t>Santiesteban</a:t>
            </a:r>
            <a:r>
              <a:rPr lang="en-US" b="0" i="1" dirty="0">
                <a:solidFill>
                  <a:srgbClr val="202122"/>
                </a:solidFill>
                <a:effectLst/>
                <a:highlight>
                  <a:srgbClr val="F8F9FA"/>
                </a:highlight>
                <a:latin typeface="Arial" panose="020B0604020202020204" pitchFamily="34" charset="0"/>
              </a:rPr>
              <a:t>. </a:t>
            </a:r>
            <a:r>
              <a:rPr lang="en-US" b="0" i="0" dirty="0">
                <a:solidFill>
                  <a:srgbClr val="202122"/>
                </a:solidFill>
                <a:effectLst/>
                <a:highlight>
                  <a:srgbClr val="F8F9FA"/>
                </a:highlight>
                <a:latin typeface="Arial" panose="020B0604020202020204" pitchFamily="34" charset="0"/>
              </a:rPr>
              <a:t>Attributed to José de </a:t>
            </a:r>
            <a:r>
              <a:rPr lang="en-US" b="0" i="0" dirty="0" err="1">
                <a:solidFill>
                  <a:srgbClr val="202122"/>
                </a:solidFill>
                <a:effectLst/>
                <a:highlight>
                  <a:srgbClr val="F8F9FA"/>
                </a:highlight>
                <a:latin typeface="Arial" panose="020B0604020202020204" pitchFamily="34" charset="0"/>
              </a:rPr>
              <a:t>Páez</a:t>
            </a:r>
            <a:r>
              <a:rPr lang="en-US" b="0" i="0" dirty="0">
                <a:solidFill>
                  <a:srgbClr val="202122"/>
                </a:solidFill>
                <a:effectLst/>
                <a:highlight>
                  <a:srgbClr val="F8F9FA"/>
                </a:highlight>
                <a:latin typeface="Arial" panose="020B0604020202020204" pitchFamily="34" charset="0"/>
              </a:rPr>
              <a:t> (1720 - ca. 1790) – painter (Mexican)</a:t>
            </a:r>
            <a:r>
              <a:rPr lang="en-US" b="0" i="1" dirty="0">
                <a:solidFill>
                  <a:srgbClr val="202122"/>
                </a:solidFill>
                <a:effectLst/>
                <a:highlight>
                  <a:srgbClr val="F8F9FA"/>
                </a:highlight>
                <a:latin typeface="Arial" panose="020B0604020202020204" pitchFamily="34" charset="0"/>
              </a:rPr>
              <a:t> Circa 1758</a:t>
            </a:r>
          </a:p>
          <a:p>
            <a:pPr algn="l"/>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The author died in 1790, so 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the </a:t>
            </a:r>
            <a:r>
              <a:rPr lang="en-US" b="0" i="0" u="none" strike="noStrike" dirty="0">
                <a:solidFill>
                  <a:srgbClr val="3366BB"/>
                </a:solidFill>
                <a:effectLst/>
                <a:highlight>
                  <a:srgbClr val="F7F8FF"/>
                </a:highlight>
                <a:latin typeface="Arial" panose="020B0604020202020204" pitchFamily="34" charset="0"/>
                <a:hlinkClick r:id="rId6" tooltip="en:United States"/>
              </a:rPr>
              <a:t>United States</a:t>
            </a:r>
            <a:r>
              <a:rPr lang="en-US" b="0" i="0" dirty="0">
                <a:solidFill>
                  <a:srgbClr val="202122"/>
                </a:solidFill>
                <a:effectLst/>
                <a:highlight>
                  <a:srgbClr val="F7F8FF"/>
                </a:highlight>
                <a:latin typeface="Arial" panose="020B0604020202020204" pitchFamily="34" charset="0"/>
              </a:rPr>
              <a:t> because it was </a:t>
            </a:r>
            <a:r>
              <a:rPr lang="en-US" b="0" i="0" u="none" strike="noStrike" dirty="0">
                <a:solidFill>
                  <a:srgbClr val="0645AD"/>
                </a:solidFill>
                <a:effectLst/>
                <a:highlight>
                  <a:srgbClr val="F7F8FF"/>
                </a:highlight>
                <a:latin typeface="Arial" panose="020B0604020202020204" pitchFamily="34" charset="0"/>
                <a:hlinkClick r:id="rId7" tooltip="Commons:Publication"/>
              </a:rPr>
              <a:t>published</a:t>
            </a:r>
            <a:r>
              <a:rPr lang="en-US" b="0" i="0" dirty="0">
                <a:solidFill>
                  <a:srgbClr val="202122"/>
                </a:solidFill>
                <a:effectLst/>
                <a:highlight>
                  <a:srgbClr val="F7F8FF"/>
                </a:highlight>
                <a:latin typeface="Arial" panose="020B0604020202020204" pitchFamily="34" charset="0"/>
              </a:rPr>
              <a:t> (or registered with the </a:t>
            </a:r>
            <a:r>
              <a:rPr lang="en-US" b="0" i="0" u="none" strike="noStrike" dirty="0">
                <a:solidFill>
                  <a:srgbClr val="3366BB"/>
                </a:solidFill>
                <a:effectLst/>
                <a:highlight>
                  <a:srgbClr val="F7F8FF"/>
                </a:highlight>
                <a:latin typeface="Arial" panose="020B0604020202020204" pitchFamily="34" charset="0"/>
                <a:hlinkClick r:id="rId8" tooltip="en:United States Copyright Office"/>
              </a:rPr>
              <a:t>U.S. Copyright Office</a:t>
            </a:r>
            <a:r>
              <a:rPr lang="en-US" b="0" i="0" dirty="0">
                <a:solidFill>
                  <a:srgbClr val="202122"/>
                </a:solidFill>
                <a:effectLst/>
                <a:highlight>
                  <a:srgbClr val="F7F8FF"/>
                </a:highlight>
                <a:latin typeface="Arial" panose="020B0604020202020204" pitchFamily="34" charset="0"/>
              </a:rPr>
              <a:t>) before January 1, 1929. https://commons.wikimedia.org/wiki/File:Attributed_to_Jos%C3%A9_de_P%C3%A1ez_-_The_Destruction_of_the_Saint_Sab%C3%A1_Mission_in_the_Province_of_Texas_and_the_Martyrdom_of_the_Priests,..._-_Google_Art_Project.jpg</a:t>
            </a:r>
          </a:p>
          <a:p>
            <a:pPr algn="l"/>
            <a:endParaRPr lang="en-US" b="0" i="0" dirty="0">
              <a:solidFill>
                <a:srgbClr val="202122"/>
              </a:solidFill>
              <a:effectLst/>
              <a:highlight>
                <a:srgbClr val="F0F0F0"/>
              </a:highlight>
              <a:latin typeface="Arial" panose="020B0604020202020204" pitchFamily="34" charset="0"/>
            </a:endParaRPr>
          </a:p>
          <a:p>
            <a:br>
              <a:rPr lang="en-US" dirty="0"/>
            </a:br>
            <a:endParaRPr lang="en-US" b="0" dirty="0"/>
          </a:p>
        </p:txBody>
      </p:sp>
      <p:sp>
        <p:nvSpPr>
          <p:cNvPr id="4" name="Slide Number Placeholder 3"/>
          <p:cNvSpPr>
            <a:spLocks noGrp="1"/>
          </p:cNvSpPr>
          <p:nvPr>
            <p:ph type="sldNum" sz="quarter" idx="5"/>
          </p:nvPr>
        </p:nvSpPr>
        <p:spPr/>
        <p:txBody>
          <a:bodyPr/>
          <a:lstStyle/>
          <a:p>
            <a:fld id="{DE7A5DC7-C5A2-4531-B041-2E0B8EC3C026}" type="slidenum">
              <a:rPr lang="en-US" smtClean="0"/>
              <a:t>2</a:t>
            </a:fld>
            <a:endParaRPr lang="en-US"/>
          </a:p>
        </p:txBody>
      </p:sp>
    </p:spTree>
    <p:extLst>
      <p:ext uri="{BB962C8B-B14F-4D97-AF65-F5344CB8AC3E}">
        <p14:creationId xmlns:p14="http://schemas.microsoft.com/office/powerpoint/2010/main" val="68465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46A7A7-5F8E-48A6-988D-18E8FA12BE8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3812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242424"/>
                </a:solidFill>
                <a:effectLst/>
                <a:latin typeface="Times New Roman" panose="02020603050405020304" pitchFamily="18" charset="0"/>
              </a:rPr>
              <a:t>Texas Historical Commission. </a:t>
            </a:r>
            <a:r>
              <a:rPr lang="en-US" sz="1800" b="0" i="1" u="none" strike="noStrike" dirty="0">
                <a:solidFill>
                  <a:srgbClr val="242424"/>
                </a:solidFill>
                <a:effectLst/>
                <a:latin typeface="Times New Roman" panose="02020603050405020304" pitchFamily="18" charset="0"/>
              </a:rPr>
              <a:t>Presidio San Luis de Las </a:t>
            </a:r>
            <a:r>
              <a:rPr lang="en-US" sz="1800" b="0" i="1" u="none" strike="noStrike" dirty="0" err="1">
                <a:solidFill>
                  <a:srgbClr val="242424"/>
                </a:solidFill>
                <a:effectLst/>
                <a:latin typeface="Times New Roman" panose="02020603050405020304" pitchFamily="18" charset="0"/>
              </a:rPr>
              <a:t>Amarillas</a:t>
            </a:r>
            <a:r>
              <a:rPr lang="en-US" sz="1800" b="0" i="1" u="none" strike="noStrike" dirty="0">
                <a:solidFill>
                  <a:srgbClr val="242424"/>
                </a:solidFill>
                <a:effectLst/>
                <a:latin typeface="Times New Roman" panose="02020603050405020304" pitchFamily="18" charset="0"/>
              </a:rPr>
              <a:t> Real Presidio de San Saba. </a:t>
            </a:r>
            <a:r>
              <a:rPr lang="en-US" sz="1800" b="0" i="0" u="none" strike="noStrike" dirty="0">
                <a:solidFill>
                  <a:srgbClr val="242424"/>
                </a:solidFill>
                <a:effectLst/>
                <a:latin typeface="Times New Roman" panose="02020603050405020304" pitchFamily="18" charset="0"/>
              </a:rPr>
              <a:t>4 x 5 in. The Portal to Texas History. </a:t>
            </a:r>
            <a:r>
              <a:rPr lang="en-US" sz="1800" b="0" i="0" u="sng" strike="noStrike" dirty="0">
                <a:solidFill>
                  <a:srgbClr val="1155CC"/>
                </a:solidFill>
                <a:effectLst/>
                <a:latin typeface="Times New Roman" panose="02020603050405020304" pitchFamily="18" charset="0"/>
                <a:hlinkClick r:id="rId3"/>
              </a:rPr>
              <a:t>https://texashistory.unt.edu/ark:/67531/metapth666804/</a:t>
            </a:r>
            <a:r>
              <a:rPr lang="en-US" sz="1800" b="0" i="0" u="none" strike="noStrike" dirty="0">
                <a:solidFill>
                  <a:srgbClr val="242424"/>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E7A5DC7-C5A2-4531-B041-2E0B8EC3C026}" type="slidenum">
              <a:rPr lang="en-US" smtClean="0"/>
              <a:t>8</a:t>
            </a:fld>
            <a:endParaRPr lang="en-US"/>
          </a:p>
        </p:txBody>
      </p:sp>
    </p:spTree>
    <p:extLst>
      <p:ext uri="{BB962C8B-B14F-4D97-AF65-F5344CB8AC3E}">
        <p14:creationId xmlns:p14="http://schemas.microsoft.com/office/powerpoint/2010/main" val="141540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57575"/>
                </a:solidFill>
                <a:effectLst/>
                <a:highlight>
                  <a:srgbClr val="FFFFFF"/>
                </a:highlight>
                <a:latin typeface="Josefin Sans" pitchFamily="2" charset="0"/>
              </a:rPr>
              <a:t>Texas State Historical Association. The Southwestern Historical Quarterly, Volume 17, July 1913 - April, 1914, periodical, 1914; Austin, Texas. (</a:t>
            </a:r>
            <a:r>
              <a:rPr lang="en-US" b="0" i="0" u="none" strike="noStrike" dirty="0">
                <a:solidFill>
                  <a:srgbClr val="0277BD"/>
                </a:solidFill>
                <a:effectLst/>
                <a:highlight>
                  <a:srgbClr val="FFFFFF"/>
                </a:highlight>
                <a:latin typeface="Josefin Sans" pitchFamily="2" charset="0"/>
                <a:hlinkClick r:id="rId3"/>
              </a:rPr>
              <a:t>https://texashistory.unt.edu/ark:/67531/metapth101061/</a:t>
            </a:r>
            <a:r>
              <a:rPr lang="en-US" b="0" i="0" dirty="0">
                <a:solidFill>
                  <a:srgbClr val="757575"/>
                </a:solidFill>
                <a:effectLst/>
                <a:highlight>
                  <a:srgbClr val="FFFFFF"/>
                </a:highlight>
                <a:latin typeface="Josefin Sans" pitchFamily="2" charset="0"/>
              </a:rPr>
              <a:t>: accessed October 3, 2024), University of North Texas Libraries, The Portal to Texas History, </a:t>
            </a:r>
            <a:r>
              <a:rPr lang="en-US" b="0" i="0" u="none" strike="noStrike" dirty="0">
                <a:solidFill>
                  <a:srgbClr val="0277BD"/>
                </a:solidFill>
                <a:effectLst/>
                <a:highlight>
                  <a:srgbClr val="FFFFFF"/>
                </a:highlight>
                <a:latin typeface="Josefin Sans" pitchFamily="2" charset="0"/>
                <a:hlinkClick r:id="rId4"/>
              </a:rPr>
              <a:t>https://texashistory.unt.edu</a:t>
            </a:r>
            <a:r>
              <a:rPr lang="en-US" b="0" i="0" dirty="0">
                <a:solidFill>
                  <a:srgbClr val="757575"/>
                </a:solidFill>
                <a:effectLst/>
                <a:highlight>
                  <a:srgbClr val="FFFFFF"/>
                </a:highlight>
                <a:latin typeface="Josefin Sans" pitchFamily="2" charset="0"/>
              </a:rPr>
              <a:t>; crediting Texas State Historical Association.</a:t>
            </a:r>
            <a:endParaRPr lang="en-US" dirty="0"/>
          </a:p>
        </p:txBody>
      </p:sp>
      <p:sp>
        <p:nvSpPr>
          <p:cNvPr id="4" name="Slide Number Placeholder 3"/>
          <p:cNvSpPr>
            <a:spLocks noGrp="1"/>
          </p:cNvSpPr>
          <p:nvPr>
            <p:ph type="sldNum" sz="quarter" idx="5"/>
          </p:nvPr>
        </p:nvSpPr>
        <p:spPr/>
        <p:txBody>
          <a:bodyPr/>
          <a:lstStyle/>
          <a:p>
            <a:fld id="{DE7A5DC7-C5A2-4531-B041-2E0B8EC3C026}" type="slidenum">
              <a:rPr lang="en-US" smtClean="0"/>
              <a:t>9</a:t>
            </a:fld>
            <a:endParaRPr lang="en-US"/>
          </a:p>
        </p:txBody>
      </p:sp>
    </p:spTree>
    <p:extLst>
      <p:ext uri="{BB962C8B-B14F-4D97-AF65-F5344CB8AC3E}">
        <p14:creationId xmlns:p14="http://schemas.microsoft.com/office/powerpoint/2010/main" val="3029865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Times New Roman" panose="02020603050405020304" pitchFamily="18" charset="0"/>
              </a:rPr>
              <a:t>Stanley, John Mix. </a:t>
            </a:r>
            <a:r>
              <a:rPr lang="en-US" sz="1800" b="0" i="1" u="none" strike="noStrike" dirty="0">
                <a:solidFill>
                  <a:srgbClr val="000000"/>
                </a:solidFill>
                <a:effectLst/>
                <a:latin typeface="Times New Roman" panose="02020603050405020304" pitchFamily="18" charset="0"/>
              </a:rPr>
              <a:t>Black Knife, an Apache Warrior. </a:t>
            </a:r>
            <a:r>
              <a:rPr lang="en-US" sz="1800" b="0" i="0" u="none" strike="noStrike" dirty="0">
                <a:solidFill>
                  <a:srgbClr val="000000"/>
                </a:solidFill>
                <a:effectLst/>
                <a:latin typeface="Times New Roman" panose="02020603050405020304" pitchFamily="18" charset="0"/>
              </a:rPr>
              <a:t>1846. Oil on canvas, 42 ½ x 52 in. (107.8 x 132,1 cm). Smithsonian American Art Museum. </a:t>
            </a:r>
            <a:r>
              <a:rPr lang="en-US" sz="1800" b="0" i="0" u="sng" strike="noStrike" dirty="0">
                <a:solidFill>
                  <a:srgbClr val="1155CC"/>
                </a:solidFill>
                <a:effectLst/>
                <a:latin typeface="Times New Roman" panose="02020603050405020304" pitchFamily="18" charset="0"/>
                <a:hlinkClick r:id="rId3"/>
              </a:rPr>
              <a:t>https://americanart.si.edu/artwork/black-knife-apache-warrior-22852</a:t>
            </a:r>
            <a:r>
              <a:rPr lang="en-US" sz="1800" b="0" i="0" u="none" strike="noStrike" dirty="0">
                <a:solidFill>
                  <a:srgbClr val="000000"/>
                </a:solidFill>
                <a:effectLst/>
                <a:latin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E7A5DC7-C5A2-4531-B041-2E0B8EC3C026}" type="slidenum">
              <a:rPr lang="en-US" smtClean="0"/>
              <a:t>10</a:t>
            </a:fld>
            <a:endParaRPr lang="en-US"/>
          </a:p>
        </p:txBody>
      </p:sp>
    </p:spTree>
    <p:extLst>
      <p:ext uri="{BB962C8B-B14F-4D97-AF65-F5344CB8AC3E}">
        <p14:creationId xmlns:p14="http://schemas.microsoft.com/office/powerpoint/2010/main" val="40319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1" dirty="0">
                <a:solidFill>
                  <a:srgbClr val="202122"/>
                </a:solidFill>
                <a:effectLst/>
                <a:highlight>
                  <a:srgbClr val="F8F9FA"/>
                </a:highlight>
                <a:latin typeface="Arial" panose="020B0604020202020204" pitchFamily="34" charset="0"/>
              </a:rPr>
              <a:t>The Destruction of the Saint Sabá Mission in the Province of Texas and the Martyrdom of the Priests, Fray Alonso </a:t>
            </a:r>
            <a:r>
              <a:rPr lang="en-US" b="0" i="1" dirty="0" err="1">
                <a:solidFill>
                  <a:srgbClr val="202122"/>
                </a:solidFill>
                <a:effectLst/>
                <a:highlight>
                  <a:srgbClr val="F8F9FA"/>
                </a:highlight>
                <a:latin typeface="Arial" panose="020B0604020202020204" pitchFamily="34" charset="0"/>
              </a:rPr>
              <a:t>Giraldo</a:t>
            </a:r>
            <a:r>
              <a:rPr lang="en-US" b="0" i="1" dirty="0">
                <a:solidFill>
                  <a:srgbClr val="202122"/>
                </a:solidFill>
                <a:effectLst/>
                <a:highlight>
                  <a:srgbClr val="F8F9FA"/>
                </a:highlight>
                <a:latin typeface="Arial" panose="020B0604020202020204" pitchFamily="34" charset="0"/>
              </a:rPr>
              <a:t> de </a:t>
            </a:r>
            <a:r>
              <a:rPr lang="en-US" b="0" i="1" dirty="0" err="1">
                <a:solidFill>
                  <a:srgbClr val="202122"/>
                </a:solidFill>
                <a:effectLst/>
                <a:highlight>
                  <a:srgbClr val="F8F9FA"/>
                </a:highlight>
                <a:latin typeface="Arial" panose="020B0604020202020204" pitchFamily="34" charset="0"/>
              </a:rPr>
              <a:t>Terreros</a:t>
            </a:r>
            <a:r>
              <a:rPr lang="en-US" b="0" i="1" dirty="0">
                <a:solidFill>
                  <a:srgbClr val="202122"/>
                </a:solidFill>
                <a:effectLst/>
                <a:highlight>
                  <a:srgbClr val="F8F9FA"/>
                </a:highlight>
                <a:latin typeface="Arial" panose="020B0604020202020204" pitchFamily="34" charset="0"/>
              </a:rPr>
              <a:t> and Fray José de </a:t>
            </a:r>
            <a:r>
              <a:rPr lang="en-US" b="0" i="1" dirty="0" err="1">
                <a:solidFill>
                  <a:srgbClr val="202122"/>
                </a:solidFill>
                <a:effectLst/>
                <a:highlight>
                  <a:srgbClr val="F8F9FA"/>
                </a:highlight>
                <a:latin typeface="Arial" panose="020B0604020202020204" pitchFamily="34" charset="0"/>
              </a:rPr>
              <a:t>Santiesteban</a:t>
            </a:r>
            <a:r>
              <a:rPr lang="en-US" b="0" i="1" dirty="0">
                <a:solidFill>
                  <a:srgbClr val="202122"/>
                </a:solidFill>
                <a:effectLst/>
                <a:highlight>
                  <a:srgbClr val="F8F9FA"/>
                </a:highlight>
                <a:latin typeface="Arial" panose="020B0604020202020204" pitchFamily="34" charset="0"/>
              </a:rPr>
              <a:t>. </a:t>
            </a:r>
            <a:r>
              <a:rPr lang="en-US" b="0" i="0" dirty="0">
                <a:solidFill>
                  <a:srgbClr val="202122"/>
                </a:solidFill>
                <a:effectLst/>
                <a:highlight>
                  <a:srgbClr val="F8F9FA"/>
                </a:highlight>
                <a:latin typeface="Arial" panose="020B0604020202020204" pitchFamily="34" charset="0"/>
              </a:rPr>
              <a:t>Attributed to José de </a:t>
            </a:r>
            <a:r>
              <a:rPr lang="en-US" b="0" i="0" dirty="0" err="1">
                <a:solidFill>
                  <a:srgbClr val="202122"/>
                </a:solidFill>
                <a:effectLst/>
                <a:highlight>
                  <a:srgbClr val="F8F9FA"/>
                </a:highlight>
                <a:latin typeface="Arial" panose="020B0604020202020204" pitchFamily="34" charset="0"/>
              </a:rPr>
              <a:t>Páez</a:t>
            </a:r>
            <a:r>
              <a:rPr lang="en-US" b="0" i="0" dirty="0">
                <a:solidFill>
                  <a:srgbClr val="202122"/>
                </a:solidFill>
                <a:effectLst/>
                <a:highlight>
                  <a:srgbClr val="F8F9FA"/>
                </a:highlight>
                <a:latin typeface="Arial" panose="020B0604020202020204" pitchFamily="34" charset="0"/>
              </a:rPr>
              <a:t> (1720 - ca. 1790) – painter (Mexican)</a:t>
            </a:r>
            <a:r>
              <a:rPr lang="en-US" b="0" i="1" dirty="0">
                <a:solidFill>
                  <a:srgbClr val="202122"/>
                </a:solidFill>
                <a:effectLst/>
                <a:highlight>
                  <a:srgbClr val="F8F9FA"/>
                </a:highlight>
                <a:latin typeface="Arial" panose="020B0604020202020204" pitchFamily="34" charset="0"/>
              </a:rPr>
              <a:t> Circa 1758</a:t>
            </a:r>
          </a:p>
          <a:p>
            <a:pPr algn="l"/>
            <a:r>
              <a:rPr lang="en-US" b="0" i="0" dirty="0">
                <a:solidFill>
                  <a:srgbClr val="202122"/>
                </a:solidFill>
                <a:effectLst/>
                <a:highlight>
                  <a:srgbClr val="F0F0F0"/>
                </a:highlight>
                <a:latin typeface="Arial" panose="020B0604020202020204" pitchFamily="34" charset="0"/>
              </a:rPr>
              <a:t>This is a faithful photographic reproduction of a two-dimensional, </a:t>
            </a:r>
            <a:r>
              <a:rPr lang="en-US" b="0" i="0" u="none" strike="noStrike" dirty="0">
                <a:solidFill>
                  <a:srgbClr val="0645AD"/>
                </a:solidFill>
                <a:effectLst/>
                <a:highlight>
                  <a:srgbClr val="F0F0F0"/>
                </a:highlight>
                <a:latin typeface="Arial" panose="020B0604020202020204" pitchFamily="34" charset="0"/>
                <a:hlinkClick r:id="rId3" tooltip="Public domain"/>
              </a:rPr>
              <a:t>public domain</a:t>
            </a:r>
            <a:r>
              <a:rPr lang="en-US" b="0" i="0" dirty="0">
                <a:solidFill>
                  <a:srgbClr val="202122"/>
                </a:solidFill>
                <a:effectLst/>
                <a:highlight>
                  <a:srgbClr val="F0F0F0"/>
                </a:highlight>
                <a:latin typeface="Arial" panose="020B0604020202020204" pitchFamily="34" charset="0"/>
              </a:rPr>
              <a:t> work of art. The work of art itself is in the public domain for the following reason: </a:t>
            </a:r>
            <a:r>
              <a:rPr lang="en-US" b="0" i="0" dirty="0">
                <a:solidFill>
                  <a:srgbClr val="202122"/>
                </a:solidFill>
                <a:effectLst/>
                <a:highlight>
                  <a:srgbClr val="F7F8FF"/>
                </a:highlight>
                <a:latin typeface="Arial" panose="020B0604020202020204" pitchFamily="34" charset="0"/>
              </a:rPr>
              <a:t>The author died in 1790, so 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its country of origin and other countries and areas where the </a:t>
            </a:r>
            <a:r>
              <a:rPr lang="en-US" b="0" i="0" u="none" strike="noStrike" dirty="0">
                <a:solidFill>
                  <a:srgbClr val="3366BB"/>
                </a:solidFill>
                <a:effectLst/>
                <a:highlight>
                  <a:srgbClr val="F7F8FF"/>
                </a:highlight>
                <a:latin typeface="Arial" panose="020B0604020202020204" pitchFamily="34" charset="0"/>
                <a:hlinkClick r:id="rId5" tooltip="w:List of countries' copyright lengths"/>
              </a:rPr>
              <a:t>copyright term</a:t>
            </a:r>
            <a:r>
              <a:rPr lang="en-US" b="0" i="0" dirty="0">
                <a:solidFill>
                  <a:srgbClr val="202122"/>
                </a:solidFill>
                <a:effectLst/>
                <a:highlight>
                  <a:srgbClr val="F7F8FF"/>
                </a:highlight>
                <a:latin typeface="Arial" panose="020B0604020202020204" pitchFamily="34" charset="0"/>
              </a:rPr>
              <a:t> is the author's </a:t>
            </a:r>
            <a:r>
              <a:rPr lang="en-US" b="1" i="0" dirty="0">
                <a:solidFill>
                  <a:srgbClr val="202122"/>
                </a:solidFill>
                <a:effectLst/>
                <a:highlight>
                  <a:srgbClr val="F7F8FF"/>
                </a:highlight>
                <a:latin typeface="Arial" panose="020B0604020202020204" pitchFamily="34" charset="0"/>
              </a:rPr>
              <a:t>life plus 100 years or fewer</a:t>
            </a:r>
            <a:r>
              <a:rPr lang="en-US" b="0" i="0" dirty="0">
                <a:solidFill>
                  <a:srgbClr val="202122"/>
                </a:solidFill>
                <a:effectLst/>
                <a:highlight>
                  <a:srgbClr val="F7F8FF"/>
                </a:highlight>
                <a:latin typeface="Arial" panose="020B0604020202020204" pitchFamily="34" charset="0"/>
              </a:rPr>
              <a:t>. This work is in the </a:t>
            </a:r>
            <a:r>
              <a:rPr lang="en-US" b="1" i="0" u="none" strike="noStrike" dirty="0">
                <a:solidFill>
                  <a:srgbClr val="3366BB"/>
                </a:solidFill>
                <a:effectLst/>
                <a:highlight>
                  <a:srgbClr val="F7F8FF"/>
                </a:highlight>
                <a:latin typeface="Arial" panose="020B0604020202020204" pitchFamily="34" charset="0"/>
                <a:hlinkClick r:id="rId4" tooltip="en:public domain"/>
              </a:rPr>
              <a:t>public domain</a:t>
            </a:r>
            <a:r>
              <a:rPr lang="en-US" b="0" i="0" dirty="0">
                <a:solidFill>
                  <a:srgbClr val="202122"/>
                </a:solidFill>
                <a:effectLst/>
                <a:highlight>
                  <a:srgbClr val="F7F8FF"/>
                </a:highlight>
                <a:latin typeface="Arial" panose="020B0604020202020204" pitchFamily="34" charset="0"/>
              </a:rPr>
              <a:t> in the </a:t>
            </a:r>
            <a:r>
              <a:rPr lang="en-US" b="0" i="0" u="none" strike="noStrike" dirty="0">
                <a:solidFill>
                  <a:srgbClr val="3366BB"/>
                </a:solidFill>
                <a:effectLst/>
                <a:highlight>
                  <a:srgbClr val="F7F8FF"/>
                </a:highlight>
                <a:latin typeface="Arial" panose="020B0604020202020204" pitchFamily="34" charset="0"/>
                <a:hlinkClick r:id="rId6" tooltip="en:United States"/>
              </a:rPr>
              <a:t>United States</a:t>
            </a:r>
            <a:r>
              <a:rPr lang="en-US" b="0" i="0" dirty="0">
                <a:solidFill>
                  <a:srgbClr val="202122"/>
                </a:solidFill>
                <a:effectLst/>
                <a:highlight>
                  <a:srgbClr val="F7F8FF"/>
                </a:highlight>
                <a:latin typeface="Arial" panose="020B0604020202020204" pitchFamily="34" charset="0"/>
              </a:rPr>
              <a:t> because it was </a:t>
            </a:r>
            <a:r>
              <a:rPr lang="en-US" b="0" i="0" u="none" strike="noStrike" dirty="0">
                <a:solidFill>
                  <a:srgbClr val="0645AD"/>
                </a:solidFill>
                <a:effectLst/>
                <a:highlight>
                  <a:srgbClr val="F7F8FF"/>
                </a:highlight>
                <a:latin typeface="Arial" panose="020B0604020202020204" pitchFamily="34" charset="0"/>
                <a:hlinkClick r:id="rId7" tooltip="Commons:Publication"/>
              </a:rPr>
              <a:t>published</a:t>
            </a:r>
            <a:r>
              <a:rPr lang="en-US" b="0" i="0" dirty="0">
                <a:solidFill>
                  <a:srgbClr val="202122"/>
                </a:solidFill>
                <a:effectLst/>
                <a:highlight>
                  <a:srgbClr val="F7F8FF"/>
                </a:highlight>
                <a:latin typeface="Arial" panose="020B0604020202020204" pitchFamily="34" charset="0"/>
              </a:rPr>
              <a:t> (or registered with the </a:t>
            </a:r>
            <a:r>
              <a:rPr lang="en-US" b="0" i="0" u="none" strike="noStrike" dirty="0">
                <a:solidFill>
                  <a:srgbClr val="3366BB"/>
                </a:solidFill>
                <a:effectLst/>
                <a:highlight>
                  <a:srgbClr val="F7F8FF"/>
                </a:highlight>
                <a:latin typeface="Arial" panose="020B0604020202020204" pitchFamily="34" charset="0"/>
                <a:hlinkClick r:id="rId8" tooltip="en:United States Copyright Office"/>
              </a:rPr>
              <a:t>U.S. Copyright Office</a:t>
            </a:r>
            <a:r>
              <a:rPr lang="en-US" b="0" i="0" dirty="0">
                <a:solidFill>
                  <a:srgbClr val="202122"/>
                </a:solidFill>
                <a:effectLst/>
                <a:highlight>
                  <a:srgbClr val="F7F8FF"/>
                </a:highlight>
                <a:latin typeface="Arial" panose="020B0604020202020204" pitchFamily="34" charset="0"/>
              </a:rPr>
              <a:t>) before January 1, 1929. https://commons.wikimedia.org/wiki/File:Attributed_to_Jos%C3%A9_de_P%C3%A1ez_-_The_Destruction_of_the_Saint_Sab%C3%A1_Mission_in_the_Province_of_Texas_and_the_Martyrdom_of_the_Priests,..._-_Google_Art_Project.jpg</a:t>
            </a:r>
          </a:p>
          <a:p>
            <a:pPr algn="l"/>
            <a:endParaRPr lang="en-US" b="0" i="0" dirty="0">
              <a:solidFill>
                <a:srgbClr val="202122"/>
              </a:solidFill>
              <a:effectLst/>
              <a:highlight>
                <a:srgbClr val="F0F0F0"/>
              </a:highlight>
              <a:latin typeface="Arial" panose="020B0604020202020204" pitchFamily="34" charset="0"/>
            </a:endParaRPr>
          </a:p>
          <a:p>
            <a:br>
              <a:rPr lang="en-US" dirty="0"/>
            </a:br>
            <a:endParaRPr lang="en-US" b="0" dirty="0"/>
          </a:p>
        </p:txBody>
      </p:sp>
      <p:sp>
        <p:nvSpPr>
          <p:cNvPr id="4" name="Slide Number Placeholder 3"/>
          <p:cNvSpPr>
            <a:spLocks noGrp="1"/>
          </p:cNvSpPr>
          <p:nvPr>
            <p:ph type="sldNum" sz="quarter" idx="5"/>
          </p:nvPr>
        </p:nvSpPr>
        <p:spPr/>
        <p:txBody>
          <a:bodyPr/>
          <a:lstStyle/>
          <a:p>
            <a:fld id="{DE7A5DC7-C5A2-4531-B041-2E0B8EC3C026}" type="slidenum">
              <a:rPr lang="en-US" smtClean="0"/>
              <a:t>11</a:t>
            </a:fld>
            <a:endParaRPr lang="en-US"/>
          </a:p>
        </p:txBody>
      </p:sp>
    </p:spTree>
    <p:extLst>
      <p:ext uri="{BB962C8B-B14F-4D97-AF65-F5344CB8AC3E}">
        <p14:creationId xmlns:p14="http://schemas.microsoft.com/office/powerpoint/2010/main" val="405539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118E-67FF-DB74-CD3E-4AA52B4A3C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726F93-75BC-5986-3BF1-F4D859F50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D7F858-2769-E5BE-B10C-7DE4293C434C}"/>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5" name="Footer Placeholder 4">
            <a:extLst>
              <a:ext uri="{FF2B5EF4-FFF2-40B4-BE49-F238E27FC236}">
                <a16:creationId xmlns:a16="http://schemas.microsoft.com/office/drawing/2014/main" id="{061A99E8-D50A-20FC-FCB2-588E76E2B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332D3-5A48-BBAA-2BEC-AB3B03A748B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8976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0B869-C5B0-CBA3-E22D-3733C320F2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B43B3-A950-2F38-5BCA-7070B5C2B9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C5A635-A366-62B6-8C7D-49AFD638155E}"/>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5" name="Footer Placeholder 4">
            <a:extLst>
              <a:ext uri="{FF2B5EF4-FFF2-40B4-BE49-F238E27FC236}">
                <a16:creationId xmlns:a16="http://schemas.microsoft.com/office/drawing/2014/main" id="{AE06B186-6C0F-6E94-8A7C-C5FBA7C6E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9ADD-8BBF-DE02-9473-58EC5A84B53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375180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00ED2A-5D03-FA42-4F0E-6A7F173718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7351D-A6F3-E648-2471-97BE8065C5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298881-6151-512B-F630-F40F15ADFE6A}"/>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5" name="Footer Placeholder 4">
            <a:extLst>
              <a:ext uri="{FF2B5EF4-FFF2-40B4-BE49-F238E27FC236}">
                <a16:creationId xmlns:a16="http://schemas.microsoft.com/office/drawing/2014/main" id="{14E355B4-6539-1D23-0789-89C07C4D6A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798C-A992-C6D3-8E02-9942B4882B2C}"/>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115813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352255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6229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725274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67695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033835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94559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286584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253073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6A24-C40C-4B90-F79F-90E41FE2AA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0058F-314D-8125-6346-6871F43D5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100F5-FF25-A1F4-F784-7D5624F48CD0}"/>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5" name="Footer Placeholder 4">
            <a:extLst>
              <a:ext uri="{FF2B5EF4-FFF2-40B4-BE49-F238E27FC236}">
                <a16:creationId xmlns:a16="http://schemas.microsoft.com/office/drawing/2014/main" id="{2E38B0F7-5E38-9B23-C404-828BD93291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4E0-4857-8C61-2EB0-50E46B6CC2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749669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88334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48739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42319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2FD9-6B47-DC62-0B0C-5F4CDB2DD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92707E-DCFF-884A-DA7C-994409B185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6664D-7972-AFE6-C9AC-E9BB23373638}"/>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5" name="Footer Placeholder 4">
            <a:extLst>
              <a:ext uri="{FF2B5EF4-FFF2-40B4-BE49-F238E27FC236}">
                <a16:creationId xmlns:a16="http://schemas.microsoft.com/office/drawing/2014/main" id="{AA289BBE-35A0-7305-8941-263F46520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E2D6D-3BE9-9F54-D7E7-FC76BDBF6DB7}"/>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58052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FFC5-419D-F646-6419-3A38393C0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74D6A-D5C4-C427-C548-4083264DB5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A5C45-451D-DE9C-62C2-39A6CC209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AD90B-EE52-7EE1-E432-DE137B36EF18}"/>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6" name="Footer Placeholder 5">
            <a:extLst>
              <a:ext uri="{FF2B5EF4-FFF2-40B4-BE49-F238E27FC236}">
                <a16:creationId xmlns:a16="http://schemas.microsoft.com/office/drawing/2014/main" id="{2E946B80-7AE8-DF05-064C-704BC17A4C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AD0855-7D38-28A7-773F-D4B53A3DB0CA}"/>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2024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AC72-F99A-E845-3A1F-6A8716D880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B23B81-EEB7-D9A5-D8B0-BB3FD7A7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86E16D-3840-81AD-FA0E-6A584B0BC8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7514BD-6267-993E-15DA-B4485710A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B68CF5-2AEA-C3F1-5E7E-B0CDEEB6C9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3A60F0-379A-AFE7-9485-5AC2074A94B1}"/>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8" name="Footer Placeholder 7">
            <a:extLst>
              <a:ext uri="{FF2B5EF4-FFF2-40B4-BE49-F238E27FC236}">
                <a16:creationId xmlns:a16="http://schemas.microsoft.com/office/drawing/2014/main" id="{6419532D-C328-0347-7770-4E29566A7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A5643A-2C84-390D-98DF-08EA00AD31A6}"/>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88553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C325-073A-15A6-B396-211D75A92A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DFD385-26B1-6A31-898B-A7339BAFD758}"/>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4" name="Footer Placeholder 3">
            <a:extLst>
              <a:ext uri="{FF2B5EF4-FFF2-40B4-BE49-F238E27FC236}">
                <a16:creationId xmlns:a16="http://schemas.microsoft.com/office/drawing/2014/main" id="{75F794BC-C5C5-77DA-B667-4AF00241F9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E43E86-8501-EB05-E2D2-5AA1E3F49771}"/>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85449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AA0636-B025-C43F-846A-11AC72A4D23C}"/>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3" name="Footer Placeholder 2">
            <a:extLst>
              <a:ext uri="{FF2B5EF4-FFF2-40B4-BE49-F238E27FC236}">
                <a16:creationId xmlns:a16="http://schemas.microsoft.com/office/drawing/2014/main" id="{CAF8094F-BB09-E91B-4F91-F7F57BCC82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AFEAB-A1AD-12BF-14E3-E35E86263502}"/>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168813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6838-3EE8-DE0B-A15D-743CDBB0FC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2EA6-C5FE-1CB9-F637-BA4221B5F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DD41C2-C434-4CAD-B02A-EFC4E63D1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90EDF0-926F-7A6B-D472-30642A8FA73E}"/>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6" name="Footer Placeholder 5">
            <a:extLst>
              <a:ext uri="{FF2B5EF4-FFF2-40B4-BE49-F238E27FC236}">
                <a16:creationId xmlns:a16="http://schemas.microsoft.com/office/drawing/2014/main" id="{A4039CED-E0F2-4EB2-9A87-558BB4C7C0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2ECBB-62FB-594D-CE57-ECB5C1A49220}"/>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412801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DA024-2FCE-E34E-F9CD-E7B21D960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50C396-A8B2-FDBD-9D34-42BB727413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9B3DD-0EEB-113C-80AE-701E5C73B5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A1C99-6367-F139-3F8E-6B083956F15B}"/>
              </a:ext>
            </a:extLst>
          </p:cNvPr>
          <p:cNvSpPr>
            <a:spLocks noGrp="1"/>
          </p:cNvSpPr>
          <p:nvPr>
            <p:ph type="dt" sz="half" idx="10"/>
          </p:nvPr>
        </p:nvSpPr>
        <p:spPr/>
        <p:txBody>
          <a:bodyPr/>
          <a:lstStyle/>
          <a:p>
            <a:fld id="{359898E3-56FB-4C46-82D2-B0509E395835}" type="datetimeFigureOut">
              <a:rPr lang="en-US" smtClean="0"/>
              <a:t>11/24/2025</a:t>
            </a:fld>
            <a:endParaRPr lang="en-US"/>
          </a:p>
        </p:txBody>
      </p:sp>
      <p:sp>
        <p:nvSpPr>
          <p:cNvPr id="6" name="Footer Placeholder 5">
            <a:extLst>
              <a:ext uri="{FF2B5EF4-FFF2-40B4-BE49-F238E27FC236}">
                <a16:creationId xmlns:a16="http://schemas.microsoft.com/office/drawing/2014/main" id="{FC4797B0-2866-EB64-EBAC-FDEBFBD0A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CB9E4A-0379-D687-1CA7-F9E3381BDE75}"/>
              </a:ext>
            </a:extLst>
          </p:cNvPr>
          <p:cNvSpPr>
            <a:spLocks noGrp="1"/>
          </p:cNvSpPr>
          <p:nvPr>
            <p:ph type="sldNum" sz="quarter" idx="12"/>
          </p:nvPr>
        </p:nvSpPr>
        <p:spPr/>
        <p:txBody>
          <a:bodyPr/>
          <a:lstStyle/>
          <a:p>
            <a:fld id="{72C23F80-6D39-4679-BCBE-2C7A69BC6B8A}" type="slidenum">
              <a:rPr lang="en-US" smtClean="0"/>
              <a:t>‹#›</a:t>
            </a:fld>
            <a:endParaRPr lang="en-US"/>
          </a:p>
        </p:txBody>
      </p:sp>
    </p:spTree>
    <p:extLst>
      <p:ext uri="{BB962C8B-B14F-4D97-AF65-F5344CB8AC3E}">
        <p14:creationId xmlns:p14="http://schemas.microsoft.com/office/powerpoint/2010/main" val="260175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8FA6A-D21B-EF31-6CED-122188617B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BE7EA2-3D77-F040-9755-B3CBDE09E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857C9-E837-8BB7-EFB3-780DF32C0C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9898E3-56FB-4C46-82D2-B0509E395835}" type="datetimeFigureOut">
              <a:rPr lang="en-US" smtClean="0"/>
              <a:t>11/24/2025</a:t>
            </a:fld>
            <a:endParaRPr lang="en-US"/>
          </a:p>
        </p:txBody>
      </p:sp>
      <p:sp>
        <p:nvSpPr>
          <p:cNvPr id="5" name="Footer Placeholder 4">
            <a:extLst>
              <a:ext uri="{FF2B5EF4-FFF2-40B4-BE49-F238E27FC236}">
                <a16:creationId xmlns:a16="http://schemas.microsoft.com/office/drawing/2014/main" id="{3184878E-A89D-BCFB-F0C9-89DB8FCA3A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E911281-8CDA-CE81-F032-58B09752C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C23F80-6D39-4679-BCBE-2C7A69BC6B8A}" type="slidenum">
              <a:rPr lang="en-US" smtClean="0"/>
              <a:t>‹#›</a:t>
            </a:fld>
            <a:endParaRPr lang="en-US"/>
          </a:p>
        </p:txBody>
      </p:sp>
    </p:spTree>
    <p:extLst>
      <p:ext uri="{BB962C8B-B14F-4D97-AF65-F5344CB8AC3E}">
        <p14:creationId xmlns:p14="http://schemas.microsoft.com/office/powerpoint/2010/main" val="15227664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11/24/2025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99711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12.emf"/><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emf"/><Relationship Id="rId7" Type="http://schemas.openxmlformats.org/officeDocument/2006/relationships/image" Target="../media/image3.sv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4.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9" name="Rectangle 103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n image of a map showing Alonso de Leon's 1690 expedition to east Texas. ">
            <a:extLst>
              <a:ext uri="{FF2B5EF4-FFF2-40B4-BE49-F238E27FC236}">
                <a16:creationId xmlns:a16="http://schemas.microsoft.com/office/drawing/2014/main" id="{D1935BD1-919A-9733-542C-9AC16D420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321" b="6039"/>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8" name="Rectangle 103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935402" y="743447"/>
            <a:ext cx="3908255" cy="3692028"/>
          </a:xfrm>
          <a:noFill/>
        </p:spPr>
        <p:txBody>
          <a:bodyPr>
            <a:normAutofit/>
          </a:bodyPr>
          <a:lstStyle/>
          <a:p>
            <a:pPr algn="l"/>
            <a:r>
              <a:rPr lang="en-US" sz="5200" b="1" i="1" dirty="0">
                <a:solidFill>
                  <a:schemeClr val="bg2">
                    <a:lumMod val="50000"/>
                  </a:schemeClr>
                </a:solidFill>
              </a:rPr>
              <a:t>Unidad 3 :</a:t>
            </a:r>
            <a:br>
              <a:rPr lang="en-US" sz="5200" b="1" i="1" dirty="0"/>
            </a:br>
            <a:r>
              <a:rPr lang="en-US" sz="5200" b="1" i="1" dirty="0" err="1"/>
              <a:t>Época</a:t>
            </a:r>
            <a:r>
              <a:rPr lang="en-US" sz="5200" b="1" i="1" dirty="0"/>
              <a:t> colonial </a:t>
            </a:r>
            <a:r>
              <a:rPr lang="en-US" sz="5200" b="1" i="1" dirty="0" err="1"/>
              <a:t>española</a:t>
            </a:r>
            <a:endParaRPr lang="en-US" sz="5200" b="1" dirty="0"/>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935403" y="4629234"/>
            <a:ext cx="3679654" cy="1760680"/>
          </a:xfrm>
          <a:noFill/>
        </p:spPr>
        <p:txBody>
          <a:bodyPr>
            <a:normAutofit/>
          </a:bodyPr>
          <a:lstStyle/>
          <a:p>
            <a:pPr algn="l"/>
            <a:r>
              <a:rPr lang="en-US" sz="3200" b="1" i="1" dirty="0" err="1">
                <a:solidFill>
                  <a:schemeClr val="bg2">
                    <a:lumMod val="50000"/>
                  </a:schemeClr>
                </a:solidFill>
              </a:rPr>
              <a:t>Lección</a:t>
            </a:r>
            <a:r>
              <a:rPr lang="en-US" sz="3200" b="1" i="1" dirty="0">
                <a:solidFill>
                  <a:schemeClr val="bg2">
                    <a:lumMod val="50000"/>
                  </a:schemeClr>
                </a:solidFill>
              </a:rPr>
              <a:t> 2: </a:t>
            </a:r>
          </a:p>
          <a:p>
            <a:pPr algn="l"/>
            <a:r>
              <a:rPr lang="es-ES" sz="3200" b="1" i="1" dirty="0"/>
              <a:t>Cómo sabemos lo que sabemos?</a:t>
            </a:r>
            <a:r>
              <a:rPr lang="en-US" sz="3200" b="1" i="1" dirty="0"/>
              <a:t> </a:t>
            </a:r>
          </a:p>
        </p:txBody>
      </p:sp>
      <p:pic>
        <p:nvPicPr>
          <p:cNvPr id="4" name="Graphic 3">
            <a:extLst>
              <a:ext uri="{FF2B5EF4-FFF2-40B4-BE49-F238E27FC236}">
                <a16:creationId xmlns:a16="http://schemas.microsoft.com/office/drawing/2014/main" id="{287FBC9D-5F17-FC10-29A9-70D1B443DCF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6394" y="2822949"/>
            <a:ext cx="1071092" cy="1071092"/>
          </a:xfrm>
          <a:prstGeom prst="rect">
            <a:avLst/>
          </a:prstGeom>
        </p:spPr>
      </p:pic>
      <p:pic>
        <p:nvPicPr>
          <p:cNvPr id="5" name="Graphic 4">
            <a:extLst>
              <a:ext uri="{FF2B5EF4-FFF2-40B4-BE49-F238E27FC236}">
                <a16:creationId xmlns:a16="http://schemas.microsoft.com/office/drawing/2014/main" id="{3CED627F-5C71-E4DD-11DC-12261F8B700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92452" y="3985428"/>
            <a:ext cx="925793" cy="925793"/>
          </a:xfrm>
          <a:prstGeom prst="rect">
            <a:avLst/>
          </a:prstGeom>
        </p:spPr>
      </p:pic>
      <p:pic>
        <p:nvPicPr>
          <p:cNvPr id="6" name="Graphic 5">
            <a:extLst>
              <a:ext uri="{FF2B5EF4-FFF2-40B4-BE49-F238E27FC236}">
                <a16:creationId xmlns:a16="http://schemas.microsoft.com/office/drawing/2014/main" id="{F1B6777F-2F07-AAA6-6591-74FEC47DBE3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6086" y="5090230"/>
            <a:ext cx="842453" cy="842453"/>
          </a:xfrm>
          <a:prstGeom prst="rect">
            <a:avLst/>
          </a:prstGeom>
        </p:spPr>
      </p:pic>
      <p:pic>
        <p:nvPicPr>
          <p:cNvPr id="7" name="Graphic 6">
            <a:extLst>
              <a:ext uri="{FF2B5EF4-FFF2-40B4-BE49-F238E27FC236}">
                <a16:creationId xmlns:a16="http://schemas.microsoft.com/office/drawing/2014/main" id="{3FB1DB35-7BDC-BD4E-7513-6ED7AB3D1A9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3156" y="1574845"/>
            <a:ext cx="1208326" cy="1208326"/>
          </a:xfrm>
          <a:prstGeom prst="rect">
            <a:avLst/>
          </a:prstGeom>
        </p:spPr>
      </p:pic>
    </p:spTree>
    <p:extLst>
      <p:ext uri="{BB962C8B-B14F-4D97-AF65-F5344CB8AC3E}">
        <p14:creationId xmlns:p14="http://schemas.microsoft.com/office/powerpoint/2010/main" val="212628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48983" y="642501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p:cNvSpPr txBox="1">
            <a:spLocks noGrp="1"/>
          </p:cNvSpPr>
          <p:nvPr>
            <p:ph type="title"/>
          </p:nvPr>
        </p:nvSpPr>
        <p:spPr>
          <a:xfrm>
            <a:off x="2786743" y="-291668"/>
            <a:ext cx="8789098"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err="1">
                <a:solidFill>
                  <a:schemeClr val="bg1"/>
                </a:solidFill>
                <a:latin typeface="Gotham Medium"/>
              </a:rPr>
              <a:t>Parte</a:t>
            </a:r>
            <a:r>
              <a:rPr lang="en-US" sz="5400" dirty="0">
                <a:solidFill>
                  <a:schemeClr val="bg1"/>
                </a:solidFill>
                <a:latin typeface="Gotham Medium"/>
              </a:rPr>
              <a:t> III:</a:t>
            </a:r>
            <a:br>
              <a:rPr lang="en-US" sz="5400" dirty="0">
                <a:solidFill>
                  <a:schemeClr val="bg1"/>
                </a:solidFill>
                <a:latin typeface="Gotham Medium"/>
              </a:rPr>
            </a:br>
            <a:r>
              <a:rPr lang="en-US" sz="4000" dirty="0" err="1">
                <a:solidFill>
                  <a:schemeClr val="bg1"/>
                </a:solidFill>
                <a:latin typeface="Gotham Medium"/>
              </a:rPr>
              <a:t>Analizar</a:t>
            </a:r>
            <a:r>
              <a:rPr lang="en-US" sz="4000" dirty="0">
                <a:solidFill>
                  <a:schemeClr val="bg1"/>
                </a:solidFill>
                <a:latin typeface="Gotham Medium"/>
              </a:rPr>
              <a:t> e </a:t>
            </a:r>
            <a:r>
              <a:rPr lang="en-US" sz="4000" dirty="0" err="1">
                <a:solidFill>
                  <a:schemeClr val="bg1"/>
                </a:solidFill>
                <a:latin typeface="Gotham Medium"/>
              </a:rPr>
              <a:t>inferir</a:t>
            </a:r>
            <a:endParaRPr lang="en-US" sz="4000" dirty="0">
              <a:latin typeface="Gotham Medium"/>
            </a:endParaRPr>
          </a:p>
        </p:txBody>
      </p:sp>
      <p:sp>
        <p:nvSpPr>
          <p:cNvPr id="4" name="TextBox 3">
            <a:extLst>
              <a:ext uri="{FF2B5EF4-FFF2-40B4-BE49-F238E27FC236}">
                <a16:creationId xmlns:a16="http://schemas.microsoft.com/office/drawing/2014/main" id="{18A6C43D-9F5B-37A6-5F56-A62BC362AD99}"/>
              </a:ext>
            </a:extLst>
          </p:cNvPr>
          <p:cNvSpPr txBox="1"/>
          <p:nvPr/>
        </p:nvSpPr>
        <p:spPr>
          <a:xfrm>
            <a:off x="620962" y="2286047"/>
            <a:ext cx="4858763" cy="3170099"/>
          </a:xfrm>
          <a:prstGeom prst="rect">
            <a:avLst/>
          </a:prstGeom>
          <a:noFill/>
        </p:spPr>
        <p:txBody>
          <a:bodyPr wrap="square" rtlCol="0">
            <a:spAutoFit/>
          </a:bodyPr>
          <a:lstStyle/>
          <a:p>
            <a:r>
              <a:rPr lang="es-ES" sz="4000" dirty="0">
                <a:solidFill>
                  <a:srgbClr val="C00000"/>
                </a:solidFill>
                <a:latin typeface="Gotham Book"/>
              </a:rPr>
              <a:t>Responde a las preguntas analizando y haciendo inferencias sobre los extractos que leas</a:t>
            </a:r>
            <a:r>
              <a:rPr lang="en-US" sz="4000" dirty="0">
                <a:solidFill>
                  <a:srgbClr val="C00000"/>
                </a:solidFill>
                <a:latin typeface="Gotham Book"/>
              </a:rPr>
              <a:t>.</a:t>
            </a:r>
          </a:p>
        </p:txBody>
      </p:sp>
      <p:pic>
        <p:nvPicPr>
          <p:cNvPr id="2050" name="Picture 2" descr="A painting of Apache warriors holding spears riding horses through a hilly landscape">
            <a:extLst>
              <a:ext uri="{FF2B5EF4-FFF2-40B4-BE49-F238E27FC236}">
                <a16:creationId xmlns:a16="http://schemas.microsoft.com/office/drawing/2014/main" id="{30AF33CF-8A11-F78C-93BD-0888B8D760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799" y="1766051"/>
            <a:ext cx="5774407" cy="418274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0FB125-E50F-9B7A-6435-9CC08B41229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8756" y="147578"/>
            <a:ext cx="1208326" cy="1208326"/>
          </a:xfrm>
          <a:prstGeom prst="rect">
            <a:avLst/>
          </a:prstGeom>
        </p:spPr>
      </p:pic>
      <p:sp>
        <p:nvSpPr>
          <p:cNvPr id="2" name="TextBox 1">
            <a:extLst>
              <a:ext uri="{FF2B5EF4-FFF2-40B4-BE49-F238E27FC236}">
                <a16:creationId xmlns:a16="http://schemas.microsoft.com/office/drawing/2014/main" id="{82A962C3-67BA-7F7C-C5E1-E5C0945C7336}"/>
              </a:ext>
            </a:extLst>
          </p:cNvPr>
          <p:cNvSpPr txBox="1"/>
          <p:nvPr/>
        </p:nvSpPr>
        <p:spPr>
          <a:xfrm>
            <a:off x="6087602" y="5891426"/>
            <a:ext cx="5638800" cy="1015663"/>
          </a:xfrm>
          <a:prstGeom prst="rect">
            <a:avLst/>
          </a:prstGeom>
          <a:noFill/>
        </p:spPr>
        <p:txBody>
          <a:bodyPr wrap="square" rtlCol="0">
            <a:spAutoFit/>
          </a:bodyPr>
          <a:lstStyle/>
          <a:p>
            <a:pPr algn="ctr"/>
            <a:r>
              <a:rPr lang="es-ES" sz="2000" i="1" dirty="0"/>
              <a:t>Una pintura de guerreros apaches por John </a:t>
            </a:r>
            <a:r>
              <a:rPr lang="es-ES" sz="2000" i="1" dirty="0" err="1"/>
              <a:t>Mix</a:t>
            </a:r>
            <a:r>
              <a:rPr lang="es-ES" sz="2000" i="1" dirty="0"/>
              <a:t> Stanley
El Museo de Arte Americano </a:t>
            </a:r>
            <a:r>
              <a:rPr lang="es-ES" sz="2000" i="1" dirty="0" err="1"/>
              <a:t>Smithsonian</a:t>
            </a:r>
            <a:endParaRPr lang="en-US" sz="2000" i="1" dirty="0"/>
          </a:p>
        </p:txBody>
      </p:sp>
    </p:spTree>
    <p:extLst>
      <p:ext uri="{BB962C8B-B14F-4D97-AF65-F5344CB8AC3E}">
        <p14:creationId xmlns:p14="http://schemas.microsoft.com/office/powerpoint/2010/main" val="432922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15680" y="11252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err="1">
                <a:solidFill>
                  <a:srgbClr val="322E50"/>
                </a:solidFill>
                <a:latin typeface="Gotham Medium" pitchFamily="2" charset="0"/>
                <a:cs typeface="Gotham Medium" pitchFamily="2" charset="0"/>
              </a:rPr>
              <a:t>Billete</a:t>
            </a:r>
            <a:r>
              <a:rPr lang="en-US" sz="6600" dirty="0">
                <a:solidFill>
                  <a:srgbClr val="322E50"/>
                </a:solidFill>
                <a:latin typeface="Gotham Medium" pitchFamily="2" charset="0"/>
                <a:cs typeface="Gotham Medium" pitchFamily="2" charset="0"/>
              </a:rPr>
              <a:t> de </a:t>
            </a:r>
            <a:r>
              <a:rPr lang="en-US" sz="6600" dirty="0" err="1">
                <a:solidFill>
                  <a:srgbClr val="322E50"/>
                </a:solidFill>
                <a:latin typeface="Gotham Medium" pitchFamily="2" charset="0"/>
                <a:cs typeface="Gotham Medium" pitchFamily="2" charset="0"/>
              </a:rPr>
              <a:t>salida</a:t>
            </a:r>
            <a:br>
              <a:rPr lang="en-US" sz="6600" dirty="0">
                <a:solidFill>
                  <a:srgbClr val="322E50"/>
                </a:solidFill>
                <a:latin typeface="Gotham Medium" pitchFamily="2" charset="0"/>
                <a:cs typeface="Gotham Medium" pitchFamily="2" charset="0"/>
              </a:rPr>
            </a:br>
            <a:r>
              <a:rPr lang="es-ES" sz="3200" dirty="0">
                <a:latin typeface="Gotham Medium"/>
              </a:rPr>
              <a:t>Utiliza la imagen de abajo para completar tu ticket de salida</a:t>
            </a:r>
            <a:endParaRPr lang="en-US" sz="4400" dirty="0">
              <a:latin typeface="Gotham Medium"/>
            </a:endParaRPr>
          </a:p>
        </p:txBody>
      </p:sp>
      <p:pic>
        <p:nvPicPr>
          <p:cNvPr id="2" name="Picture 1" descr="A painting that shows two Spanish friars in the foreground. One has been wounded by spears to his torso. The other has been wounded by a knife to his throat. In the background you can see hundreds of American Indians surrounding a presidio attacking the American Indians and Spanish at the presidio. ">
            <a:extLst>
              <a:ext uri="{FF2B5EF4-FFF2-40B4-BE49-F238E27FC236}">
                <a16:creationId xmlns:a16="http://schemas.microsoft.com/office/drawing/2014/main" id="{637FA5E2-B9B3-18C4-87A1-25C9E81894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84735" y="1471556"/>
            <a:ext cx="7273665" cy="5273924"/>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10844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err="1">
                <a:solidFill>
                  <a:schemeClr val="bg1"/>
                </a:solidFill>
                <a:latin typeface="Gotham Medium"/>
              </a:rPr>
              <a:t>Comparte</a:t>
            </a:r>
            <a:r>
              <a:rPr lang="en-US" sz="7300" dirty="0">
                <a:solidFill>
                  <a:schemeClr val="bg1"/>
                </a:solidFill>
                <a:latin typeface="Gotham Medium"/>
              </a:rPr>
              <a:t> con la clase</a:t>
            </a:r>
            <a:r>
              <a:rPr lang="en-US" sz="7300" dirty="0">
                <a:solidFill>
                  <a:schemeClr val="bg2">
                    <a:lumMod val="25000"/>
                  </a:schemeClr>
                </a:solidFill>
                <a:latin typeface="Gotham Medium"/>
              </a:rPr>
              <a:t>2</a:t>
            </a:r>
            <a:endParaRPr lang="en-US" sz="2800" dirty="0">
              <a:solidFill>
                <a:schemeClr val="bg2">
                  <a:lumMod val="25000"/>
                </a:schemeClr>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60" y="1959430"/>
            <a:ext cx="6901540" cy="152400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38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La imagen ofrece el punto de vista __________</a:t>
            </a:r>
            <a:r>
              <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rPr>
              <a:t>.</a:t>
            </a: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9346" y="4550229"/>
            <a:ext cx="1306290" cy="1306290"/>
          </a:xfrm>
          <a:prstGeom prst="rect">
            <a:avLst/>
          </a:prstGeom>
        </p:spPr>
      </p:pic>
      <p:sp>
        <p:nvSpPr>
          <p:cNvPr id="2" name="Speech Bubble: Rectangle with Corners Rounded 1">
            <a:extLst>
              <a:ext uri="{FF2B5EF4-FFF2-40B4-BE49-F238E27FC236}">
                <a16:creationId xmlns:a16="http://schemas.microsoft.com/office/drawing/2014/main" id="{037A2006-BBAC-E1AC-29D3-857CA0CC6072}"/>
              </a:ext>
            </a:extLst>
          </p:cNvPr>
          <p:cNvSpPr/>
          <p:nvPr/>
        </p:nvSpPr>
        <p:spPr>
          <a:xfrm>
            <a:off x="772256" y="4164616"/>
            <a:ext cx="6434087" cy="1524003"/>
          </a:xfrm>
          <a:prstGeom prst="wedgeRoundRectCallout">
            <a:avLst>
              <a:gd name="adj1" fmla="val 62625"/>
              <a:gd name="adj2" fmla="val 2955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38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La evidencia que apoya mi conclusión es _____</a:t>
            </a:r>
            <a:endParaRPr kumimoji="0" lang="en-US" sz="38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33614701-D65E-655C-B29C-58823C313D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460" y="2329543"/>
            <a:ext cx="1306290" cy="1306290"/>
          </a:xfrm>
          <a:prstGeom prst="rect">
            <a:avLst/>
          </a:prstGeom>
        </p:spPr>
      </p:pic>
    </p:spTree>
    <p:extLst>
      <p:ext uri="{BB962C8B-B14F-4D97-AF65-F5344CB8AC3E}">
        <p14:creationId xmlns:p14="http://schemas.microsoft.com/office/powerpoint/2010/main" val="375862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err="1">
                <a:solidFill>
                  <a:schemeClr val="bg1"/>
                </a:solidFill>
                <a:latin typeface="Gotham Medium"/>
              </a:rPr>
              <a:t>Comparte</a:t>
            </a:r>
            <a:r>
              <a:rPr lang="en-US" sz="7300" dirty="0">
                <a:solidFill>
                  <a:schemeClr val="bg1"/>
                </a:solidFill>
                <a:latin typeface="Gotham Medium"/>
              </a:rPr>
              <a:t> con la clase</a:t>
            </a:r>
            <a:r>
              <a:rPr lang="en-US" sz="2800" dirty="0">
                <a:solidFill>
                  <a:schemeClr val="bg2">
                    <a:lumMod val="25000"/>
                  </a:schemeClr>
                </a:solidFill>
                <a:latin typeface="Gotham Medium"/>
              </a:rPr>
              <a:t>3</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60" y="1959430"/>
            <a:ext cx="8405949" cy="3820884"/>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Esta imagen podría ser diferente si se presentara desde el punto de vista de los indios americanos porque ______________</a:t>
            </a:r>
            <a:endPar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33614701-D65E-655C-B29C-58823C313D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7832" y="4103915"/>
            <a:ext cx="1306290" cy="1306290"/>
          </a:xfrm>
          <a:prstGeom prst="rect">
            <a:avLst/>
          </a:prstGeom>
        </p:spPr>
      </p:pic>
    </p:spTree>
    <p:extLst>
      <p:ext uri="{BB962C8B-B14F-4D97-AF65-F5344CB8AC3E}">
        <p14:creationId xmlns:p14="http://schemas.microsoft.com/office/powerpoint/2010/main" val="152695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3">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8415680" y="11252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38EDB2C2-3372-48DF-A685-9A05E9BB395B}"/>
              </a:ext>
            </a:extLst>
          </p:cNvPr>
          <p:cNvSpPr txBox="1">
            <a:spLocks noGrp="1"/>
          </p:cNvSpPr>
          <p:nvPr>
            <p:ph type="title"/>
          </p:nvPr>
        </p:nvSpPr>
        <p:spPr>
          <a:xfrm>
            <a:off x="1885950" y="-79957"/>
            <a:ext cx="10285536" cy="158344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6600" dirty="0" err="1">
                <a:solidFill>
                  <a:srgbClr val="322E50"/>
                </a:solidFill>
                <a:latin typeface="Gotham Medium" pitchFamily="2" charset="0"/>
                <a:cs typeface="Gotham Medium" pitchFamily="2" charset="0"/>
              </a:rPr>
              <a:t>Calentamiento</a:t>
            </a:r>
            <a:br>
              <a:rPr lang="en-US" sz="6600" dirty="0">
                <a:solidFill>
                  <a:srgbClr val="322E50"/>
                </a:solidFill>
                <a:latin typeface="Gotham Medium" pitchFamily="2" charset="0"/>
                <a:cs typeface="Gotham Medium" pitchFamily="2" charset="0"/>
              </a:rPr>
            </a:br>
            <a:r>
              <a:rPr lang="es-ES" sz="3200" dirty="0">
                <a:latin typeface="Gotham Medium"/>
              </a:rPr>
              <a:t>Utiliza la imagen de abajo para completar tu calentamiento</a:t>
            </a:r>
            <a:endParaRPr lang="en-US" sz="4400" dirty="0">
              <a:latin typeface="Gotham Medium"/>
            </a:endParaRPr>
          </a:p>
        </p:txBody>
      </p:sp>
      <p:pic>
        <p:nvPicPr>
          <p:cNvPr id="2" name="Picture 1" descr="A painting that shows two Spanish friars in the foreground. One has been wounded by spears to his torso. The other has been wounded by a knife to his throat. In the background you can see hundreds of American Indians surrounding a presidio attacking the American Indians and Spanish at the presidio. ">
            <a:extLst>
              <a:ext uri="{FF2B5EF4-FFF2-40B4-BE49-F238E27FC236}">
                <a16:creationId xmlns:a16="http://schemas.microsoft.com/office/drawing/2014/main" id="{637FA5E2-B9B3-18C4-87A1-25C9E81894B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84735" y="1471556"/>
            <a:ext cx="7273665" cy="5273924"/>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70835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43ED4920-A314-C832-2A0D-1BE434B25E38}"/>
              </a:ext>
            </a:extLst>
          </p:cNvPr>
          <p:cNvSpPr txBox="1">
            <a:spLocks noGrp="1"/>
          </p:cNvSpPr>
          <p:nvPr>
            <p:ph type="title"/>
          </p:nvPr>
        </p:nvSpPr>
        <p:spPr>
          <a:xfrm>
            <a:off x="1948337" y="133433"/>
            <a:ext cx="8405949"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err="1">
                <a:solidFill>
                  <a:schemeClr val="bg1"/>
                </a:solidFill>
                <a:latin typeface="Gotham Medium"/>
              </a:rPr>
              <a:t>Comparte</a:t>
            </a:r>
            <a:r>
              <a:rPr lang="en-US" sz="7300" dirty="0">
                <a:solidFill>
                  <a:schemeClr val="bg1"/>
                </a:solidFill>
                <a:latin typeface="Gotham Medium"/>
              </a:rPr>
              <a:t> con la </a:t>
            </a:r>
            <a:r>
              <a:rPr lang="en-US" sz="7300" dirty="0" err="1">
                <a:solidFill>
                  <a:schemeClr val="bg1"/>
                </a:solidFill>
                <a:latin typeface="Gotham Medium"/>
              </a:rPr>
              <a:t>clase</a:t>
            </a:r>
            <a:endParaRPr lang="en-US" sz="2800" dirty="0">
              <a:solidFill>
                <a:schemeClr val="bg1"/>
              </a:solidFill>
              <a:latin typeface="Gotham Medium"/>
            </a:endParaRPr>
          </a:p>
        </p:txBody>
      </p:sp>
      <p:pic>
        <p:nvPicPr>
          <p:cNvPr id="3" name="Graphic 2">
            <a:extLst>
              <a:ext uri="{FF2B5EF4-FFF2-40B4-BE49-F238E27FC236}">
                <a16:creationId xmlns:a16="http://schemas.microsoft.com/office/drawing/2014/main" id="{DA59F008-7EEC-2B33-BA5B-D33396B3E57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1954" y="3476209"/>
            <a:ext cx="925793" cy="925793"/>
          </a:xfrm>
          <a:prstGeom prst="rect">
            <a:avLst/>
          </a:prstGeom>
        </p:spPr>
      </p:pic>
      <p:pic>
        <p:nvPicPr>
          <p:cNvPr id="8" name="Graphic 7">
            <a:extLst>
              <a:ext uri="{FF2B5EF4-FFF2-40B4-BE49-F238E27FC236}">
                <a16:creationId xmlns:a16="http://schemas.microsoft.com/office/drawing/2014/main" id="{79CA3EA1-1001-B7A5-A421-32610B1937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603" y="1959430"/>
            <a:ext cx="1071092" cy="1071092"/>
          </a:xfrm>
          <a:prstGeom prst="rect">
            <a:avLst/>
          </a:prstGeom>
        </p:spPr>
      </p:pic>
      <p:sp>
        <p:nvSpPr>
          <p:cNvPr id="6" name="Speech Bubble: Rectangle with Corners Rounded 5">
            <a:extLst>
              <a:ext uri="{FF2B5EF4-FFF2-40B4-BE49-F238E27FC236}">
                <a16:creationId xmlns:a16="http://schemas.microsoft.com/office/drawing/2014/main" id="{C8EE2F8C-2D85-FAC7-AB6D-6DE476A140B6}"/>
              </a:ext>
            </a:extLst>
          </p:cNvPr>
          <p:cNvSpPr/>
          <p:nvPr/>
        </p:nvSpPr>
        <p:spPr>
          <a:xfrm>
            <a:off x="3156860" y="1959430"/>
            <a:ext cx="7707084" cy="1524003"/>
          </a:xfrm>
          <a:prstGeom prst="wedgeRoundRectCallout">
            <a:avLst>
              <a:gd name="adj1" fmla="val -62918"/>
              <a:gd name="adj2" fmla="val 32415"/>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4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Una cosa que noté de la imagen fue __________</a:t>
            </a:r>
            <a:endParaRPr kumimoji="0" lang="en-US" sz="44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1" name="Graphic 10">
            <a:extLst>
              <a:ext uri="{FF2B5EF4-FFF2-40B4-BE49-F238E27FC236}">
                <a16:creationId xmlns:a16="http://schemas.microsoft.com/office/drawing/2014/main" id="{CCBACD64-9386-8056-1EFA-A1EF9055EA1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59346" y="4550229"/>
            <a:ext cx="1306290" cy="1306290"/>
          </a:xfrm>
          <a:prstGeom prst="rect">
            <a:avLst/>
          </a:prstGeom>
        </p:spPr>
      </p:pic>
      <p:sp>
        <p:nvSpPr>
          <p:cNvPr id="2" name="Speech Bubble: Rectangle with Corners Rounded 1">
            <a:extLst>
              <a:ext uri="{FF2B5EF4-FFF2-40B4-BE49-F238E27FC236}">
                <a16:creationId xmlns:a16="http://schemas.microsoft.com/office/drawing/2014/main" id="{037A2006-BBAC-E1AC-29D3-857CA0CC6072}"/>
              </a:ext>
            </a:extLst>
          </p:cNvPr>
          <p:cNvSpPr/>
          <p:nvPr/>
        </p:nvSpPr>
        <p:spPr>
          <a:xfrm>
            <a:off x="772256" y="4164616"/>
            <a:ext cx="6434087" cy="1524003"/>
          </a:xfrm>
          <a:prstGeom prst="wedgeRoundRectCallout">
            <a:avLst>
              <a:gd name="adj1" fmla="val 62625"/>
              <a:gd name="adj2" fmla="val 29558"/>
              <a:gd name="adj3" fmla="val 16667"/>
            </a:avLst>
          </a:prstGeom>
          <a:solidFill>
            <a:schemeClr val="bg1">
              <a:lumMod val="95000"/>
            </a:schemeClr>
          </a:solidFill>
          <a:ln w="38100">
            <a:solidFill>
              <a:srgbClr val="00206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31750">
              <a:lnSpc>
                <a:spcPct val="110000"/>
              </a:lnSpc>
              <a:spcAft>
                <a:spcPts val="600"/>
              </a:spcAft>
              <a:defRPr/>
            </a:pPr>
            <a:r>
              <a:rPr lang="es-ES" sz="3800" dirty="0">
                <a:solidFill>
                  <a:srgbClr val="C00000"/>
                </a:solidFill>
                <a:latin typeface="Aptos" panose="020B0004020202020204" pitchFamily="34" charset="0"/>
                <a:ea typeface="Times New Roman" panose="02020603050405020304" pitchFamily="18" charset="0"/>
                <a:cs typeface="Times New Roman" panose="02020603050405020304" pitchFamily="18" charset="0"/>
              </a:rPr>
              <a:t>Basándome en la imagen, dedujo que ___________</a:t>
            </a:r>
            <a:endParaRPr kumimoji="0" lang="en-US" sz="3800" b="0" i="0" u="none" strike="noStrike" kern="1200" cap="none" spc="0" normalizeH="0" baseline="0" noProof="0" dirty="0">
              <a:ln>
                <a:noFill/>
              </a:ln>
              <a:solidFill>
                <a:srgbClr val="C0000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Graphic 11">
            <a:extLst>
              <a:ext uri="{FF2B5EF4-FFF2-40B4-BE49-F238E27FC236}">
                <a16:creationId xmlns:a16="http://schemas.microsoft.com/office/drawing/2014/main" id="{33614701-D65E-655C-B29C-58823C313D6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8460" y="2329543"/>
            <a:ext cx="1306290" cy="1306290"/>
          </a:xfrm>
          <a:prstGeom prst="rect">
            <a:avLst/>
          </a:prstGeom>
        </p:spPr>
      </p:pic>
    </p:spTree>
    <p:extLst>
      <p:ext uri="{BB962C8B-B14F-4D97-AF65-F5344CB8AC3E}">
        <p14:creationId xmlns:p14="http://schemas.microsoft.com/office/powerpoint/2010/main" val="3465227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5">
            <a:extLst>
              <a:ext uri="{FF2B5EF4-FFF2-40B4-BE49-F238E27FC236}">
                <a16:creationId xmlns:a16="http://schemas.microsoft.com/office/drawing/2014/main" id="{271E54FE-3228-FC83-2DD5-6D5162FC7096}"/>
              </a:ext>
            </a:extLst>
          </p:cNvPr>
          <p:cNvSpPr txBox="1">
            <a:spLocks noGrp="1"/>
          </p:cNvSpPr>
          <p:nvPr>
            <p:ph type="title"/>
          </p:nvPr>
        </p:nvSpPr>
        <p:spPr>
          <a:xfrm>
            <a:off x="1935479" y="13062"/>
            <a:ext cx="8240486" cy="138031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err="1">
                <a:solidFill>
                  <a:schemeClr val="bg1"/>
                </a:solidFill>
                <a:latin typeface="Gotham Medium"/>
              </a:rPr>
              <a:t>Preguntas</a:t>
            </a:r>
            <a:r>
              <a:rPr lang="en-US" sz="8000" dirty="0">
                <a:solidFill>
                  <a:schemeClr val="bg1"/>
                </a:solidFill>
                <a:latin typeface="Gotham Medium"/>
              </a:rPr>
              <a:t> </a:t>
            </a:r>
            <a:r>
              <a:rPr lang="en-US" sz="8000" dirty="0" err="1">
                <a:solidFill>
                  <a:schemeClr val="bg1"/>
                </a:solidFill>
                <a:latin typeface="Gotham Medium"/>
              </a:rPr>
              <a:t>esenciales</a:t>
            </a:r>
            <a:endParaRPr lang="en-US" sz="8000" dirty="0">
              <a:solidFill>
                <a:schemeClr val="bg1"/>
              </a:solidFill>
              <a:latin typeface="Gotham Medium"/>
            </a:endParaRPr>
          </a:p>
        </p:txBody>
      </p:sp>
      <p:sp>
        <p:nvSpPr>
          <p:cNvPr id="2" name="TextBox 1">
            <a:extLst>
              <a:ext uri="{FF2B5EF4-FFF2-40B4-BE49-F238E27FC236}">
                <a16:creationId xmlns:a16="http://schemas.microsoft.com/office/drawing/2014/main" id="{3A5CE043-7D6D-0005-11A2-0CC564E0D17E}"/>
              </a:ext>
            </a:extLst>
          </p:cNvPr>
          <p:cNvSpPr txBox="1"/>
          <p:nvPr/>
        </p:nvSpPr>
        <p:spPr>
          <a:xfrm>
            <a:off x="1045029" y="1828800"/>
            <a:ext cx="10363200" cy="3785652"/>
          </a:xfrm>
          <a:prstGeom prst="rect">
            <a:avLst/>
          </a:prstGeom>
          <a:noFill/>
        </p:spPr>
        <p:txBody>
          <a:bodyPr wrap="square" rtlCol="0">
            <a:spAutoFit/>
          </a:bodyPr>
          <a:lstStyle/>
          <a:p>
            <a:pPr marL="914400" lvl="0" indent="-914400">
              <a:buFont typeface="+mj-lt"/>
              <a:buAutoNum type="arabicPeriod"/>
              <a:defRPr/>
            </a:pPr>
            <a:r>
              <a:rPr lang="es-ES" sz="4800" dirty="0">
                <a:solidFill>
                  <a:srgbClr val="002060"/>
                </a:solidFill>
              </a:rPr>
              <a:t>Cómo sabemos lo que sabemos sobre la época colonial española</a:t>
            </a:r>
            <a:r>
              <a:rPr kumimoji="0" lang="en-US" sz="4800" b="0" i="0" u="none" strike="noStrike" kern="1200" cap="none" spc="0" normalizeH="0" baseline="0" noProof="0" dirty="0">
                <a:ln>
                  <a:noFill/>
                </a:ln>
                <a:solidFill>
                  <a:srgbClr val="002060"/>
                </a:solidFill>
                <a:effectLst/>
                <a:uLnTx/>
                <a:uFillTx/>
                <a:latin typeface="Calibri" panose="020F0502020204030204"/>
                <a:ea typeface="+mn-ea"/>
                <a:cs typeface="+mn-cs"/>
              </a:rPr>
              <a:t>?</a:t>
            </a:r>
          </a:p>
          <a:p>
            <a:pPr marL="914400" lvl="0" indent="-914400">
              <a:buFont typeface="+mj-lt"/>
              <a:buAutoNum type="arabicPeriod"/>
              <a:defRPr/>
            </a:pPr>
            <a:r>
              <a:rPr lang="es-ES" sz="4800" dirty="0">
                <a:solidFill>
                  <a:srgbClr val="C00000"/>
                </a:solidFill>
              </a:rPr>
              <a:t>Qué puntos de vista están más y menos representados en los materiales, y por qué</a:t>
            </a:r>
            <a:r>
              <a:rPr lang="en-US" sz="4800" dirty="0">
                <a:solidFill>
                  <a:srgbClr val="C00000"/>
                </a:solidFill>
                <a:latin typeface="Calibri" panose="020F0502020204030204"/>
              </a:rPr>
              <a:t>? </a:t>
            </a:r>
            <a:endParaRPr kumimoji="0" lang="en-US" sz="4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107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3C6CC9DF-77CB-675E-BB9A-652A235CC727}"/>
              </a:ext>
            </a:extLst>
          </p:cNvPr>
          <p:cNvSpPr txBox="1">
            <a:spLocks noGrp="1"/>
          </p:cNvSpPr>
          <p:nvPr>
            <p:ph type="title"/>
          </p:nvPr>
        </p:nvSpPr>
        <p:spPr>
          <a:xfrm>
            <a:off x="1935478" y="13061"/>
            <a:ext cx="8493035" cy="14904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7200" dirty="0">
                <a:solidFill>
                  <a:schemeClr val="bg1"/>
                </a:solidFill>
                <a:latin typeface="Gotham Medium"/>
              </a:rPr>
              <a:t>En la lección de hoy...</a:t>
            </a:r>
            <a:endParaRPr lang="en-US" sz="7200" dirty="0">
              <a:solidFill>
                <a:schemeClr val="bg1"/>
              </a:solidFill>
              <a:latin typeface="Gotham Medium"/>
            </a:endParaRPr>
          </a:p>
        </p:txBody>
      </p:sp>
      <p:sp>
        <p:nvSpPr>
          <p:cNvPr id="2" name="TextBox 1">
            <a:extLst>
              <a:ext uri="{FF2B5EF4-FFF2-40B4-BE49-F238E27FC236}">
                <a16:creationId xmlns:a16="http://schemas.microsoft.com/office/drawing/2014/main" id="{FC58F755-2814-BAC0-DB9A-A059B16CACA3}"/>
              </a:ext>
            </a:extLst>
          </p:cNvPr>
          <p:cNvSpPr txBox="1"/>
          <p:nvPr/>
        </p:nvSpPr>
        <p:spPr>
          <a:xfrm>
            <a:off x="1164771" y="1785257"/>
            <a:ext cx="10276115" cy="3785652"/>
          </a:xfrm>
          <a:prstGeom prst="rect">
            <a:avLst/>
          </a:prstGeom>
          <a:noFill/>
        </p:spPr>
        <p:txBody>
          <a:bodyPr wrap="square" rtlCol="0">
            <a:spAutoFit/>
          </a:bodyPr>
          <a:lstStyle/>
          <a:p>
            <a:pPr marL="742950" lvl="0" indent="-742950">
              <a:buFont typeface="+mj-lt"/>
              <a:buAutoNum type="arabicPeriod"/>
              <a:defRPr/>
            </a:pPr>
            <a:r>
              <a:rPr lang="es-ES" sz="4000" b="1" i="1" u="sng" dirty="0">
                <a:solidFill>
                  <a:srgbClr val="4472C4">
                    <a:lumMod val="50000"/>
                  </a:srgbClr>
                </a:solidFill>
              </a:rPr>
              <a:t>Examinaremos</a:t>
            </a:r>
            <a:r>
              <a:rPr lang="es-ES" sz="4000" dirty="0">
                <a:solidFill>
                  <a:srgbClr val="4472C4">
                    <a:lumMod val="50000"/>
                  </a:srgbClr>
                </a:solidFill>
              </a:rPr>
              <a:t> una variedad de fuentes primarias relacionadas con un evento en una misión española en Texas</a:t>
            </a:r>
            <a:r>
              <a:rPr kumimoji="0" lang="en-US" sz="4000" strike="noStrike" kern="1200" cap="none" spc="0" normalizeH="0" baseline="0" noProof="0" dirty="0">
                <a:ln>
                  <a:noFill/>
                </a:ln>
                <a:solidFill>
                  <a:srgbClr val="4472C4">
                    <a:lumMod val="50000"/>
                  </a:srgbClr>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lvl="0" indent="-742950">
              <a:buFont typeface="+mj-lt"/>
              <a:buAutoNum type="arabicPeriod"/>
              <a:defRPr/>
            </a:pPr>
            <a:r>
              <a:rPr lang="es-ES" sz="4000" b="1" i="1" u="sng" dirty="0">
                <a:solidFill>
                  <a:srgbClr val="C00000"/>
                </a:solidFill>
              </a:rPr>
              <a:t>Haré </a:t>
            </a:r>
            <a:r>
              <a:rPr lang="es-ES" sz="4000" dirty="0">
                <a:solidFill>
                  <a:srgbClr val="C00000"/>
                </a:solidFill>
              </a:rPr>
              <a:t>inferencias sobre la vida en la misión desde varios puntos de vista basándome en la evidencia del texto en cada extracto</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a:t>
            </a:r>
            <a:endParaRPr kumimoji="0" lang="en-US" sz="40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69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5000" t="-12000" r="-6000" b="-24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26671" y="-5351588"/>
            <a:ext cx="1524002" cy="12206659"/>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150691" y="6402460"/>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itle 5">
            <a:extLst>
              <a:ext uri="{FF2B5EF4-FFF2-40B4-BE49-F238E27FC236}">
                <a16:creationId xmlns:a16="http://schemas.microsoft.com/office/drawing/2014/main" id="{E565602A-C9F0-4B7E-8051-3EF6EB4CC033}"/>
              </a:ext>
            </a:extLst>
          </p:cNvPr>
          <p:cNvSpPr txBox="1">
            <a:spLocks noGrp="1"/>
          </p:cNvSpPr>
          <p:nvPr>
            <p:ph type="title"/>
          </p:nvPr>
        </p:nvSpPr>
        <p:spPr>
          <a:xfrm>
            <a:off x="1523999" y="-291668"/>
            <a:ext cx="10851943"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err="1">
                <a:solidFill>
                  <a:schemeClr val="bg1"/>
                </a:solidFill>
                <a:latin typeface="Gotham Medium"/>
              </a:rPr>
              <a:t>Parte</a:t>
            </a:r>
            <a:r>
              <a:rPr lang="en-US" dirty="0">
                <a:solidFill>
                  <a:schemeClr val="bg1"/>
                </a:solidFill>
                <a:latin typeface="Gotham Medium"/>
              </a:rPr>
              <a:t> I:</a:t>
            </a:r>
            <a:br>
              <a:rPr lang="en-US" sz="4800" dirty="0">
                <a:solidFill>
                  <a:schemeClr val="bg1"/>
                </a:solidFill>
                <a:latin typeface="Gotham Medium"/>
              </a:rPr>
            </a:br>
            <a:r>
              <a:rPr lang="es-ES" sz="3600" dirty="0">
                <a:solidFill>
                  <a:schemeClr val="bg1"/>
                </a:solidFill>
                <a:latin typeface="Gotham Medium"/>
              </a:rPr>
              <a:t>Guía de lectura y pasaje introductorio</a:t>
            </a:r>
            <a:endParaRPr lang="en-US" sz="3200" dirty="0">
              <a:latin typeface="Gotham Medium"/>
            </a:endParaRPr>
          </a:p>
        </p:txBody>
      </p:sp>
      <p:sp>
        <p:nvSpPr>
          <p:cNvPr id="4" name="TextBox 3">
            <a:extLst>
              <a:ext uri="{FF2B5EF4-FFF2-40B4-BE49-F238E27FC236}">
                <a16:creationId xmlns:a16="http://schemas.microsoft.com/office/drawing/2014/main" id="{908C973B-1E5D-5BE7-27DB-3073F3496E59}"/>
              </a:ext>
            </a:extLst>
          </p:cNvPr>
          <p:cNvSpPr txBox="1"/>
          <p:nvPr/>
        </p:nvSpPr>
        <p:spPr>
          <a:xfrm>
            <a:off x="228600" y="1817914"/>
            <a:ext cx="5105400" cy="3724096"/>
          </a:xfrm>
          <a:prstGeom prst="rect">
            <a:avLst/>
          </a:prstGeom>
          <a:noFill/>
        </p:spPr>
        <p:txBody>
          <a:bodyPr wrap="square" rtlCol="0">
            <a:spAutoFit/>
          </a:bodyPr>
          <a:lstStyle/>
          <a:p>
            <a:pPr marL="342900" indent="-342900">
              <a:buFont typeface="+mj-lt"/>
              <a:buAutoNum type="arabicPeriod"/>
            </a:pPr>
            <a:r>
              <a:rPr lang="es-ES" sz="3600" dirty="0">
                <a:solidFill>
                  <a:srgbClr val="C00000"/>
                </a:solidFill>
              </a:rPr>
              <a:t>Lee cada declaración de tu hoja de cálculo</a:t>
            </a:r>
            <a:r>
              <a:rPr lang="en-US" sz="4000" dirty="0">
                <a:solidFill>
                  <a:srgbClr val="C00000"/>
                </a:solidFill>
              </a:rPr>
              <a:t>.</a:t>
            </a:r>
          </a:p>
          <a:p>
            <a:pPr marL="342900" indent="-342900">
              <a:buFont typeface="+mj-lt"/>
              <a:buAutoNum type="arabicPeriod"/>
            </a:pPr>
            <a:r>
              <a:rPr lang="es-ES" sz="4000" dirty="0">
                <a:solidFill>
                  <a:srgbClr val="002060"/>
                </a:solidFill>
              </a:rPr>
              <a:t>Predecir la respuesta en la columna "</a:t>
            </a:r>
            <a:r>
              <a:rPr lang="es-ES" sz="4000" b="1" dirty="0">
                <a:solidFill>
                  <a:srgbClr val="002060"/>
                </a:solidFill>
              </a:rPr>
              <a:t>Respuesta previa a la lectura</a:t>
            </a:r>
            <a:r>
              <a:rPr lang="es-ES" sz="4000" dirty="0">
                <a:solidFill>
                  <a:srgbClr val="002060"/>
                </a:solidFill>
              </a:rPr>
              <a:t>"</a:t>
            </a:r>
            <a:r>
              <a:rPr lang="en-US" sz="4000" dirty="0">
                <a:solidFill>
                  <a:srgbClr val="002060"/>
                </a:solidFill>
              </a:rPr>
              <a:t>. </a:t>
            </a:r>
          </a:p>
        </p:txBody>
      </p:sp>
      <p:pic>
        <p:nvPicPr>
          <p:cNvPr id="3" name="Picture 2" descr="This is an image of the three True or False statements from the worksheet. The statements are as follows: &#10;&#10;1. Spain's primary goal for the Mission Presidio System was to settle the majority of its population in Texas.&#10;2. Texas Indians had their own plans for missions that did not follow the Spanish goals.&#10;3. There are many primary sources available to help us understand what happened at the Spanish missions.">
            <a:extLst>
              <a:ext uri="{FF2B5EF4-FFF2-40B4-BE49-F238E27FC236}">
                <a16:creationId xmlns:a16="http://schemas.microsoft.com/office/drawing/2014/main" id="{9794A764-1B69-22B0-A0CC-B1E4AB31B842}"/>
              </a:ext>
            </a:extLst>
          </p:cNvPr>
          <p:cNvPicPr>
            <a:picLocks noChangeAspect="1"/>
          </p:cNvPicPr>
          <p:nvPr/>
        </p:nvPicPr>
        <p:blipFill rotWithShape="1">
          <a:blip r:embed="rId5"/>
          <a:srcRect l="-1" t="3054" r="291"/>
          <a:stretch/>
        </p:blipFill>
        <p:spPr>
          <a:xfrm>
            <a:off x="5627914" y="1576973"/>
            <a:ext cx="6248400" cy="5060548"/>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250803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4ED01-0C0E-4041-97B7-172E36E214B1}"/>
              </a:ext>
              <a:ext uri="{C183D7F6-B498-43B3-948B-1728B52AA6E4}">
                <adec:decorative xmlns:adec="http://schemas.microsoft.com/office/drawing/2017/decorative" val="1"/>
              </a:ext>
            </a:extLst>
          </p:cNvPr>
          <p:cNvPicPr>
            <a:picLocks noChangeAspect="1"/>
          </p:cNvPicPr>
          <p:nvPr/>
        </p:nvPicPr>
        <p:blipFill rotWithShape="1">
          <a:blip r:embed="rId2">
            <a:alphaModFix amt="24000"/>
          </a:blip>
          <a:srcRect l="19624" r="509" b="1646"/>
          <a:stretch/>
        </p:blipFill>
        <p:spPr>
          <a:xfrm rot="16200000">
            <a:off x="2667002" y="-2667002"/>
            <a:ext cx="6858000" cy="12192003"/>
          </a:xfrm>
          <a:prstGeom prst="rect">
            <a:avLst/>
          </a:prstGeom>
        </p:spPr>
      </p:pic>
      <p:sp>
        <p:nvSpPr>
          <p:cNvPr id="5" name="Rectangle 4">
            <a:extLst>
              <a:ext uri="{FF2B5EF4-FFF2-40B4-BE49-F238E27FC236}">
                <a16:creationId xmlns:a16="http://schemas.microsoft.com/office/drawing/2014/main" id="{1733E6DD-1667-2E41-9B2F-5255FB9E45DF}"/>
              </a:ext>
              <a:ext uri="{C183D7F6-B498-43B3-948B-1728B52AA6E4}">
                <adec:decorative xmlns:adec="http://schemas.microsoft.com/office/drawing/2017/decorative" val="1"/>
              </a:ext>
            </a:extLst>
          </p:cNvPr>
          <p:cNvSpPr/>
          <p:nvPr/>
        </p:nvSpPr>
        <p:spPr>
          <a:xfrm>
            <a:off x="0" y="1099458"/>
            <a:ext cx="12192000" cy="4691742"/>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9B2B87-1D73-E144-B83D-DB609F554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346" y="2248919"/>
            <a:ext cx="2197100" cy="2197100"/>
          </a:xfrm>
          <a:prstGeom prst="rect">
            <a:avLst/>
          </a:prstGeom>
        </p:spPr>
      </p:pic>
      <p:pic>
        <p:nvPicPr>
          <p:cNvPr id="9" name="Content Placeholder 3">
            <a:extLst>
              <a:ext uri="{FF2B5EF4-FFF2-40B4-BE49-F238E27FC236}">
                <a16:creationId xmlns:a16="http://schemas.microsoft.com/office/drawing/2014/main" id="{D4C1C8D6-9BDF-244C-8118-D3AF7C07FB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91172" y="2790693"/>
            <a:ext cx="1253679" cy="1276613"/>
          </a:xfrm>
          <a:prstGeom prst="rect">
            <a:avLst/>
          </a:prstGeom>
        </p:spPr>
      </p:pic>
      <p:sp>
        <p:nvSpPr>
          <p:cNvPr id="10" name="Title 5"/>
          <p:cNvSpPr txBox="1">
            <a:spLocks noGrp="1"/>
          </p:cNvSpPr>
          <p:nvPr>
            <p:ph type="title"/>
          </p:nvPr>
        </p:nvSpPr>
        <p:spPr>
          <a:xfrm>
            <a:off x="2303097" y="1506417"/>
            <a:ext cx="8194732" cy="38131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gn="l">
              <a:spcBef>
                <a:spcPts val="0"/>
              </a:spcBef>
              <a:spcAft>
                <a:spcPts val="800"/>
              </a:spcAft>
            </a:pPr>
            <a:r>
              <a:rPr lang="es-ES" sz="3200" dirty="0">
                <a:solidFill>
                  <a:schemeClr val="bg1"/>
                </a:solidFill>
                <a:latin typeface="Gotham Book"/>
                <a:ea typeface="Aptos" panose="020B0004020202020204" pitchFamily="34" charset="0"/>
                <a:cs typeface="Times New Roman" panose="02020603050405020304" pitchFamily="18" charset="0"/>
              </a:rPr>
              <a:t>Todos los extractos de fuentes primarias de esta lección se tomaron de un libro publicado en 1959 por Lesley </a:t>
            </a:r>
            <a:r>
              <a:rPr lang="es-ES" sz="3200" dirty="0" err="1">
                <a:solidFill>
                  <a:schemeClr val="bg1"/>
                </a:solidFill>
                <a:latin typeface="Gotham Book"/>
                <a:ea typeface="Aptos" panose="020B0004020202020204" pitchFamily="34" charset="0"/>
                <a:cs typeface="Times New Roman" panose="02020603050405020304" pitchFamily="18" charset="0"/>
              </a:rPr>
              <a:t>Bird</a:t>
            </a:r>
            <a:r>
              <a:rPr lang="es-ES" sz="3200" dirty="0">
                <a:solidFill>
                  <a:schemeClr val="bg1"/>
                </a:solidFill>
                <a:latin typeface="Gotham Book"/>
                <a:ea typeface="Aptos" panose="020B0004020202020204" pitchFamily="34" charset="0"/>
                <a:cs typeface="Times New Roman" panose="02020603050405020304" pitchFamily="18" charset="0"/>
              </a:rPr>
              <a:t> Simpson titulado </a:t>
            </a:r>
            <a:r>
              <a:rPr lang="es-ES" sz="3200" dirty="0">
                <a:solidFill>
                  <a:schemeClr val="accent4">
                    <a:lumMod val="20000"/>
                    <a:lumOff val="80000"/>
                  </a:schemeClr>
                </a:solidFill>
                <a:latin typeface="Gotham Book"/>
                <a:ea typeface="Aptos" panose="020B0004020202020204" pitchFamily="34" charset="0"/>
                <a:cs typeface="Times New Roman" panose="02020603050405020304" pitchFamily="18" charset="0"/>
              </a:rPr>
              <a:t>"Los Papeles de San </a:t>
            </a:r>
            <a:r>
              <a:rPr lang="es-ES" sz="3200" dirty="0" err="1">
                <a:solidFill>
                  <a:schemeClr val="accent4">
                    <a:lumMod val="20000"/>
                    <a:lumOff val="80000"/>
                  </a:schemeClr>
                </a:solidFill>
                <a:latin typeface="Gotham Book"/>
                <a:ea typeface="Aptos" panose="020B0004020202020204" pitchFamily="34" charset="0"/>
                <a:cs typeface="Times New Roman" panose="02020603050405020304" pitchFamily="18" charset="0"/>
              </a:rPr>
              <a:t>Sabá</a:t>
            </a:r>
            <a:r>
              <a:rPr lang="es-ES" sz="3200" dirty="0">
                <a:solidFill>
                  <a:schemeClr val="accent4">
                    <a:lumMod val="20000"/>
                    <a:lumOff val="80000"/>
                  </a:schemeClr>
                </a:solidFill>
                <a:latin typeface="Gotham Book"/>
                <a:ea typeface="Aptos" panose="020B0004020202020204" pitchFamily="34" charset="0"/>
                <a:cs typeface="Times New Roman" panose="02020603050405020304" pitchFamily="18" charset="0"/>
              </a:rPr>
              <a:t>".</a:t>
            </a:r>
            <a:br>
              <a:rPr lang="en-US" sz="3200" dirty="0">
                <a:solidFill>
                  <a:schemeClr val="accent4">
                    <a:lumMod val="20000"/>
                    <a:lumOff val="80000"/>
                  </a:schemeClr>
                </a:solidFill>
                <a:effectLst/>
                <a:latin typeface="Gotham Book"/>
                <a:ea typeface="Aptos" panose="020B0004020202020204" pitchFamily="34" charset="0"/>
                <a:cs typeface="Times New Roman" panose="02020603050405020304" pitchFamily="18" charset="0"/>
              </a:rPr>
            </a:br>
            <a:br>
              <a:rPr lang="en-US" sz="3200" dirty="0">
                <a:solidFill>
                  <a:schemeClr val="accent4">
                    <a:lumMod val="20000"/>
                    <a:lumOff val="80000"/>
                  </a:schemeClr>
                </a:solidFill>
                <a:effectLst/>
                <a:latin typeface="Gotham Book"/>
                <a:ea typeface="Aptos" panose="020B0004020202020204" pitchFamily="34" charset="0"/>
                <a:cs typeface="Times New Roman" panose="02020603050405020304" pitchFamily="18" charset="0"/>
              </a:rPr>
            </a:br>
            <a:r>
              <a:rPr lang="es-ES" sz="3200" dirty="0">
                <a:solidFill>
                  <a:schemeClr val="bg1"/>
                </a:solidFill>
                <a:latin typeface="Gotham Book"/>
                <a:ea typeface="Aptos" panose="020B0004020202020204" pitchFamily="34" charset="0"/>
                <a:cs typeface="Times New Roman" panose="02020603050405020304" pitchFamily="18" charset="0"/>
              </a:rPr>
              <a:t>Este libro ofrece una recopilación de fuentes primarias sobre el conflicto en la misión de San </a:t>
            </a:r>
            <a:r>
              <a:rPr lang="es-ES" sz="3200" dirty="0" err="1">
                <a:solidFill>
                  <a:schemeClr val="bg1"/>
                </a:solidFill>
                <a:latin typeface="Gotham Book"/>
                <a:ea typeface="Aptos" panose="020B0004020202020204" pitchFamily="34" charset="0"/>
                <a:cs typeface="Times New Roman" panose="02020603050405020304" pitchFamily="18" charset="0"/>
              </a:rPr>
              <a:t>Sabá</a:t>
            </a:r>
            <a:r>
              <a:rPr lang="en-US" sz="3200" dirty="0">
                <a:solidFill>
                  <a:schemeClr val="bg1"/>
                </a:solidFill>
                <a:effectLst/>
                <a:latin typeface="Gotham Book"/>
                <a:ea typeface="Aptos" panose="020B0004020202020204" pitchFamily="34" charset="0"/>
                <a:cs typeface="Times New Roman" panose="02020603050405020304" pitchFamily="18" charset="0"/>
              </a:rPr>
              <a:t>. </a:t>
            </a:r>
            <a:r>
              <a:rPr lang="en-US" sz="32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endParaRPr lang="en-US" sz="3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p:cNvSpPr txBox="1"/>
          <p:nvPr/>
        </p:nvSpPr>
        <p:spPr>
          <a:xfrm>
            <a:off x="7702655" y="6369803"/>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8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4000"/>
            <a:lum/>
          </a:blip>
          <a:srcRect/>
          <a:stretch>
            <a:fillRect l="3000" t="-44000" r="-9000" b="-50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38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alphaModFix amt="24000"/>
            <a:lum bright="31000"/>
          </a:blip>
          <a:srcRect l="8724" t="84492" b="1647"/>
          <a:stretch/>
        </p:blipFill>
        <p:spPr>
          <a:xfrm rot="5400000">
            <a:off x="-2656751" y="2677256"/>
            <a:ext cx="6858003" cy="1503485"/>
          </a:xfrm>
          <a:prstGeom prst="rect">
            <a:avLst/>
          </a:prstGeom>
          <a:effectLst>
            <a:glow>
              <a:schemeClr val="accent1">
                <a:alpha val="40000"/>
              </a:schemeClr>
            </a:glow>
            <a:reflection blurRad="952500" stA="0" endPos="94000" dist="1181100" dir="5400000" sy="-100000" algn="bl" rotWithShape="0"/>
          </a:effectLst>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D0DFCA26-F947-4F47-A71A-87D2B4E67CD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3529" y="5627077"/>
            <a:ext cx="976941" cy="994812"/>
          </a:xfrm>
          <a:prstGeom prst="rect">
            <a:avLst/>
          </a:prstGeom>
        </p:spPr>
      </p:pic>
      <p:sp>
        <p:nvSpPr>
          <p:cNvPr id="11" name="TextBox 10">
            <a:extLst>
              <a:ext uri="{C183D7F6-B498-43B3-948B-1728B52AA6E4}">
                <adec:decorative xmlns:adec="http://schemas.microsoft.com/office/drawing/2017/decorative" val="1"/>
              </a:ext>
            </a:extLst>
          </p:cNvPr>
          <p:cNvSpPr txBox="1"/>
          <p:nvPr/>
        </p:nvSpPr>
        <p:spPr>
          <a:xfrm>
            <a:off x="1674702" y="6488668"/>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5">
            <a:extLst>
              <a:ext uri="{FF2B5EF4-FFF2-40B4-BE49-F238E27FC236}">
                <a16:creationId xmlns:a16="http://schemas.microsoft.com/office/drawing/2014/main" id="{B22BB512-583C-4733-B4A2-A9353FAB7B49}"/>
              </a:ext>
            </a:extLst>
          </p:cNvPr>
          <p:cNvSpPr txBox="1">
            <a:spLocks noGrp="1"/>
          </p:cNvSpPr>
          <p:nvPr>
            <p:ph type="title"/>
          </p:nvPr>
        </p:nvSpPr>
        <p:spPr>
          <a:xfrm>
            <a:off x="1523994" y="-79957"/>
            <a:ext cx="10647491" cy="90727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err="1">
                <a:solidFill>
                  <a:srgbClr val="322E50"/>
                </a:solidFill>
                <a:latin typeface="Gotham Medium" pitchFamily="2" charset="0"/>
                <a:cs typeface="Gotham Medium" pitchFamily="2" charset="0"/>
              </a:rPr>
              <a:t>Parte</a:t>
            </a:r>
            <a:r>
              <a:rPr lang="en-US" sz="4400" b="1" dirty="0">
                <a:solidFill>
                  <a:srgbClr val="322E50"/>
                </a:solidFill>
                <a:latin typeface="Gotham Medium" pitchFamily="2" charset="0"/>
                <a:cs typeface="Gotham Medium" pitchFamily="2" charset="0"/>
              </a:rPr>
              <a:t> I: </a:t>
            </a:r>
            <a:r>
              <a:rPr lang="es-ES" sz="4400" dirty="0">
                <a:solidFill>
                  <a:srgbClr val="322E50"/>
                </a:solidFill>
                <a:latin typeface="Gotham Medium" pitchFamily="2" charset="0"/>
                <a:cs typeface="Gotham Medium" pitchFamily="2" charset="0"/>
              </a:rPr>
              <a:t>Guía de lectura y pasaje introductorio</a:t>
            </a:r>
            <a:r>
              <a:rPr lang="en-US" sz="4400" dirty="0">
                <a:solidFill>
                  <a:srgbClr val="322E50"/>
                </a:solidFill>
                <a:latin typeface="Gotham Medium" pitchFamily="2" charset="0"/>
                <a:cs typeface="Gotham Medium" pitchFamily="2" charset="0"/>
              </a:rPr>
              <a:t> </a:t>
            </a:r>
            <a:r>
              <a:rPr lang="en-US" sz="4400" dirty="0">
                <a:solidFill>
                  <a:schemeClr val="accent4">
                    <a:lumMod val="20000"/>
                    <a:lumOff val="80000"/>
                  </a:schemeClr>
                </a:solidFill>
                <a:latin typeface="Gotham Medium" pitchFamily="2" charset="0"/>
                <a:cs typeface="Gotham Medium" pitchFamily="2" charset="0"/>
              </a:rPr>
              <a:t>2</a:t>
            </a:r>
            <a:endParaRPr lang="en-US" sz="3600" dirty="0">
              <a:solidFill>
                <a:schemeClr val="accent4">
                  <a:lumMod val="20000"/>
                  <a:lumOff val="80000"/>
                </a:schemeClr>
              </a:solidFill>
              <a:latin typeface="Gotham Medium"/>
            </a:endParaRPr>
          </a:p>
        </p:txBody>
      </p:sp>
      <p:sp>
        <p:nvSpPr>
          <p:cNvPr id="3" name="TextBox 2">
            <a:extLst>
              <a:ext uri="{FF2B5EF4-FFF2-40B4-BE49-F238E27FC236}">
                <a16:creationId xmlns:a16="http://schemas.microsoft.com/office/drawing/2014/main" id="{84B46154-F848-B413-A5ED-58A343799427}"/>
              </a:ext>
            </a:extLst>
          </p:cNvPr>
          <p:cNvSpPr txBox="1"/>
          <p:nvPr/>
        </p:nvSpPr>
        <p:spPr>
          <a:xfrm>
            <a:off x="1777016" y="990600"/>
            <a:ext cx="3556982" cy="5632311"/>
          </a:xfrm>
          <a:prstGeom prst="rect">
            <a:avLst/>
          </a:prstGeom>
          <a:noFill/>
        </p:spPr>
        <p:txBody>
          <a:bodyPr wrap="square" rtlCol="0">
            <a:spAutoFit/>
          </a:bodyPr>
          <a:lstStyle/>
          <a:p>
            <a:r>
              <a:rPr lang="es-ES" sz="2400" dirty="0">
                <a:solidFill>
                  <a:srgbClr val="002060"/>
                </a:solidFill>
              </a:rPr>
              <a:t>Lee el pasaje que introduce la lección de hoy</a:t>
            </a:r>
            <a:r>
              <a:rPr lang="en-US" sz="2400" dirty="0">
                <a:solidFill>
                  <a:srgbClr val="002060"/>
                </a:solidFill>
              </a:rPr>
              <a:t>.</a:t>
            </a:r>
          </a:p>
          <a:p>
            <a:endParaRPr lang="en-US" sz="2400" dirty="0"/>
          </a:p>
          <a:p>
            <a:r>
              <a:rPr lang="es-ES" sz="2400" dirty="0">
                <a:solidFill>
                  <a:schemeClr val="accent6">
                    <a:lumMod val="75000"/>
                  </a:schemeClr>
                </a:solidFill>
              </a:rPr>
              <a:t>Después de leer, vuelve a la guía de lectura para responder a las preguntas de "Respuesta posterior a la lectura" de Verdadero o Falso.</a:t>
            </a:r>
            <a:r>
              <a:rPr lang="en-US" sz="2400" dirty="0">
                <a:solidFill>
                  <a:schemeClr val="accent6">
                    <a:lumMod val="75000"/>
                  </a:schemeClr>
                </a:solidFill>
              </a:rPr>
              <a:t>.</a:t>
            </a:r>
          </a:p>
          <a:p>
            <a:endParaRPr lang="en-US" sz="2400" dirty="0"/>
          </a:p>
          <a:p>
            <a:r>
              <a:rPr lang="es-ES" sz="2400" dirty="0">
                <a:solidFill>
                  <a:srgbClr val="C00000"/>
                </a:solidFill>
              </a:rPr>
              <a:t>Da tu justificación para tu respuesta – explica cómo sabes que tu respuesta es correcta</a:t>
            </a:r>
            <a:r>
              <a:rPr lang="en-US" sz="2400" dirty="0">
                <a:solidFill>
                  <a:srgbClr val="C00000"/>
                </a:solidFill>
              </a:rPr>
              <a:t>. </a:t>
            </a:r>
          </a:p>
        </p:txBody>
      </p:sp>
      <p:pic>
        <p:nvPicPr>
          <p:cNvPr id="1026" name="Picture 2" descr="A photograph of the remaining structures of the presidio at San Saba">
            <a:extLst>
              <a:ext uri="{FF2B5EF4-FFF2-40B4-BE49-F238E27FC236}">
                <a16:creationId xmlns:a16="http://schemas.microsoft.com/office/drawing/2014/main" id="{E3DF571E-E07F-BF8A-C070-2B709CB12E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4971" y="849081"/>
            <a:ext cx="6533500" cy="495247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26C9B83-E74F-DEDD-A17E-7218B0633608}"/>
              </a:ext>
            </a:extLst>
          </p:cNvPr>
          <p:cNvSpPr txBox="1"/>
          <p:nvPr/>
        </p:nvSpPr>
        <p:spPr>
          <a:xfrm>
            <a:off x="5497287" y="5914003"/>
            <a:ext cx="6128657" cy="1015663"/>
          </a:xfrm>
          <a:prstGeom prst="rect">
            <a:avLst/>
          </a:prstGeom>
          <a:noFill/>
        </p:spPr>
        <p:txBody>
          <a:bodyPr wrap="square" rtlCol="0">
            <a:spAutoFit/>
          </a:bodyPr>
          <a:lstStyle/>
          <a:p>
            <a:pPr algn="ctr"/>
            <a:r>
              <a:rPr lang="es-ES" sz="2000" i="1" dirty="0">
                <a:latin typeface="Gotham Book"/>
              </a:rPr>
              <a:t>Las ruinas del presidio en la misión de San </a:t>
            </a:r>
            <a:r>
              <a:rPr lang="es-ES" sz="2000" i="1" dirty="0" err="1">
                <a:latin typeface="Gotham Book"/>
              </a:rPr>
              <a:t>Sabá</a:t>
            </a:r>
            <a:r>
              <a:rPr lang="es-ES" sz="2000" i="1" dirty="0">
                <a:latin typeface="Gotham Book"/>
              </a:rPr>
              <a:t>.
El portal a la historia de Texas, Universidad del Norte de Texas</a:t>
            </a:r>
            <a:endParaRPr lang="en-US" sz="2000" i="1" dirty="0">
              <a:latin typeface="Gotham Book"/>
            </a:endParaRPr>
          </a:p>
        </p:txBody>
      </p:sp>
    </p:spTree>
    <p:extLst>
      <p:ext uri="{BB962C8B-B14F-4D97-AF65-F5344CB8AC3E}">
        <p14:creationId xmlns:p14="http://schemas.microsoft.com/office/powerpoint/2010/main" val="429135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
            <a:lum/>
          </a:blip>
          <a:srcRect/>
          <a:stretch>
            <a:fillRect l="-2000" t="-11000" r="-6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89311" y="-5390574"/>
            <a:ext cx="1524002" cy="12284631"/>
          </a:xfrm>
          <a:prstGeom prst="rect">
            <a:avLst/>
          </a:prstGeom>
          <a:solidFill>
            <a:srgbClr val="373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514"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35313" y="220479"/>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48983" y="6425014"/>
            <a:ext cx="40915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Gotham Book" pitchFamily="2" charset="0"/>
                <a:ea typeface="+mn-ea"/>
                <a:cs typeface="Gotham Book" pitchFamily="2" charset="0"/>
              </a:rPr>
              <a:t>https://education.texashistory.unt.edu</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tle 5"/>
          <p:cNvSpPr txBox="1">
            <a:spLocks noGrp="1"/>
          </p:cNvSpPr>
          <p:nvPr>
            <p:ph type="title"/>
          </p:nvPr>
        </p:nvSpPr>
        <p:spPr>
          <a:xfrm>
            <a:off x="2786743" y="-291668"/>
            <a:ext cx="8789098" cy="17071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dirty="0" err="1">
                <a:solidFill>
                  <a:schemeClr val="bg1"/>
                </a:solidFill>
                <a:latin typeface="Gotham Medium"/>
              </a:rPr>
              <a:t>Parte</a:t>
            </a:r>
            <a:r>
              <a:rPr lang="en-US" sz="5400" dirty="0">
                <a:solidFill>
                  <a:schemeClr val="bg1"/>
                </a:solidFill>
                <a:latin typeface="Gotham Medium"/>
              </a:rPr>
              <a:t> II:</a:t>
            </a:r>
            <a:br>
              <a:rPr lang="en-US" sz="5400" dirty="0">
                <a:solidFill>
                  <a:schemeClr val="bg1"/>
                </a:solidFill>
                <a:latin typeface="Gotham Medium"/>
              </a:rPr>
            </a:br>
            <a:r>
              <a:rPr lang="en-US" sz="4000" dirty="0" err="1">
                <a:solidFill>
                  <a:schemeClr val="bg1"/>
                </a:solidFill>
                <a:latin typeface="Gotham Medium"/>
              </a:rPr>
              <a:t>Actividad</a:t>
            </a:r>
            <a:r>
              <a:rPr lang="en-US" sz="4000" dirty="0">
                <a:solidFill>
                  <a:schemeClr val="bg1"/>
                </a:solidFill>
                <a:latin typeface="Gotham Medium"/>
              </a:rPr>
              <a:t> de Fuente Primaria</a:t>
            </a:r>
            <a:endParaRPr lang="en-US" sz="4000" dirty="0">
              <a:latin typeface="Gotham Medium"/>
            </a:endParaRPr>
          </a:p>
        </p:txBody>
      </p:sp>
      <p:sp>
        <p:nvSpPr>
          <p:cNvPr id="4" name="TextBox 3">
            <a:extLst>
              <a:ext uri="{FF2B5EF4-FFF2-40B4-BE49-F238E27FC236}">
                <a16:creationId xmlns:a16="http://schemas.microsoft.com/office/drawing/2014/main" id="{18A6C43D-9F5B-37A6-5F56-A62BC362AD99}"/>
              </a:ext>
            </a:extLst>
          </p:cNvPr>
          <p:cNvSpPr txBox="1"/>
          <p:nvPr/>
        </p:nvSpPr>
        <p:spPr>
          <a:xfrm>
            <a:off x="624386" y="2593684"/>
            <a:ext cx="5388429" cy="2554545"/>
          </a:xfrm>
          <a:prstGeom prst="rect">
            <a:avLst/>
          </a:prstGeom>
          <a:noFill/>
        </p:spPr>
        <p:txBody>
          <a:bodyPr wrap="square" rtlCol="0">
            <a:spAutoFit/>
          </a:bodyPr>
          <a:lstStyle/>
          <a:p>
            <a:r>
              <a:rPr lang="es-ES" sz="4000" dirty="0">
                <a:solidFill>
                  <a:srgbClr val="C00000"/>
                </a:solidFill>
                <a:latin typeface="Gotham Book"/>
              </a:rPr>
              <a:t>Lee extractos de "Los Papeles de San </a:t>
            </a:r>
            <a:r>
              <a:rPr lang="es-ES" sz="4000" dirty="0" err="1">
                <a:solidFill>
                  <a:srgbClr val="C00000"/>
                </a:solidFill>
                <a:latin typeface="Gotham Book"/>
              </a:rPr>
              <a:t>Sabá</a:t>
            </a:r>
            <a:r>
              <a:rPr lang="es-ES" sz="4000" dirty="0">
                <a:solidFill>
                  <a:srgbClr val="C00000"/>
                </a:solidFill>
                <a:latin typeface="Gotham Book"/>
              </a:rPr>
              <a:t>" y responde a las preguntas correspondientes</a:t>
            </a:r>
            <a:r>
              <a:rPr lang="en-US" sz="4000" b="0" i="0" dirty="0">
                <a:solidFill>
                  <a:srgbClr val="C00000"/>
                </a:solidFill>
                <a:effectLst/>
                <a:latin typeface="Gotham Book"/>
              </a:rPr>
              <a:t>. </a:t>
            </a:r>
            <a:endParaRPr lang="en-US" sz="4000" dirty="0">
              <a:solidFill>
                <a:srgbClr val="C00000"/>
              </a:solidFill>
              <a:latin typeface="Gotham Book"/>
            </a:endParaRPr>
          </a:p>
        </p:txBody>
      </p:sp>
      <p:pic>
        <p:nvPicPr>
          <p:cNvPr id="3" name="Picture 2">
            <a:extLst>
              <a:ext uri="{FF2B5EF4-FFF2-40B4-BE49-F238E27FC236}">
                <a16:creationId xmlns:a16="http://schemas.microsoft.com/office/drawing/2014/main" id="{4A0FB125-E50F-9B7A-6435-9CC08B41229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756" y="147578"/>
            <a:ext cx="1208326" cy="1208326"/>
          </a:xfrm>
          <a:prstGeom prst="rect">
            <a:avLst/>
          </a:prstGeom>
        </p:spPr>
      </p:pic>
      <p:pic>
        <p:nvPicPr>
          <p:cNvPr id="2052" name="Picture 4" descr="A map showing the location of the San Saba mission on the San Saba river and its approximate distance from San Antonio.">
            <a:extLst>
              <a:ext uri="{FF2B5EF4-FFF2-40B4-BE49-F238E27FC236}">
                <a16:creationId xmlns:a16="http://schemas.microsoft.com/office/drawing/2014/main" id="{C9F2B859-7126-353F-EACC-45569BBF9F2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204" y="1420689"/>
            <a:ext cx="4671167" cy="449150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A962C3-67BA-7F7C-C5E1-E5C0945C7336}"/>
              </a:ext>
            </a:extLst>
          </p:cNvPr>
          <p:cNvSpPr txBox="1"/>
          <p:nvPr/>
        </p:nvSpPr>
        <p:spPr>
          <a:xfrm>
            <a:off x="6151312" y="6010478"/>
            <a:ext cx="5638800" cy="707886"/>
          </a:xfrm>
          <a:prstGeom prst="rect">
            <a:avLst/>
          </a:prstGeom>
          <a:noFill/>
        </p:spPr>
        <p:txBody>
          <a:bodyPr wrap="square" rtlCol="0">
            <a:spAutoFit/>
          </a:bodyPr>
          <a:lstStyle/>
          <a:p>
            <a:pPr algn="ctr"/>
            <a:r>
              <a:rPr lang="es-ES" sz="2000" i="1" dirty="0">
                <a:latin typeface="Gotham Book"/>
              </a:rPr>
              <a:t>Un mapa: "La Misión Apache en el río San </a:t>
            </a:r>
            <a:r>
              <a:rPr lang="es-ES" sz="2000" i="1" dirty="0" err="1">
                <a:latin typeface="Gotham Book"/>
              </a:rPr>
              <a:t>Sabá</a:t>
            </a:r>
            <a:r>
              <a:rPr lang="es-ES" sz="2000" i="1" dirty="0">
                <a:latin typeface="Gotham Book"/>
              </a:rPr>
              <a:t>"
El </a:t>
            </a:r>
            <a:r>
              <a:rPr lang="es-ES" sz="2000" i="1" dirty="0" err="1">
                <a:latin typeface="Gotham Book"/>
              </a:rPr>
              <a:t>Cuartelante</a:t>
            </a:r>
            <a:r>
              <a:rPr lang="es-ES" sz="2000" i="1" dirty="0">
                <a:latin typeface="Gotham Book"/>
              </a:rPr>
              <a:t> Histórico del Suroeste</a:t>
            </a:r>
            <a:endParaRPr lang="en-US" sz="2000" i="1" dirty="0"/>
          </a:p>
        </p:txBody>
      </p:sp>
    </p:spTree>
    <p:extLst>
      <p:ext uri="{BB962C8B-B14F-4D97-AF65-F5344CB8AC3E}">
        <p14:creationId xmlns:p14="http://schemas.microsoft.com/office/powerpoint/2010/main" val="35136163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acec14-576f-4745-8bc6-f1209321bcba">
      <Terms xmlns="http://schemas.microsoft.com/office/infopath/2007/PartnerControls"/>
    </lcf76f155ced4ddcb4097134ff3c332f>
    <TaxCatchAll xmlns="545cb1ba-8b8a-41a6-8528-558dc0e9756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0A8DCC8F544446B22E24D6E812C780" ma:contentTypeVersion="15" ma:contentTypeDescription="Create a new document." ma:contentTypeScope="" ma:versionID="a89705762570d8c4114e034be613a745">
  <xsd:schema xmlns:xsd="http://www.w3.org/2001/XMLSchema" xmlns:xs="http://www.w3.org/2001/XMLSchema" xmlns:p="http://schemas.microsoft.com/office/2006/metadata/properties" xmlns:ns2="33acec14-576f-4745-8bc6-f1209321bcba" xmlns:ns3="545cb1ba-8b8a-41a6-8528-558dc0e9756b" targetNamespace="http://schemas.microsoft.com/office/2006/metadata/properties" ma:root="true" ma:fieldsID="dbd95666d019724666b8add60ceaad22" ns2:_="" ns3:_="">
    <xsd:import namespace="33acec14-576f-4745-8bc6-f1209321bcba"/>
    <xsd:import namespace="545cb1ba-8b8a-41a6-8528-558dc0e975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acec14-576f-4745-8bc6-f1209321bc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fe284ab-3129-4a4f-a33b-1446679d6377"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5cb1ba-8b8a-41a6-8528-558dc0e9756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e693da1-8859-418a-a592-5356612f0256}" ma:internalName="TaxCatchAll" ma:showField="CatchAllData" ma:web="545cb1ba-8b8a-41a6-8528-558dc0e975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51D5D8-1706-4F9C-B7CD-C89B8A1122F8}">
  <ds:schemaRefs>
    <ds:schemaRef ds:uri="http://schemas.microsoft.com/office/2006/metadata/properties"/>
    <ds:schemaRef ds:uri="http://schemas.microsoft.com/office/infopath/2007/PartnerControls"/>
    <ds:schemaRef ds:uri="33acec14-576f-4745-8bc6-f1209321bcba"/>
    <ds:schemaRef ds:uri="545cb1ba-8b8a-41a6-8528-558dc0e9756b"/>
  </ds:schemaRefs>
</ds:datastoreItem>
</file>

<file path=customXml/itemProps2.xml><?xml version="1.0" encoding="utf-8"?>
<ds:datastoreItem xmlns:ds="http://schemas.openxmlformats.org/officeDocument/2006/customXml" ds:itemID="{3B1A0531-A6EF-4E25-8EF8-0C5CB2C311C7}">
  <ds:schemaRefs>
    <ds:schemaRef ds:uri="http://schemas.microsoft.com/sharepoint/v3/contenttype/forms"/>
  </ds:schemaRefs>
</ds:datastoreItem>
</file>

<file path=customXml/itemProps3.xml><?xml version="1.0" encoding="utf-8"?>
<ds:datastoreItem xmlns:ds="http://schemas.openxmlformats.org/officeDocument/2006/customXml" ds:itemID="{B4494839-E00A-4571-A2C6-84BFFCA1CE85}"/>
</file>

<file path=docMetadata/LabelInfo.xml><?xml version="1.0" encoding="utf-8"?>
<clbl:labelList xmlns:clbl="http://schemas.microsoft.com/office/2020/mipLabelMetadata">
  <clbl:label id="{37f4b8a2-ad4f-41b5-9a91-284d2cc38f56}" enabled="1" method="Standard" siteId="{70de1992-07c6-480f-a318-a1afcba03983}" removed="0"/>
</clbl:labelList>
</file>

<file path=docProps/app.xml><?xml version="1.0" encoding="utf-8"?>
<Properties xmlns="http://schemas.openxmlformats.org/officeDocument/2006/extended-properties" xmlns:vt="http://schemas.openxmlformats.org/officeDocument/2006/docPropsVTypes">
  <TotalTime>523</TotalTime>
  <Words>1202</Words>
  <Application>Microsoft Office PowerPoint</Application>
  <PresentationFormat>Widescreen</PresentationFormat>
  <Paragraphs>67</Paragraphs>
  <Slides>13</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Aptos</vt:lpstr>
      <vt:lpstr>Aptos Display</vt:lpstr>
      <vt:lpstr>Arial</vt:lpstr>
      <vt:lpstr>Calibri</vt:lpstr>
      <vt:lpstr>Calibri Light</vt:lpstr>
      <vt:lpstr>Gotham Book</vt:lpstr>
      <vt:lpstr>Gotham Medium</vt:lpstr>
      <vt:lpstr>Josefin Sans</vt:lpstr>
      <vt:lpstr>Times New Roman</vt:lpstr>
      <vt:lpstr>1_Office Theme</vt:lpstr>
      <vt:lpstr>Office Theme</vt:lpstr>
      <vt:lpstr>Unidad 3 : Época colonial española</vt:lpstr>
      <vt:lpstr>Calentamiento Utiliza la imagen de abajo para completar tu calentamiento</vt:lpstr>
      <vt:lpstr>Comparte con la clase</vt:lpstr>
      <vt:lpstr>Preguntas esenciales</vt:lpstr>
      <vt:lpstr>En la lección de hoy...</vt:lpstr>
      <vt:lpstr>Parte I: Guía de lectura y pasaje introductorio</vt:lpstr>
      <vt:lpstr>Todos los extractos de fuentes primarias de esta lección se tomaron de un libro publicado en 1959 por Lesley Bird Simpson titulado "Los Papeles de San Sabá".  Este libro ofrece una recopilación de fuentes primarias sobre el conflicto en la misión de San Sabá.  </vt:lpstr>
      <vt:lpstr>Parte I: Guía de lectura y pasaje introductorio 2</vt:lpstr>
      <vt:lpstr>Parte II: Actividad de Fuente Primaria</vt:lpstr>
      <vt:lpstr>Parte III: Analizar e inferir</vt:lpstr>
      <vt:lpstr>Billete de salida Utiliza la imagen de abajo para completar tu ticket de salida</vt:lpstr>
      <vt:lpstr>Comparte con la clase2</vt:lpstr>
      <vt:lpstr>Comparte con la clase3</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Wilkinson, Ulises</cp:lastModifiedBy>
  <cp:revision>4</cp:revision>
  <dcterms:created xsi:type="dcterms:W3CDTF">2024-10-02T15:45:34Z</dcterms:created>
  <dcterms:modified xsi:type="dcterms:W3CDTF">2025-11-24T14:17:04Z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0x010100EB0A8DCC8F544446B22E24D6E812C780</vt:lpwstr>
  </property>
  <property fmtid="{D5CDD505-2E9C-101B-9397-08002B2CF9AE}" pid="3" name="MediaServiceImageTags">
    <vt:lpwstr/>
  </property>
</Properties>
</file>