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</p:sldMasterIdLst>
  <p:notesMasterIdLst>
    <p:notesMasterId r:id="rId18"/>
  </p:notesMasterIdLst>
  <p:sldIdLst>
    <p:sldId id="326" r:id="rId6"/>
    <p:sldId id="327" r:id="rId7"/>
    <p:sldId id="328" r:id="rId8"/>
    <p:sldId id="329" r:id="rId9"/>
    <p:sldId id="324" r:id="rId10"/>
    <p:sldId id="325" r:id="rId11"/>
    <p:sldId id="300" r:id="rId12"/>
    <p:sldId id="306" r:id="rId13"/>
    <p:sldId id="330" r:id="rId14"/>
    <p:sldId id="331" r:id="rId15"/>
    <p:sldId id="332" r:id="rId16"/>
    <p:sldId id="33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22BF77-C16C-4C2F-9720-FA88AAA5FDEB}" v="35" dt="2025-11-24T14:23:04.8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6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kinson, Ulises" userId="aece8d85-eb83-4e23-bf28-c30077cba893" providerId="ADAL" clId="{884F47B1-B553-4192-9126-1C112833296C}"/>
    <pc:docChg chg="undo custSel modSld">
      <pc:chgData name="Wilkinson, Ulises" userId="aece8d85-eb83-4e23-bf28-c30077cba893" providerId="ADAL" clId="{884F47B1-B553-4192-9126-1C112833296C}" dt="2025-11-24T14:22:58.834" v="34" actId="255"/>
      <pc:docMkLst>
        <pc:docMk/>
      </pc:docMkLst>
      <pc:sldChg chg="modSp mod">
        <pc:chgData name="Wilkinson, Ulises" userId="aece8d85-eb83-4e23-bf28-c30077cba893" providerId="ADAL" clId="{884F47B1-B553-4192-9126-1C112833296C}" dt="2025-11-24T14:21:40.057" v="23" actId="20577"/>
        <pc:sldMkLst>
          <pc:docMk/>
          <pc:sldMk cId="2344106025" sldId="306"/>
        </pc:sldMkLst>
        <pc:spChg chg="mod">
          <ac:chgData name="Wilkinson, Ulises" userId="aece8d85-eb83-4e23-bf28-c30077cba893" providerId="ADAL" clId="{884F47B1-B553-4192-9126-1C112833296C}" dt="2025-11-24T14:21:40.057" v="23" actId="20577"/>
          <ac:spMkLst>
            <pc:docMk/>
            <pc:sldMk cId="2344106025" sldId="306"/>
            <ac:spMk id="10" creationId="{00000000-0000-0000-0000-000000000000}"/>
          </ac:spMkLst>
        </pc:spChg>
      </pc:sldChg>
      <pc:sldChg chg="modSp mod">
        <pc:chgData name="Wilkinson, Ulises" userId="aece8d85-eb83-4e23-bf28-c30077cba893" providerId="ADAL" clId="{884F47B1-B553-4192-9126-1C112833296C}" dt="2025-11-24T14:20:38.905" v="12" actId="20577"/>
        <pc:sldMkLst>
          <pc:docMk/>
          <pc:sldMk cId="269195466" sldId="324"/>
        </pc:sldMkLst>
        <pc:spChg chg="mod">
          <ac:chgData name="Wilkinson, Ulises" userId="aece8d85-eb83-4e23-bf28-c30077cba893" providerId="ADAL" clId="{884F47B1-B553-4192-9126-1C112833296C}" dt="2025-11-24T14:20:23.179" v="8" actId="27636"/>
          <ac:spMkLst>
            <pc:docMk/>
            <pc:sldMk cId="269195466" sldId="324"/>
            <ac:spMk id="12" creationId="{5376B541-C1FA-BF6E-B5FD-A0BCF1D0BE84}"/>
          </ac:spMkLst>
        </pc:spChg>
        <pc:spChg chg="mod">
          <ac:chgData name="Wilkinson, Ulises" userId="aece8d85-eb83-4e23-bf28-c30077cba893" providerId="ADAL" clId="{884F47B1-B553-4192-9126-1C112833296C}" dt="2025-11-24T14:20:38.905" v="12" actId="20577"/>
          <ac:spMkLst>
            <pc:docMk/>
            <pc:sldMk cId="269195466" sldId="324"/>
            <ac:spMk id="13" creationId="{543754FD-D646-C773-3B22-2DF9134E72A1}"/>
          </ac:spMkLst>
        </pc:spChg>
      </pc:sldChg>
      <pc:sldChg chg="modSp mod">
        <pc:chgData name="Wilkinson, Ulises" userId="aece8d85-eb83-4e23-bf28-c30077cba893" providerId="ADAL" clId="{884F47B1-B553-4192-9126-1C112833296C}" dt="2025-11-24T14:21:17.113" v="22" actId="114"/>
        <pc:sldMkLst>
          <pc:docMk/>
          <pc:sldMk cId="279607379" sldId="325"/>
        </pc:sldMkLst>
        <pc:spChg chg="mod">
          <ac:chgData name="Wilkinson, Ulises" userId="aece8d85-eb83-4e23-bf28-c30077cba893" providerId="ADAL" clId="{884F47B1-B553-4192-9126-1C112833296C}" dt="2025-11-24T14:20:47.420" v="15" actId="27636"/>
          <ac:spMkLst>
            <pc:docMk/>
            <pc:sldMk cId="279607379" sldId="325"/>
            <ac:spMk id="12" creationId="{AA0FBFBF-DF50-12F8-85CD-D1AB10083F91}"/>
          </ac:spMkLst>
        </pc:spChg>
        <pc:spChg chg="mod">
          <ac:chgData name="Wilkinson, Ulises" userId="aece8d85-eb83-4e23-bf28-c30077cba893" providerId="ADAL" clId="{884F47B1-B553-4192-9126-1C112833296C}" dt="2025-11-24T14:21:17.113" v="22" actId="114"/>
          <ac:spMkLst>
            <pc:docMk/>
            <pc:sldMk cId="279607379" sldId="325"/>
            <ac:spMk id="13" creationId="{0CF76A14-8E8E-BC23-58D9-55992D4E1090}"/>
          </ac:spMkLst>
        </pc:spChg>
      </pc:sldChg>
      <pc:sldChg chg="modSp mod">
        <pc:chgData name="Wilkinson, Ulises" userId="aece8d85-eb83-4e23-bf28-c30077cba893" providerId="ADAL" clId="{884F47B1-B553-4192-9126-1C112833296C}" dt="2025-11-24T14:19:18.691" v="0" actId="27636"/>
        <pc:sldMkLst>
          <pc:docMk/>
          <pc:sldMk cId="3913084798" sldId="326"/>
        </pc:sldMkLst>
        <pc:spChg chg="mod">
          <ac:chgData name="Wilkinson, Ulises" userId="aece8d85-eb83-4e23-bf28-c30077cba893" providerId="ADAL" clId="{884F47B1-B553-4192-9126-1C112833296C}" dt="2025-11-24T14:19:18.691" v="0" actId="27636"/>
          <ac:spMkLst>
            <pc:docMk/>
            <pc:sldMk cId="3913084798" sldId="326"/>
            <ac:spMk id="3" creationId="{DE5E7D88-B411-0667-9CA2-7DAF8B9F01D0}"/>
          </ac:spMkLst>
        </pc:spChg>
      </pc:sldChg>
      <pc:sldChg chg="modSp mod">
        <pc:chgData name="Wilkinson, Ulises" userId="aece8d85-eb83-4e23-bf28-c30077cba893" providerId="ADAL" clId="{884F47B1-B553-4192-9126-1C112833296C}" dt="2025-11-24T14:19:28.525" v="1" actId="27636"/>
        <pc:sldMkLst>
          <pc:docMk/>
          <pc:sldMk cId="3431575100" sldId="327"/>
        </pc:sldMkLst>
        <pc:spChg chg="mod">
          <ac:chgData name="Wilkinson, Ulises" userId="aece8d85-eb83-4e23-bf28-c30077cba893" providerId="ADAL" clId="{884F47B1-B553-4192-9126-1C112833296C}" dt="2025-11-24T14:19:28.525" v="1" actId="27636"/>
          <ac:spMkLst>
            <pc:docMk/>
            <pc:sldMk cId="3431575100" sldId="327"/>
            <ac:spMk id="4" creationId="{C6D4C57C-7352-31D5-D327-85FCCA92DF00}"/>
          </ac:spMkLst>
        </pc:spChg>
      </pc:sldChg>
      <pc:sldChg chg="modSp mod">
        <pc:chgData name="Wilkinson, Ulises" userId="aece8d85-eb83-4e23-bf28-c30077cba893" providerId="ADAL" clId="{884F47B1-B553-4192-9126-1C112833296C}" dt="2025-11-24T14:19:55.109" v="4"/>
        <pc:sldMkLst>
          <pc:docMk/>
          <pc:sldMk cId="2989061337" sldId="328"/>
        </pc:sldMkLst>
        <pc:spChg chg="mod">
          <ac:chgData name="Wilkinson, Ulises" userId="aece8d85-eb83-4e23-bf28-c30077cba893" providerId="ADAL" clId="{884F47B1-B553-4192-9126-1C112833296C}" dt="2025-11-24T14:19:55.109" v="4"/>
          <ac:spMkLst>
            <pc:docMk/>
            <pc:sldMk cId="2989061337" sldId="328"/>
            <ac:spMk id="2" creationId="{B09BF485-2D3B-5A22-A536-931F1BF31A80}"/>
          </ac:spMkLst>
        </pc:spChg>
        <pc:spChg chg="mod">
          <ac:chgData name="Wilkinson, Ulises" userId="aece8d85-eb83-4e23-bf28-c30077cba893" providerId="ADAL" clId="{884F47B1-B553-4192-9126-1C112833296C}" dt="2025-11-24T14:19:39.292" v="2" actId="27636"/>
          <ac:spMkLst>
            <pc:docMk/>
            <pc:sldMk cId="2989061337" sldId="328"/>
            <ac:spMk id="11" creationId="{00000000-0000-0000-0000-000000000000}"/>
          </ac:spMkLst>
        </pc:spChg>
      </pc:sldChg>
      <pc:sldChg chg="modSp mod">
        <pc:chgData name="Wilkinson, Ulises" userId="aece8d85-eb83-4e23-bf28-c30077cba893" providerId="ADAL" clId="{884F47B1-B553-4192-9126-1C112833296C}" dt="2025-11-24T14:20:15.048" v="7" actId="1076"/>
        <pc:sldMkLst>
          <pc:docMk/>
          <pc:sldMk cId="1541120439" sldId="329"/>
        </pc:sldMkLst>
        <pc:spChg chg="mod">
          <ac:chgData name="Wilkinson, Ulises" userId="aece8d85-eb83-4e23-bf28-c30077cba893" providerId="ADAL" clId="{884F47B1-B553-4192-9126-1C112833296C}" dt="2025-11-24T14:20:10.826" v="5" actId="255"/>
          <ac:spMkLst>
            <pc:docMk/>
            <pc:sldMk cId="1541120439" sldId="329"/>
            <ac:spMk id="2" creationId="{8BF9ACE1-E895-9D6F-F9F3-A6E2D6B108E4}"/>
          </ac:spMkLst>
        </pc:spChg>
        <pc:spChg chg="mod">
          <ac:chgData name="Wilkinson, Ulises" userId="aece8d85-eb83-4e23-bf28-c30077cba893" providerId="ADAL" clId="{884F47B1-B553-4192-9126-1C112833296C}" dt="2025-11-24T14:20:15.048" v="7" actId="1076"/>
          <ac:spMkLst>
            <pc:docMk/>
            <pc:sldMk cId="1541120439" sldId="329"/>
            <ac:spMk id="3" creationId="{D2B16F3B-B13F-EB43-48BE-DD7CD3D3796C}"/>
          </ac:spMkLst>
        </pc:spChg>
      </pc:sldChg>
      <pc:sldChg chg="modSp mod">
        <pc:chgData name="Wilkinson, Ulises" userId="aece8d85-eb83-4e23-bf28-c30077cba893" providerId="ADAL" clId="{884F47B1-B553-4192-9126-1C112833296C}" dt="2025-11-24T14:21:46.275" v="24" actId="27636"/>
        <pc:sldMkLst>
          <pc:docMk/>
          <pc:sldMk cId="2027516681" sldId="330"/>
        </pc:sldMkLst>
        <pc:spChg chg="mod">
          <ac:chgData name="Wilkinson, Ulises" userId="aece8d85-eb83-4e23-bf28-c30077cba893" providerId="ADAL" clId="{884F47B1-B553-4192-9126-1C112833296C}" dt="2025-11-24T14:21:46.275" v="24" actId="27636"/>
          <ac:spMkLst>
            <pc:docMk/>
            <pc:sldMk cId="2027516681" sldId="330"/>
            <ac:spMk id="10" creationId="{407B6113-EF81-F526-3D82-67CD05A74A59}"/>
          </ac:spMkLst>
        </pc:spChg>
      </pc:sldChg>
      <pc:sldChg chg="modSp mod">
        <pc:chgData name="Wilkinson, Ulises" userId="aece8d85-eb83-4e23-bf28-c30077cba893" providerId="ADAL" clId="{884F47B1-B553-4192-9126-1C112833296C}" dt="2025-11-24T14:21:59.186" v="26" actId="255"/>
        <pc:sldMkLst>
          <pc:docMk/>
          <pc:sldMk cId="1740100216" sldId="331"/>
        </pc:sldMkLst>
        <pc:spChg chg="mod">
          <ac:chgData name="Wilkinson, Ulises" userId="aece8d85-eb83-4e23-bf28-c30077cba893" providerId="ADAL" clId="{884F47B1-B553-4192-9126-1C112833296C}" dt="2025-11-24T14:21:59.186" v="26" actId="255"/>
          <ac:spMkLst>
            <pc:docMk/>
            <pc:sldMk cId="1740100216" sldId="331"/>
            <ac:spMk id="4" creationId="{775D3E4B-1C21-50DD-BFC6-7B06D039F911}"/>
          </ac:spMkLst>
        </pc:spChg>
      </pc:sldChg>
      <pc:sldChg chg="modSp mod">
        <pc:chgData name="Wilkinson, Ulises" userId="aece8d85-eb83-4e23-bf28-c30077cba893" providerId="ADAL" clId="{884F47B1-B553-4192-9126-1C112833296C}" dt="2025-11-24T14:22:40.261" v="31"/>
        <pc:sldMkLst>
          <pc:docMk/>
          <pc:sldMk cId="2624039107" sldId="332"/>
        </pc:sldMkLst>
        <pc:spChg chg="mod">
          <ac:chgData name="Wilkinson, Ulises" userId="aece8d85-eb83-4e23-bf28-c30077cba893" providerId="ADAL" clId="{884F47B1-B553-4192-9126-1C112833296C}" dt="2025-11-24T14:22:40.261" v="31"/>
          <ac:spMkLst>
            <pc:docMk/>
            <pc:sldMk cId="2624039107" sldId="332"/>
            <ac:spMk id="2" creationId="{62535523-54D1-6823-06F4-388B9B05B56E}"/>
          </ac:spMkLst>
        </pc:spChg>
        <pc:spChg chg="mod">
          <ac:chgData name="Wilkinson, Ulises" userId="aece8d85-eb83-4e23-bf28-c30077cba893" providerId="ADAL" clId="{884F47B1-B553-4192-9126-1C112833296C}" dt="2025-11-24T14:22:31.424" v="29" actId="255"/>
          <ac:spMkLst>
            <pc:docMk/>
            <pc:sldMk cId="2624039107" sldId="332"/>
            <ac:spMk id="11" creationId="{EB906E03-2894-6777-191C-BAD7C6262DF7}"/>
          </ac:spMkLst>
        </pc:spChg>
      </pc:sldChg>
      <pc:sldChg chg="modSp mod">
        <pc:chgData name="Wilkinson, Ulises" userId="aece8d85-eb83-4e23-bf28-c30077cba893" providerId="ADAL" clId="{884F47B1-B553-4192-9126-1C112833296C}" dt="2025-11-24T14:22:58.834" v="34" actId="255"/>
        <pc:sldMkLst>
          <pc:docMk/>
          <pc:sldMk cId="2251551447" sldId="333"/>
        </pc:sldMkLst>
        <pc:spChg chg="mod">
          <ac:chgData name="Wilkinson, Ulises" userId="aece8d85-eb83-4e23-bf28-c30077cba893" providerId="ADAL" clId="{884F47B1-B553-4192-9126-1C112833296C}" dt="2025-11-24T14:22:58.834" v="34" actId="255"/>
          <ac:spMkLst>
            <pc:docMk/>
            <pc:sldMk cId="2251551447" sldId="333"/>
            <ac:spMk id="2" creationId="{8C49B021-3E0E-1628-EDFF-D384BEE56A24}"/>
          </ac:spMkLst>
        </pc:spChg>
        <pc:spChg chg="mod">
          <ac:chgData name="Wilkinson, Ulises" userId="aece8d85-eb83-4e23-bf28-c30077cba893" providerId="ADAL" clId="{884F47B1-B553-4192-9126-1C112833296C}" dt="2025-11-24T14:22:51.378" v="33" actId="20577"/>
          <ac:spMkLst>
            <pc:docMk/>
            <pc:sldMk cId="2251551447" sldId="333"/>
            <ac:spMk id="11" creationId="{9C1DC342-142D-10A0-03E2-B06E5D429EF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A8498F-6DD4-43B9-9366-6401745F479F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CF3429-5C47-41F3-B265-74149C5BD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271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oc.gov/pictures/item/2021651282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texashistory.unt.edu/ark:/67531/metapth1025137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egi.org.mx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commons.wikimedia.org/wiki/File:Political_divisions_of_Mexico_1821_(location_map_scheme).svg" TargetMode="External"/><Relationship Id="rId5" Type="http://schemas.openxmlformats.org/officeDocument/2006/relationships/hyperlink" Target="https://creativecommons.org/licenses/by-sa/3.0/deed.en" TargetMode="External"/><Relationship Id="rId4" Type="http://schemas.openxmlformats.org/officeDocument/2006/relationships/hyperlink" Target="https://en.wikipedia.org/wiki/en:Creative_Commons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Military Plaza - San Antonio, Texas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January 1, 1970. Engraving. Library of Congress.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Times New Roman" panose="02020603050405020304" pitchFamily="18" charset="0"/>
                <a:hlinkClick r:id="rId3"/>
              </a:rPr>
              <a:t>https://www.loc.gov/pictures/item/2021651282/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6680DF-FBC2-44B2-B7B0-5E8793897DE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1918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Hicks, William. </a:t>
            </a:r>
            <a:r>
              <a:rPr lang="en-US" sz="18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Presidio La Bahia.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June 24, 2018. Photograph. University of North Texas Libraries, The Portal to Texas History, https://texashistory.unt.edu.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Times New Roman" panose="02020603050405020304" pitchFamily="18" charset="0"/>
                <a:hlinkClick r:id="rId3"/>
              </a:rPr>
              <a:t>https://texashistory.unt.edu/ark:/67531/metapth1025137/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CF3429-5C47-41F3-B265-74149C5BDD5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048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Map of the Political Divisions of Mexico, 1821. </a:t>
            </a:r>
            <a:r>
              <a:rPr lang="en-US" sz="1800" u="sng" dirty="0">
                <a:solidFill>
                  <a:srgbClr val="467886"/>
                </a:solidFill>
                <a:effectLst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Instituto Nacional de </a:t>
            </a:r>
            <a:r>
              <a:rPr lang="en-US" sz="1800" u="sng" dirty="0" err="1">
                <a:solidFill>
                  <a:srgbClr val="467886"/>
                </a:solidFill>
                <a:effectLst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Estadística</a:t>
            </a:r>
            <a:r>
              <a:rPr lang="en-US" sz="1800" u="sng" dirty="0">
                <a:solidFill>
                  <a:srgbClr val="467886"/>
                </a:solidFill>
                <a:effectLst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y </a:t>
            </a:r>
            <a:r>
              <a:rPr lang="en-US" sz="1800" u="sng" dirty="0" err="1">
                <a:solidFill>
                  <a:srgbClr val="467886"/>
                </a:solidFill>
                <a:effectLst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Geografía</a:t>
            </a:r>
            <a:r>
              <a:rPr lang="en-US" sz="1800" dirty="0">
                <a:effectLst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 . This file is licensed under the </a:t>
            </a:r>
            <a:r>
              <a:rPr lang="en-US" sz="1800" u="sng" dirty="0">
                <a:solidFill>
                  <a:srgbClr val="467886"/>
                </a:solidFill>
                <a:effectLst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  <a:hlinkClick r:id="rId4" tooltip="w:en:Creative Commons"/>
              </a:rPr>
              <a:t>Creative Commons</a:t>
            </a:r>
            <a:r>
              <a:rPr lang="en-US" sz="1800" dirty="0">
                <a:effectLst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800" u="sng" dirty="0">
                <a:solidFill>
                  <a:srgbClr val="467886"/>
                </a:solidFill>
                <a:effectLst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  <a:hlinkClick r:id="rId5" tooltip="creativecommons:by-sa/3.0/deed.en"/>
              </a:rPr>
              <a:t>Attribution-Share Alike 3.0 </a:t>
            </a:r>
            <a:r>
              <a:rPr lang="en-US" sz="1800" u="sng" dirty="0" err="1">
                <a:solidFill>
                  <a:srgbClr val="467886"/>
                </a:solidFill>
                <a:effectLst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  <a:hlinkClick r:id="rId5" tooltip="creativecommons:by-sa/3.0/deed.en"/>
              </a:rPr>
              <a:t>Unported</a:t>
            </a:r>
            <a:r>
              <a:rPr lang="en-US" sz="1800" dirty="0">
                <a:effectLst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 license. </a:t>
            </a:r>
            <a:r>
              <a:rPr lang="en-US" sz="1800" u="sng" dirty="0">
                <a:solidFill>
                  <a:srgbClr val="467886"/>
                </a:solidFill>
                <a:effectLst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https://commons.wikimedia.org/wiki/File:Political_divisions_of_Mexico_1821_(location_map_scheme).svg</a:t>
            </a:r>
            <a:r>
              <a:rPr lang="en-US" sz="1800" dirty="0">
                <a:effectLst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8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CF3429-5C47-41F3-B265-74149C5BDD5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3969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DF4353-E4A0-A7E0-C0E1-6762ABD7AF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5C261FB-0DA7-07CC-F2F2-C2EA99034C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374D93D-2420-03B0-E33F-8380AF0C98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F02242-B461-2AE2-CE62-C61C10FAF7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CF3429-5C47-41F3-B265-74149C5BDD5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218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99AB4-11EA-2EF7-BC14-507C46EC59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588630-C0D8-AEE4-087A-7978085F95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BE9C63-3578-9AEB-2C69-9D5615724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EE0DE-B61D-4686-9A74-FCC262FC058F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0B5168-E5B3-6681-7CA5-E079E853A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CA7FD8-9950-4CAD-9019-8D386561B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49CB4-7204-49F1-8046-C8D8E4B91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449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092B3-8445-7B21-B5F7-626E2FB16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76A29A-FA86-AA35-F273-0912ED3327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9E7A0D-47D1-466A-1DB7-10E1C8A03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EE0DE-B61D-4686-9A74-FCC262FC058F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30DC77-DBB0-7C37-9194-B7CF519DA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15E0EA-DFBD-3E2D-5CC0-F9E30129A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49CB4-7204-49F1-8046-C8D8E4B91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73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068504-E91F-C91A-7D39-A7DB3A116C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75A876-6F27-9173-9EA7-A9542C96D5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3ABD25-BB8F-6077-0A17-F3402E5CF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EE0DE-B61D-4686-9A74-FCC262FC058F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A87650-6590-E14F-7714-13BD4AA13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922D6A-7093-F4F2-E47B-D3DAFE087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49CB4-7204-49F1-8046-C8D8E4B91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7886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A9142-C693-1E46-BEC5-A925EB365B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AE92AC-074C-5A45-A626-4B621FCFF0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C2B37-A08C-FB4E-8A80-ECC52E376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41D853-A81F-EC4C-BBCE-79A51E854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53AE22-8842-2A4A-AF1C-009496A0F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1726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4B33C-88F4-614B-AF93-B9237F40F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FDE61-81DA-1442-8C59-17501ABE63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833EF2-4485-234C-AB30-1D5F31ED5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04FA5B-2741-5E46-A5D3-4B0D978BA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0E0822-3DDA-0144-A658-F015CB7E6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8560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CCE53-4C5A-7F41-965D-28D7AB398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791CD1-B02C-5148-BF62-45B1E8B74F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34F213-DB53-2043-8199-4B92A9765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77C27-5D3D-534A-8E33-DF980CE82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8C81FA-2C64-E04C-B188-56D34ECF8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762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54E8B-F763-434E-AD06-1B442767C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CE99E-F688-C748-B064-D3F2C512E5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861C91-BFE5-904A-B309-D30EC6273A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612C9C-3398-F44B-89F7-2CA6FE17E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0DEA89-179E-1D42-979E-E73CC2101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02AF76-DF79-D743-933B-4BBD0B908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4431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6F0E3-C15F-DA45-8C73-7A0D37E9F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A76037-5ED7-684C-B3E1-F544501EE6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6F2B66-A5AB-A740-9786-1CEF1C88C7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097B2A-F264-BD4F-B5D6-905BCFCDF9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7C810A-986C-7243-81DF-A5B3247ED6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66A4BF-C7C9-BA4E-871D-2D9E47A40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C51A2F-B529-9948-98B5-60F72844C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AA3CB8-C4AF-7243-B698-B813F804F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3117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7E662-0EB5-9643-8E4A-A201E88BA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CAD3C7-9227-5F49-887B-27CD1BAAB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9F3BA9-203F-674E-89EA-4637A43B3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0F7D89-6DEB-EB48-A935-AD2CE558B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9973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58A669-422B-9D49-912E-FA9480A37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1B2E54-69B9-7845-83BA-13D208183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D63419-F090-424F-AF11-A05C407C6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078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F1AF4-C15C-3448-AA50-41134F49A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3068F2-A314-D140-848D-3B8CE6624C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A2895A-A15B-6240-8897-7029C68585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4D99B2-3DAD-E540-920D-38ED75985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CFD3B8-E1B2-BF4F-A518-67AA91F95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A48E19-5CDA-1844-9075-C01DBC7CE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263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AEC78-6D01-F976-75AF-2786B3F71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110C50-97BA-57AC-5060-A17B946BA5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51A090-0F31-90DC-961A-4917794A0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EE0DE-B61D-4686-9A74-FCC262FC058F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3883ED-827E-130A-B811-71A0D11BA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3997D5-3AF8-2009-71D3-459940A1E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49CB4-7204-49F1-8046-C8D8E4B91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3017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009D2-C06A-BC46-BBFB-84306F6B2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A1E9A2-DD08-5C46-A16E-1C971A93D4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A9328A-274B-A746-8FD5-AFF051BEC1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AF4499-0B29-9745-852A-CFBE13F85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893CFF-D2F0-EA48-98C2-569EBC3DF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BD64B5-9737-F146-9884-6AFEF6029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1527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0AB0C-0EED-0E4A-98A2-CB764ECBD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5DD8AF-4897-3349-8A9B-4AC327B7B9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A6B9A2-F06C-4B47-BB1A-069D32727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52ACC-984B-3545-AE9F-C1A77E449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F570FF-1ACA-0048-9A5E-91B60DD3A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3353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82801C-DF82-5149-9CDF-CE1584832D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D29798-5694-1F41-A8A9-3F2AF483BD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C3B3AA-09B1-F441-B7C0-172B50F11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D0DD99-5583-274E-81EF-CF2F7C584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2359ED-D4B0-A34D-8E53-5676CF70D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638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7F00D-439A-DA30-583D-C2AEF335B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EC418D-7580-D94D-FBE6-773096A19C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8870EE-E8A5-CC00-AD89-98DE42083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EE0DE-B61D-4686-9A74-FCC262FC058F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16D923-CA09-600B-CE05-88F28F857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4529CA-E8A3-C211-A61D-7B663A6E1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49CB4-7204-49F1-8046-C8D8E4B91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926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2DA97-7F3A-1250-744C-F00E25FB7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7F9CA-9966-0AF0-7CD5-A4CD31A14B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2CBC39-49D5-7A62-9DF1-1478858742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CFEE09-0F71-7EA3-D140-B77CFB326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EE0DE-B61D-4686-9A74-FCC262FC058F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232475-568A-55FB-B3BB-2175D769F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4D0006-E1E7-AF46-29C7-68CC99197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49CB4-7204-49F1-8046-C8D8E4B91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283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44B4D-4E9A-4D9A-D121-FD38B5E57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877BFC-26B2-0918-F607-C55AB9DBB9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79D848-1E5C-FC85-0C0B-FB406F56B5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9EAFE5-17AF-79AD-497D-B6DB3A2F97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C42679-F77F-244A-E03F-5785ACA1C3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F92E52-A5EA-C530-D590-18C695007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EE0DE-B61D-4686-9A74-FCC262FC058F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AA7980-FE1E-A18C-6B20-EF7CC135E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40694A-9871-9732-CBE8-CA1FB098A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49CB4-7204-49F1-8046-C8D8E4B91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28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A3B70-553C-AB81-1D48-06CC62D00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646B08-F184-E1D1-33AE-FC26C3521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EE0DE-B61D-4686-9A74-FCC262FC058F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DDE5D2-8908-C76D-AD5B-529DDA371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552196-621A-06BC-F7B5-201C37DFF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49CB4-7204-49F1-8046-C8D8E4B91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651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5B011E-E20E-5E48-052A-27272F44D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EE0DE-B61D-4686-9A74-FCC262FC058F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9B6582-88D1-5B0A-0A01-4A856951E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E38B72-B7C6-1BFE-5B6F-8D83621BA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49CB4-7204-49F1-8046-C8D8E4B91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932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97AC5-D649-8D17-2865-33378B2FD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62FCA4-352B-C661-1DA9-DF3D764274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99FE1A-944A-4D36-4E77-AA7E6B1FDD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058D2D-B503-1342-0F97-D9039BC98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EE0DE-B61D-4686-9A74-FCC262FC058F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E1F6FA-D070-32C8-152C-E03074504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83C283-FACF-EF67-7694-94BEDEABF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49CB4-7204-49F1-8046-C8D8E4B91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373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DF25D-EBC7-FF5D-89CD-C5146C746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E2F8D9-CAF0-A34F-0743-A98CA21915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23D48B-940C-9496-68E6-9AFDFE9352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0D9992-8E3C-36CB-47C8-4AE573044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EE0DE-B61D-4686-9A74-FCC262FC058F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9B3792-B134-0A45-A836-AB354C8DE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4140A1-D5FB-3B98-0CA5-D9B9C96D3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49CB4-7204-49F1-8046-C8D8E4B91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795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6A7266-29F9-C67F-9B5D-85F143562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5BF55C-8A3D-15F8-E369-1B8FB7FC96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BE2DBE-121C-FFC5-8A7D-AEA1A7A109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B3EE0DE-B61D-4686-9A74-FCC262FC058F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1F88F5-DB59-EB14-6029-50C1AB501C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15CB06-34EC-7429-4553-93446FD465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8249CB4-7204-49F1-8046-C8D8E4B91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684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8738B9-98B2-7D4D-8DDD-C7C43F5E0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DCA401-F7CD-394E-832A-A295CA4615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2F235-71BA-0F46-AAAF-16AE080ADB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10223-5ADC-934C-8BE1-8265A0335AF6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6FE667-FF9F-7048-BBB5-18F264CC9F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BF98EB-EC54-DF41-AEEF-8673DD4677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046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emf"/><Relationship Id="rId9" Type="http://schemas.openxmlformats.org/officeDocument/2006/relationships/image" Target="../media/image9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21.svg"/><Relationship Id="rId4" Type="http://schemas.openxmlformats.org/officeDocument/2006/relationships/image" Target="../media/image4.emf"/><Relationship Id="rId9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emf"/><Relationship Id="rId9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1.svg"/><Relationship Id="rId3" Type="http://schemas.openxmlformats.org/officeDocument/2006/relationships/image" Target="../media/image2.emf"/><Relationship Id="rId7" Type="http://schemas.openxmlformats.org/officeDocument/2006/relationships/image" Target="../media/image7.svg"/><Relationship Id="rId12" Type="http://schemas.openxmlformats.org/officeDocument/2006/relationships/image" Target="../media/image10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.png"/><Relationship Id="rId11" Type="http://schemas.openxmlformats.org/officeDocument/2006/relationships/image" Target="../media/image9.svg"/><Relationship Id="rId5" Type="http://schemas.openxmlformats.org/officeDocument/2006/relationships/image" Target="../media/image4.emf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1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6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image" Target="../media/image17.jp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.emf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A black and white sketch of a military plaza&#10;&#10;">
            <a:extLst>
              <a:ext uri="{FF2B5EF4-FFF2-40B4-BE49-F238E27FC236}">
                <a16:creationId xmlns:a16="http://schemas.microsoft.com/office/drawing/2014/main" id="{D007E481-A439-AB2A-A420-EEA39CAD4E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90"/>
          <a:stretch/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C0AF97-B1C7-ACDC-AA84-18DD3E14F3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35402" y="743447"/>
            <a:ext cx="3875598" cy="3692028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5200" b="1" i="1" dirty="0">
                <a:solidFill>
                  <a:schemeClr val="bg2">
                    <a:lumMod val="50000"/>
                  </a:schemeClr>
                </a:solidFill>
              </a:rPr>
              <a:t>Unidad 3: </a:t>
            </a:r>
            <a:br>
              <a:rPr lang="en-US" sz="5200" b="1" i="1" dirty="0"/>
            </a:br>
            <a:r>
              <a:rPr lang="en-US" sz="5200" b="1" dirty="0">
                <a:solidFill>
                  <a:srgbClr val="0070C0"/>
                </a:solidFill>
              </a:rPr>
              <a:t>La </a:t>
            </a:r>
            <a:r>
              <a:rPr lang="en-US" sz="5200" b="1" dirty="0" err="1">
                <a:solidFill>
                  <a:srgbClr val="0070C0"/>
                </a:solidFill>
              </a:rPr>
              <a:t>época</a:t>
            </a:r>
            <a:r>
              <a:rPr lang="en-US" sz="5200" b="1" dirty="0">
                <a:solidFill>
                  <a:srgbClr val="0070C0"/>
                </a:solidFill>
              </a:rPr>
              <a:t> colonial </a:t>
            </a:r>
            <a:r>
              <a:rPr lang="en-US" sz="5200" b="1" dirty="0" err="1">
                <a:solidFill>
                  <a:srgbClr val="0070C0"/>
                </a:solidFill>
              </a:rPr>
              <a:t>española</a:t>
            </a:r>
            <a:endParaRPr lang="en-US" sz="5200" b="1" dirty="0">
              <a:solidFill>
                <a:srgbClr val="0070C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5E7D88-B411-0667-9CA2-7DAF8B9F01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35403" y="4629234"/>
            <a:ext cx="3445766" cy="1485319"/>
          </a:xfrm>
          <a:noFill/>
        </p:spPr>
        <p:txBody>
          <a:bodyPr>
            <a:normAutofit fontScale="92500" lnSpcReduction="20000"/>
          </a:bodyPr>
          <a:lstStyle/>
          <a:p>
            <a:pPr algn="l"/>
            <a:r>
              <a:rPr lang="en-US" sz="4000" b="1" i="1" dirty="0" err="1">
                <a:solidFill>
                  <a:schemeClr val="bg2">
                    <a:lumMod val="50000"/>
                  </a:schemeClr>
                </a:solidFill>
                <a:latin typeface="Gotham book"/>
              </a:rPr>
              <a:t>Lección</a:t>
            </a:r>
            <a:r>
              <a:rPr lang="en-US" sz="4000" b="1" i="1" dirty="0">
                <a:solidFill>
                  <a:schemeClr val="bg2">
                    <a:lumMod val="50000"/>
                  </a:schemeClr>
                </a:solidFill>
                <a:latin typeface="Gotham book"/>
              </a:rPr>
              <a:t> 9: </a:t>
            </a:r>
          </a:p>
          <a:p>
            <a:pPr algn="l"/>
            <a:r>
              <a:rPr lang="en-US" sz="4000" b="1" i="1" dirty="0">
                <a:solidFill>
                  <a:srgbClr val="0070C0"/>
                </a:solidFill>
                <a:latin typeface="Gotham book"/>
              </a:rPr>
              <a:t>Mirando </a:t>
            </a:r>
            <a:r>
              <a:rPr lang="en-US" sz="4000" b="1" i="1" dirty="0" err="1">
                <a:solidFill>
                  <a:srgbClr val="0070C0"/>
                </a:solidFill>
                <a:latin typeface="Gotham book"/>
              </a:rPr>
              <a:t>hacia</a:t>
            </a:r>
            <a:r>
              <a:rPr lang="en-US" sz="4000" b="1" i="1" dirty="0">
                <a:solidFill>
                  <a:srgbClr val="0070C0"/>
                </a:solidFill>
                <a:latin typeface="Gotham book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Gotham book"/>
              </a:rPr>
              <a:t>adelante</a:t>
            </a:r>
            <a:endParaRPr lang="en-US" sz="4000" b="1" i="1" dirty="0">
              <a:solidFill>
                <a:srgbClr val="0070C0"/>
              </a:solidFill>
              <a:latin typeface="Gotham book"/>
            </a:endParaRPr>
          </a:p>
        </p:txBody>
      </p:sp>
    </p:spTree>
    <p:extLst>
      <p:ext uri="{BB962C8B-B14F-4D97-AF65-F5344CB8AC3E}">
        <p14:creationId xmlns:p14="http://schemas.microsoft.com/office/powerpoint/2010/main" val="39130847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8A73B3-4C75-F96B-DF20-D57E7726ED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223CDDA-F003-00AF-2A9F-BCB3536AF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4000"/>
          </a:blip>
          <a:srcRect l="19624" r="509" b="1646"/>
          <a:stretch/>
        </p:blipFill>
        <p:spPr>
          <a:xfrm rot="16200000">
            <a:off x="2673591" y="-2656909"/>
            <a:ext cx="6858000" cy="1219200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F8D066D-29DC-2961-548F-792D30DB8F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993900"/>
            <a:ext cx="12192000" cy="2527300"/>
          </a:xfrm>
          <a:prstGeom prst="rect">
            <a:avLst/>
          </a:prstGeom>
          <a:solidFill>
            <a:srgbClr val="0073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63BA8F6-9D0C-08D4-98B6-52F97DBA4E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" y="1993900"/>
            <a:ext cx="2527301" cy="2527301"/>
          </a:xfrm>
          <a:prstGeom prst="rect">
            <a:avLst/>
          </a:prstGeom>
        </p:spPr>
      </p:pic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E0646684-DD99-23ED-DF2C-9DD10E4D31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5870" y="2500730"/>
            <a:ext cx="1322782" cy="134698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6B725AA-CBF8-CF6D-F570-E9C321290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775D3E4B-1C21-50DD-BFC6-7B06D039F91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82036" y="1875035"/>
            <a:ext cx="8240486" cy="264616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900" i="1" dirty="0">
                <a:solidFill>
                  <a:schemeClr val="bg1">
                    <a:lumMod val="85000"/>
                  </a:schemeClr>
                </a:solidFill>
                <a:latin typeface="Gotham Medium"/>
              </a:rPr>
              <a:t>Mirando </a:t>
            </a:r>
            <a:r>
              <a:rPr lang="en-US" sz="4900" i="1" dirty="0" err="1">
                <a:solidFill>
                  <a:schemeClr val="bg1">
                    <a:lumMod val="85000"/>
                  </a:schemeClr>
                </a:solidFill>
                <a:latin typeface="Gotham Medium"/>
              </a:rPr>
              <a:t>hacia</a:t>
            </a:r>
            <a:r>
              <a:rPr lang="en-US" sz="4900" i="1" dirty="0">
                <a:solidFill>
                  <a:schemeClr val="bg1">
                    <a:lumMod val="85000"/>
                  </a:schemeClr>
                </a:solidFill>
                <a:latin typeface="Gotham Medium"/>
              </a:rPr>
              <a:t> </a:t>
            </a:r>
            <a:r>
              <a:rPr lang="en-US" sz="4900" i="1" dirty="0" err="1">
                <a:solidFill>
                  <a:schemeClr val="bg1">
                    <a:lumMod val="85000"/>
                  </a:schemeClr>
                </a:solidFill>
                <a:latin typeface="Gotham Medium"/>
              </a:rPr>
              <a:t>adelante</a:t>
            </a:r>
            <a:br>
              <a:rPr lang="en-US" dirty="0">
                <a:latin typeface="Gotham Medium"/>
              </a:rPr>
            </a:br>
            <a:r>
              <a:rPr lang="en-US" sz="10000" b="1" dirty="0" err="1">
                <a:solidFill>
                  <a:schemeClr val="bg1"/>
                </a:solidFill>
                <a:latin typeface="Gotham Medium"/>
              </a:rPr>
              <a:t>Billete</a:t>
            </a:r>
            <a:r>
              <a:rPr lang="en-US" sz="10000" b="1" dirty="0">
                <a:solidFill>
                  <a:schemeClr val="bg1"/>
                </a:solidFill>
                <a:latin typeface="Gotham Medium"/>
              </a:rPr>
              <a:t> de </a:t>
            </a:r>
            <a:r>
              <a:rPr lang="en-US" sz="10000" b="1" dirty="0" err="1">
                <a:solidFill>
                  <a:schemeClr val="bg1"/>
                </a:solidFill>
                <a:latin typeface="Gotham Medium"/>
              </a:rPr>
              <a:t>salida</a:t>
            </a:r>
            <a:endParaRPr lang="en-US" sz="10000" b="1" dirty="0">
              <a:solidFill>
                <a:schemeClr val="bg1"/>
              </a:solidFill>
              <a:latin typeface="Gotham Medium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CCABAD5-E23D-9DAA-184C-B9AB43E07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0214" y="436670"/>
            <a:ext cx="1208326" cy="1208326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905AD0CC-154E-5C67-5F52-6377DC96C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1786509" y="2822949"/>
            <a:ext cx="1071092" cy="1071092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96F28E3B-A7D4-D565-CB11-72A9B747C8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-1762567" y="3985428"/>
            <a:ext cx="925793" cy="925793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9BB9AFAB-9723-259E-3A22-36B5361020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-1766201" y="5090230"/>
            <a:ext cx="842453" cy="842453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59B6C8A7-8D61-CE91-5DFE-4E02959A47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-1994988" y="1620692"/>
            <a:ext cx="1208326" cy="1208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1002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8994E6-82FF-D359-BA24-81A270E430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8A86DB2-0E27-5161-8D2A-6C12DC35C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0574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EC8B26-0AFA-CF3B-5A3E-8168A35A2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55BB6495-9CC7-9B86-C189-F37967703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0AD8FE88-BBF8-A9B6-77FF-944276047B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2C99A22-647B-B9FF-7C43-824844D9B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279598" y="6507258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itle 5">
            <a:extLst>
              <a:ext uri="{FF2B5EF4-FFF2-40B4-BE49-F238E27FC236}">
                <a16:creationId xmlns:a16="http://schemas.microsoft.com/office/drawing/2014/main" id="{EB906E03-2894-6777-191C-BAD7C6262DF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44501" y="13062"/>
            <a:ext cx="10626985" cy="13367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200" b="1" dirty="0" err="1">
                <a:latin typeface="Gotham Medium"/>
              </a:rPr>
              <a:t>Billete</a:t>
            </a:r>
            <a:r>
              <a:rPr lang="en-US" sz="4200" b="1" dirty="0">
                <a:latin typeface="Gotham Medium"/>
              </a:rPr>
              <a:t> de </a:t>
            </a:r>
            <a:r>
              <a:rPr lang="en-US" sz="4200" b="1" dirty="0" err="1">
                <a:latin typeface="Gotham Medium"/>
              </a:rPr>
              <a:t>salida</a:t>
            </a:r>
            <a:r>
              <a:rPr lang="en-US" sz="4500" b="1" dirty="0">
                <a:latin typeface="Gotham Medium"/>
              </a:rPr>
              <a:t>: </a:t>
            </a:r>
            <a:br>
              <a:rPr lang="en-US" sz="4500" dirty="0">
                <a:latin typeface="Gotham Medium"/>
              </a:rPr>
            </a:br>
            <a:r>
              <a:rPr lang="es-ES" sz="3800" dirty="0">
                <a:latin typeface="Gotham Medium"/>
              </a:rPr>
              <a:t>Sigue las instrucciones para completar tu ticket de salida</a:t>
            </a:r>
            <a:r>
              <a:rPr lang="en-US" sz="4000" dirty="0">
                <a:latin typeface="Gotham Medium"/>
              </a:rPr>
              <a:t>.</a:t>
            </a:r>
            <a:endParaRPr lang="en-US" sz="4400" dirty="0">
              <a:latin typeface="Gotham Medium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535523-54D1-6823-06F4-388B9B05B56E}"/>
              </a:ext>
            </a:extLst>
          </p:cNvPr>
          <p:cNvSpPr txBox="1"/>
          <p:nvPr/>
        </p:nvSpPr>
        <p:spPr>
          <a:xfrm>
            <a:off x="3136143" y="1428945"/>
            <a:ext cx="582385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3600" dirty="0">
                <a:solidFill>
                  <a:srgbClr val="0070C0"/>
                </a:solidFill>
              </a:rPr>
              <a:t>Marca o destaca qué acción crees que México es más probable para abordar sus preocupaciones sobre Texas</a:t>
            </a:r>
            <a:r>
              <a:rPr lang="en-US" sz="3600" dirty="0">
                <a:solidFill>
                  <a:srgbClr val="0070C0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3600" dirty="0">
                <a:solidFill>
                  <a:srgbClr val="00B050"/>
                </a:solidFill>
              </a:rPr>
              <a:t>Explica por qué crees que México tomaría esa acción</a:t>
            </a:r>
            <a:r>
              <a:rPr lang="en-US" sz="3600" dirty="0">
                <a:solidFill>
                  <a:srgbClr val="00B050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7030A0"/>
                </a:solidFill>
              </a:rPr>
              <a:t>Habla con </a:t>
            </a:r>
            <a:r>
              <a:rPr lang="en-US" sz="3600" dirty="0" err="1">
                <a:solidFill>
                  <a:srgbClr val="7030A0"/>
                </a:solidFill>
              </a:rPr>
              <a:t>una</a:t>
            </a:r>
            <a:r>
              <a:rPr lang="en-US" sz="3600" dirty="0">
                <a:solidFill>
                  <a:srgbClr val="7030A0"/>
                </a:solidFill>
              </a:rPr>
              <a:t> pareja.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32971835-7506-BB80-5C44-BF6BFB24E9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28284" y="1644999"/>
            <a:ext cx="925793" cy="925793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082F08C9-6EE1-7350-0DCE-764E1F6D5C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28283" y="4094550"/>
            <a:ext cx="925793" cy="925793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6B35FE8B-512F-9C1B-22DF-D880BF0B6B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828283" y="5627077"/>
            <a:ext cx="842453" cy="842453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CA54AC74-24E5-33B2-D014-E84EB83E5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593872" y="1980633"/>
            <a:ext cx="3448422" cy="3448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0391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1A4E55-6B37-AEA1-DCBC-75623C047E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61DDDA3-BF00-C2FB-687B-F3E06C30EE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0574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4E2149-BFC3-D6EC-DC48-744A57E6CD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D635B885-B365-3AF7-5CD6-CF9467AD93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5522B9C5-A339-9C94-0934-ADCF3DCDA0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84063A5-FE76-24C4-0075-4CF20C1C45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447315" y="643722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itle 5">
            <a:extLst>
              <a:ext uri="{FF2B5EF4-FFF2-40B4-BE49-F238E27FC236}">
                <a16:creationId xmlns:a16="http://schemas.microsoft.com/office/drawing/2014/main" id="{9C1DC342-142D-10A0-03E2-B06E5D429EF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44501" y="13062"/>
            <a:ext cx="10249705" cy="10428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5400" b="1" dirty="0">
                <a:latin typeface="Gotham Medium"/>
              </a:rPr>
              <a:t>Comparte con la clase</a:t>
            </a:r>
            <a:endParaRPr lang="en-US" sz="5400" dirty="0">
              <a:solidFill>
                <a:schemeClr val="bg1"/>
              </a:solidFill>
              <a:latin typeface="Gotham Medium"/>
            </a:endParaRPr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8C49B021-3E0E-1628-EDFF-D384BEE56A24}"/>
              </a:ext>
            </a:extLst>
          </p:cNvPr>
          <p:cNvSpPr/>
          <p:nvPr/>
        </p:nvSpPr>
        <p:spPr>
          <a:xfrm>
            <a:off x="5061857" y="1240972"/>
            <a:ext cx="6063343" cy="1839685"/>
          </a:xfrm>
          <a:prstGeom prst="wedgeRoundRectCallout">
            <a:avLst>
              <a:gd name="adj1" fmla="val -72718"/>
              <a:gd name="adj2" fmla="val 28125"/>
              <a:gd name="adj3" fmla="val 16667"/>
            </a:avLst>
          </a:prstGeom>
          <a:solidFill>
            <a:srgbClr val="0073C2"/>
          </a:solidFill>
          <a:effectLst>
            <a:outerShdw blurRad="50800" dist="50800" dir="792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400" dirty="0">
                <a:solidFill>
                  <a:prstClr val="white"/>
                </a:solidFill>
              </a:rPr>
              <a:t>Creo </a:t>
            </a:r>
            <a:r>
              <a:rPr lang="en-US" sz="4400" dirty="0" err="1">
                <a:solidFill>
                  <a:prstClr val="white"/>
                </a:solidFill>
              </a:rPr>
              <a:t>que</a:t>
            </a:r>
            <a:r>
              <a:rPr lang="en-US" sz="4400" dirty="0">
                <a:solidFill>
                  <a:prstClr val="white"/>
                </a:solidFill>
              </a:rPr>
              <a:t> México </a:t>
            </a:r>
            <a:r>
              <a:rPr lang="en-US" sz="4400" dirty="0" err="1">
                <a:solidFill>
                  <a:prstClr val="white"/>
                </a:solidFill>
              </a:rPr>
              <a:t>probablemente</a:t>
            </a:r>
            <a:r>
              <a:rPr lang="en-US" sz="4400" dirty="0">
                <a:solidFill>
                  <a:prstClr val="white"/>
                </a:solidFill>
              </a:rPr>
              <a:t> ______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14745403-86EC-52D0-648D-250E5D97CCB5}"/>
              </a:ext>
            </a:extLst>
          </p:cNvPr>
          <p:cNvSpPr/>
          <p:nvPr/>
        </p:nvSpPr>
        <p:spPr>
          <a:xfrm>
            <a:off x="2383972" y="3397800"/>
            <a:ext cx="6063343" cy="2654860"/>
          </a:xfrm>
          <a:prstGeom prst="wedgeRoundRectCallout">
            <a:avLst>
              <a:gd name="adj1" fmla="val 64804"/>
              <a:gd name="adj2" fmla="val 32859"/>
              <a:gd name="adj3" fmla="val 16667"/>
            </a:avLst>
          </a:prstGeom>
          <a:solidFill>
            <a:srgbClr val="0073C2"/>
          </a:solidFill>
          <a:effectLst>
            <a:outerShdw blurRad="50800" dist="50800" dir="792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s-ES" sz="4800" dirty="0">
                <a:solidFill>
                  <a:prstClr val="white"/>
                </a:solidFill>
              </a:rPr>
              <a:t>Creo que México tomará esta medida porque ______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A047CA74-6DE2-BCD6-6A02-85DDAB00D9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93998" y="4595227"/>
            <a:ext cx="1360714" cy="1360714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8B2C8465-EAD9-C426-C324-D95E98E97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373084" y="1525456"/>
            <a:ext cx="1360714" cy="1360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551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344ED01-0C0E-4041-97B7-172E36E21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4000"/>
          </a:blip>
          <a:srcRect l="19624" r="509" b="1646"/>
          <a:stretch/>
        </p:blipFill>
        <p:spPr>
          <a:xfrm rot="16200000">
            <a:off x="2673591" y="-2656909"/>
            <a:ext cx="6858000" cy="1219200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733E6DD-1667-2E41-9B2F-5255FB9E45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993900"/>
            <a:ext cx="12192000" cy="2527300"/>
          </a:xfrm>
          <a:prstGeom prst="rect">
            <a:avLst/>
          </a:prstGeom>
          <a:solidFill>
            <a:srgbClr val="0073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9B2B87-1D73-E144-B83D-DB609F554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" y="1993900"/>
            <a:ext cx="2527301" cy="2527301"/>
          </a:xfrm>
          <a:prstGeom prst="rect">
            <a:avLst/>
          </a:prstGeom>
        </p:spPr>
      </p:pic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D4C1C8D6-9BDF-244C-8118-D3AF7C07FB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5870" y="2500730"/>
            <a:ext cx="1322782" cy="1346980"/>
          </a:xfrm>
          <a:prstGeom prst="rect">
            <a:avLst/>
          </a:prstGeom>
        </p:spPr>
      </p:pic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C6D4C57C-7352-31D5-D327-85FCCA92DF0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82036" y="1875035"/>
            <a:ext cx="8240486" cy="264616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1" dirty="0">
                <a:solidFill>
                  <a:schemeClr val="bg1">
                    <a:lumMod val="85000"/>
                  </a:schemeClr>
                </a:solidFill>
                <a:latin typeface="Gotham Medium"/>
              </a:rPr>
              <a:t>Mirando </a:t>
            </a:r>
            <a:r>
              <a:rPr lang="en-US" i="1" dirty="0" err="1">
                <a:solidFill>
                  <a:schemeClr val="bg1">
                    <a:lumMod val="85000"/>
                  </a:schemeClr>
                </a:solidFill>
                <a:latin typeface="Gotham Medium"/>
              </a:rPr>
              <a:t>hacia</a:t>
            </a:r>
            <a:r>
              <a:rPr lang="en-US" i="1" dirty="0">
                <a:solidFill>
                  <a:schemeClr val="bg1">
                    <a:lumMod val="85000"/>
                  </a:schemeClr>
                </a:solidFill>
                <a:latin typeface="Gotham Medium"/>
              </a:rPr>
              <a:t> </a:t>
            </a:r>
            <a:r>
              <a:rPr lang="en-US" i="1" dirty="0" err="1">
                <a:solidFill>
                  <a:schemeClr val="bg1">
                    <a:lumMod val="85000"/>
                  </a:schemeClr>
                </a:solidFill>
                <a:latin typeface="Gotham Medium"/>
              </a:rPr>
              <a:t>adelante</a:t>
            </a:r>
            <a:br>
              <a:rPr lang="en-US" dirty="0">
                <a:latin typeface="Gotham Medium"/>
              </a:rPr>
            </a:br>
            <a:r>
              <a:rPr lang="en-US" sz="11500" b="1" dirty="0" err="1">
                <a:solidFill>
                  <a:schemeClr val="bg1"/>
                </a:solidFill>
                <a:latin typeface="Gotham Medium"/>
              </a:rPr>
              <a:t>Calentamiento</a:t>
            </a:r>
            <a:endParaRPr lang="en-US" b="1" dirty="0">
              <a:solidFill>
                <a:schemeClr val="bg1"/>
              </a:solidFill>
              <a:latin typeface="Gotham Medium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585E77C-6540-01D3-752D-70FE942E8E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0214" y="436670"/>
            <a:ext cx="1208326" cy="1208326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2FB54E3A-705D-2728-C9E3-ED44D908B5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1786509" y="2822949"/>
            <a:ext cx="1071092" cy="1071092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CF4F3158-366A-A146-7433-58095BFA98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-1762567" y="3985428"/>
            <a:ext cx="925793" cy="925793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613993A3-5F6B-15FF-672C-0DC4C4800E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-1766201" y="5090230"/>
            <a:ext cx="842453" cy="842453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3EB61EEB-2ABE-539E-2891-325BDA4E7B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-1994988" y="1620692"/>
            <a:ext cx="1208326" cy="1208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575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24A8A882-B419-4D84-A827-6CE87FC9B7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50" b="375"/>
          <a:stretch/>
        </p:blipFill>
        <p:spPr>
          <a:xfrm>
            <a:off x="6498771" y="1568788"/>
            <a:ext cx="5693229" cy="418975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0574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A5ACA2-3436-B048-BAB2-05A7A5B3B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D0DFCA26-F947-4F47-A71A-87D2B4E67C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sp>
        <p:nvSpPr>
          <p:cNvPr id="12" name="TextBox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itle 5"/>
          <p:cNvSpPr txBox="1">
            <a:spLocks noGrp="1"/>
          </p:cNvSpPr>
          <p:nvPr>
            <p:ph type="title"/>
          </p:nvPr>
        </p:nvSpPr>
        <p:spPr>
          <a:xfrm>
            <a:off x="1544501" y="13062"/>
            <a:ext cx="10249705" cy="13367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500" b="1" dirty="0" err="1">
                <a:latin typeface="Gotham Medium"/>
              </a:rPr>
              <a:t>Calentamiento</a:t>
            </a:r>
            <a:r>
              <a:rPr lang="en-US" sz="4500" b="1" dirty="0">
                <a:latin typeface="Gotham Medium"/>
              </a:rPr>
              <a:t>: </a:t>
            </a:r>
            <a:br>
              <a:rPr lang="en-US" sz="4500" dirty="0">
                <a:latin typeface="Gotham Medium"/>
              </a:rPr>
            </a:br>
            <a:r>
              <a:rPr lang="es-ES" sz="4000" dirty="0">
                <a:latin typeface="Gotham Medium"/>
              </a:rPr>
              <a:t>Sigue las instrucciones para completar tu calentamiento</a:t>
            </a:r>
            <a:endParaRPr lang="en-US" sz="4400" dirty="0">
              <a:latin typeface="Gotham Medium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09BF485-2D3B-5A22-A536-931F1BF31A80}"/>
              </a:ext>
            </a:extLst>
          </p:cNvPr>
          <p:cNvSpPr txBox="1"/>
          <p:nvPr/>
        </p:nvSpPr>
        <p:spPr>
          <a:xfrm>
            <a:off x="3069771" y="1503485"/>
            <a:ext cx="480060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3800" dirty="0">
                <a:solidFill>
                  <a:schemeClr val="accent6">
                    <a:lumMod val="75000"/>
                  </a:schemeClr>
                </a:solidFill>
              </a:rPr>
              <a:t>Lee el extracto de un periódico de San Antonio en 1813</a:t>
            </a:r>
            <a:r>
              <a:rPr lang="en-US" sz="3800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3800" dirty="0">
                <a:solidFill>
                  <a:srgbClr val="7030A0"/>
                </a:solidFill>
              </a:rPr>
              <a:t>Considera el escenario y la pregunta</a:t>
            </a:r>
            <a:r>
              <a:rPr lang="en-US" sz="3800" dirty="0">
                <a:solidFill>
                  <a:srgbClr val="7030A0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rgbClr val="C00000"/>
                </a:solidFill>
              </a:rPr>
              <a:t>Graba </a:t>
            </a:r>
            <a:r>
              <a:rPr lang="en-US" sz="3800" dirty="0" err="1">
                <a:solidFill>
                  <a:srgbClr val="C00000"/>
                </a:solidFill>
              </a:rPr>
              <a:t>tu</a:t>
            </a:r>
            <a:r>
              <a:rPr lang="en-US" sz="3800" dirty="0">
                <a:solidFill>
                  <a:srgbClr val="C00000"/>
                </a:solidFill>
              </a:rPr>
              <a:t> </a:t>
            </a:r>
            <a:r>
              <a:rPr lang="en-US" sz="3800" dirty="0" err="1">
                <a:solidFill>
                  <a:srgbClr val="C00000"/>
                </a:solidFill>
              </a:rPr>
              <a:t>respuesta</a:t>
            </a:r>
            <a:r>
              <a:rPr lang="en-US" sz="3800" dirty="0">
                <a:solidFill>
                  <a:srgbClr val="C00000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rgbClr val="0070C0"/>
                </a:solidFill>
              </a:rPr>
              <a:t>Habla con </a:t>
            </a:r>
            <a:r>
              <a:rPr lang="en-US" sz="3800" dirty="0" err="1">
                <a:solidFill>
                  <a:srgbClr val="0070C0"/>
                </a:solidFill>
              </a:rPr>
              <a:t>una</a:t>
            </a:r>
            <a:r>
              <a:rPr lang="en-US" sz="3800" dirty="0">
                <a:solidFill>
                  <a:srgbClr val="0070C0"/>
                </a:solidFill>
              </a:rPr>
              <a:t> pareja.</a:t>
            </a:r>
          </a:p>
          <a:p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39C7F78C-0D7A-98A8-9F80-F7C535EE94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25230" y="2956161"/>
            <a:ext cx="1071092" cy="1071092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4EF1BB08-0E8A-E764-6243-661946B498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742040" y="1349829"/>
            <a:ext cx="1208326" cy="1208326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E1833055-92AC-75FE-E99F-00279097F8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883306" y="4299846"/>
            <a:ext cx="925793" cy="925793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CB479BBB-4FF1-4565-3433-18EF3B2844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875660" y="5498232"/>
            <a:ext cx="842453" cy="84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061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0574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A5ACA2-3436-B048-BAB2-05A7A5B3B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D0DFCA26-F947-4F47-A71A-87D2B4E67C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sp>
        <p:nvSpPr>
          <p:cNvPr id="12" name="TextBox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itle 5"/>
          <p:cNvSpPr txBox="1">
            <a:spLocks noGrp="1"/>
          </p:cNvSpPr>
          <p:nvPr>
            <p:ph type="title"/>
          </p:nvPr>
        </p:nvSpPr>
        <p:spPr>
          <a:xfrm>
            <a:off x="1544501" y="13062"/>
            <a:ext cx="10249705" cy="10428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b="1" dirty="0" err="1">
                <a:latin typeface="Gotham Medium"/>
              </a:rPr>
              <a:t>Comparte</a:t>
            </a:r>
            <a:r>
              <a:rPr lang="en-US" sz="5400" b="1" dirty="0">
                <a:latin typeface="Gotham Medium"/>
              </a:rPr>
              <a:t> con la </a:t>
            </a:r>
            <a:r>
              <a:rPr lang="en-US" sz="5400" b="1" dirty="0" err="1">
                <a:latin typeface="Gotham Medium"/>
              </a:rPr>
              <a:t>clase</a:t>
            </a:r>
            <a:endParaRPr lang="en-US" sz="5400" dirty="0">
              <a:latin typeface="Gotham Medium"/>
            </a:endParaRPr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8BF9ACE1-E895-9D6F-F9F3-A6E2D6B108E4}"/>
              </a:ext>
            </a:extLst>
          </p:cNvPr>
          <p:cNvSpPr/>
          <p:nvPr/>
        </p:nvSpPr>
        <p:spPr>
          <a:xfrm>
            <a:off x="4846858" y="1459615"/>
            <a:ext cx="6063343" cy="1631601"/>
          </a:xfrm>
          <a:prstGeom prst="wedgeRoundRectCallout">
            <a:avLst>
              <a:gd name="adj1" fmla="val -67691"/>
              <a:gd name="adj2" fmla="val 31461"/>
              <a:gd name="adj3" fmla="val 16667"/>
            </a:avLst>
          </a:prstGeom>
          <a:solidFill>
            <a:srgbClr val="0073C2"/>
          </a:solidFill>
          <a:effectLst>
            <a:outerShdw blurRad="50800" dist="50800" dir="792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s-ES" sz="3800" dirty="0">
                <a:solidFill>
                  <a:prstClr val="white"/>
                </a:solidFill>
              </a:rPr>
              <a:t>En 1813, la vida en San Antonio es ______________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D2B16F3B-B13F-EB43-48BE-DD7CD3D3796C}"/>
              </a:ext>
            </a:extLst>
          </p:cNvPr>
          <p:cNvSpPr/>
          <p:nvPr/>
        </p:nvSpPr>
        <p:spPr>
          <a:xfrm>
            <a:off x="2471057" y="3712030"/>
            <a:ext cx="6063343" cy="1631601"/>
          </a:xfrm>
          <a:prstGeom prst="wedgeRoundRectCallout">
            <a:avLst>
              <a:gd name="adj1" fmla="val 66061"/>
              <a:gd name="adj2" fmla="val 36131"/>
              <a:gd name="adj3" fmla="val 16667"/>
            </a:avLst>
          </a:prstGeom>
          <a:solidFill>
            <a:srgbClr val="0073C2"/>
          </a:solidFill>
          <a:effectLst>
            <a:outerShdw blurRad="50800" dist="50800" dir="792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s-ES" sz="4000" dirty="0">
                <a:solidFill>
                  <a:prstClr val="white"/>
                </a:solidFill>
              </a:rPr>
              <a:t>Una opción para mejorar las cosas podría ser ______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05365BCC-B392-C135-0EAE-819EAB8D5D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20943" y="4290630"/>
            <a:ext cx="1189258" cy="1189258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9279BB9C-02EA-446B-3A03-2B12786E0C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362200" y="1789342"/>
            <a:ext cx="1189258" cy="1189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120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5326671" y="-5351588"/>
            <a:ext cx="1524002" cy="12206659"/>
          </a:xfrm>
          <a:prstGeom prst="rect">
            <a:avLst/>
          </a:prstGeom>
          <a:solidFill>
            <a:srgbClr val="0073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7B4D059F-65A8-8C4D-8411-207E58E1B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5313" y="220479"/>
            <a:ext cx="976941" cy="994812"/>
          </a:xfrm>
          <a:prstGeom prst="rect">
            <a:avLst/>
          </a:prstGeom>
        </p:spPr>
      </p:pic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id="{5376B541-C1FA-BF6E-B5FD-A0BCF1D0BE8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35479" y="13062"/>
            <a:ext cx="8240486" cy="13803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dirty="0" err="1">
                <a:solidFill>
                  <a:schemeClr val="bg1"/>
                </a:solidFill>
                <a:latin typeface="Gotham Medium"/>
              </a:rPr>
              <a:t>Preguntas</a:t>
            </a:r>
            <a:r>
              <a:rPr lang="en-US" sz="8000" dirty="0">
                <a:solidFill>
                  <a:schemeClr val="bg1"/>
                </a:solidFill>
                <a:latin typeface="Gotham Medium"/>
              </a:rPr>
              <a:t> </a:t>
            </a:r>
            <a:r>
              <a:rPr lang="en-US" sz="8000" dirty="0" err="1">
                <a:solidFill>
                  <a:schemeClr val="bg1"/>
                </a:solidFill>
                <a:latin typeface="Gotham Medium"/>
              </a:rPr>
              <a:t>esenciales</a:t>
            </a:r>
            <a:endParaRPr lang="en-US" sz="8000" dirty="0">
              <a:solidFill>
                <a:schemeClr val="bg1"/>
              </a:solidFill>
              <a:latin typeface="Gotham Medium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43754FD-D646-C773-3B22-2DF9134E72A1}"/>
              </a:ext>
            </a:extLst>
          </p:cNvPr>
          <p:cNvSpPr txBox="1"/>
          <p:nvPr/>
        </p:nvSpPr>
        <p:spPr>
          <a:xfrm>
            <a:off x="1077686" y="2035629"/>
            <a:ext cx="10363200" cy="3384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10000"/>
              </a:lnSpc>
              <a:spcAft>
                <a:spcPts val="600"/>
              </a:spcAft>
              <a:defRPr/>
            </a:pPr>
            <a:r>
              <a:rPr lang="es-ES" sz="4800" dirty="0">
                <a:solidFill>
                  <a:srgbClr val="0070C0"/>
                </a:solidFill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Cómo afectó la era colonial española a Texas y a su población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lvl="0" algn="ctr">
              <a:lnSpc>
                <a:spcPct val="110000"/>
              </a:lnSpc>
              <a:spcAft>
                <a:spcPts val="600"/>
              </a:spcAft>
              <a:defRPr/>
            </a:pPr>
            <a:r>
              <a:rPr lang="es-ES" sz="4800" dirty="0">
                <a:solidFill>
                  <a:srgbClr val="0070C0"/>
                </a:solidFill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Cómo planteó Texas un desafío al gobierno de México en 1821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95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5326671" y="-5351588"/>
            <a:ext cx="1524002" cy="12206659"/>
          </a:xfrm>
          <a:prstGeom prst="rect">
            <a:avLst/>
          </a:prstGeom>
          <a:solidFill>
            <a:srgbClr val="0073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7B4D059F-65A8-8C4D-8411-207E58E1B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5313" y="220479"/>
            <a:ext cx="976941" cy="994812"/>
          </a:xfrm>
          <a:prstGeom prst="rect">
            <a:avLst/>
          </a:prstGeom>
        </p:spPr>
      </p:pic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id="{AA0FBFBF-DF50-12F8-85CD-D1AB10083F9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35478" y="13061"/>
            <a:ext cx="8493035" cy="1490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7400" dirty="0">
                <a:solidFill>
                  <a:schemeClr val="bg1"/>
                </a:solidFill>
                <a:latin typeface="Gotham Medium"/>
              </a:rPr>
              <a:t>En la lección de hoy...</a:t>
            </a:r>
            <a:endParaRPr lang="en-US" sz="7400" dirty="0">
              <a:solidFill>
                <a:schemeClr val="bg1"/>
              </a:solidFill>
              <a:latin typeface="Gotham Medium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CF76A14-8E8E-BC23-58D9-55992D4E1090}"/>
              </a:ext>
            </a:extLst>
          </p:cNvPr>
          <p:cNvSpPr txBox="1"/>
          <p:nvPr/>
        </p:nvSpPr>
        <p:spPr>
          <a:xfrm>
            <a:off x="544287" y="1785257"/>
            <a:ext cx="11249920" cy="4450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10000"/>
              </a:lnSpc>
              <a:buFont typeface="+mj-lt"/>
              <a:buAutoNum type="arabicPeriod"/>
              <a:tabLst>
                <a:tab pos="457200" algn="l"/>
              </a:tabLst>
              <a:defRPr/>
            </a:pPr>
            <a:r>
              <a:rPr lang="es-ES" sz="3700" b="1" i="1" u="sng" dirty="0">
                <a:solidFill>
                  <a:srgbClr val="70AD47">
                    <a:lumMod val="75000"/>
                  </a:srgbClr>
                </a:solidFill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Examinaremos</a:t>
            </a:r>
            <a:r>
              <a:rPr lang="es-ES" sz="3700" dirty="0">
                <a:solidFill>
                  <a:srgbClr val="70AD47">
                    <a:lumMod val="75000"/>
                  </a:srgbClr>
                </a:solidFill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 la situación social y económica en Texas en 1821 e identificaremos los desafíos específicos que Texas planteó al recién formado gobierno de México</a:t>
            </a:r>
            <a:r>
              <a:rPr lang="en-US" sz="3700" dirty="0">
                <a:solidFill>
                  <a:srgbClr val="70AD47">
                    <a:lumMod val="75000"/>
                  </a:srgbClr>
                </a:solidFill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kumimoji="0" lang="en-US" sz="3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0000"/>
              </a:lnSpc>
              <a:buFont typeface="+mj-lt"/>
              <a:buAutoNum type="arabicPeriod"/>
              <a:tabLst>
                <a:tab pos="457200" algn="l"/>
              </a:tabLst>
              <a:defRPr/>
            </a:pPr>
            <a:r>
              <a:rPr lang="es-ES" sz="3700" b="1" i="1" u="sng" dirty="0">
                <a:solidFill>
                  <a:srgbClr val="7030A0"/>
                </a:solidFill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Leeré </a:t>
            </a:r>
            <a:r>
              <a:rPr lang="es-ES" sz="3700" dirty="0">
                <a:solidFill>
                  <a:srgbClr val="7030A0"/>
                </a:solidFill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extractos de fuentes primarias para identificar desafíos específicos relacionados con Texas y responderé a preguntas de comprensión sobre cada extracto</a:t>
            </a:r>
            <a:r>
              <a:rPr kumimoji="0" lang="en-US" sz="3700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37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07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2000"/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5326671" y="-5351588"/>
            <a:ext cx="1524002" cy="12206659"/>
          </a:xfrm>
          <a:prstGeom prst="rect">
            <a:avLst/>
          </a:prstGeom>
          <a:solidFill>
            <a:srgbClr val="0073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7B4D059F-65A8-8C4D-8411-207E58E1B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35313" y="220479"/>
            <a:ext cx="976941" cy="994812"/>
          </a:xfrm>
          <a:prstGeom prst="rect">
            <a:avLst/>
          </a:prstGeom>
        </p:spPr>
      </p:pic>
      <p:sp>
        <p:nvSpPr>
          <p:cNvPr id="8" name="Title 5"/>
          <p:cNvSpPr txBox="1">
            <a:spLocks noGrp="1"/>
          </p:cNvSpPr>
          <p:nvPr>
            <p:ph type="title"/>
          </p:nvPr>
        </p:nvSpPr>
        <p:spPr>
          <a:xfrm>
            <a:off x="1523999" y="13062"/>
            <a:ext cx="9331566" cy="12022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chemeClr val="bg1"/>
                </a:solidFill>
                <a:latin typeface="Gotham Medium"/>
              </a:rPr>
              <a:t>Transición a una nueva era</a:t>
            </a:r>
            <a:endParaRPr lang="en-US" dirty="0">
              <a:latin typeface="Gotham Medium"/>
            </a:endParaRPr>
          </a:p>
        </p:txBody>
      </p:sp>
      <p:sp>
        <p:nvSpPr>
          <p:cNvPr id="9" name="TextBox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214283" y="6452855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 descr="A photograph of the presidio at La Bahia. The bricks are old and worn. There is a small chapel within the walls of the presidio that you can see over the tops of the presidio walls. ">
            <a:extLst>
              <a:ext uri="{FF2B5EF4-FFF2-40B4-BE49-F238E27FC236}">
                <a16:creationId xmlns:a16="http://schemas.microsoft.com/office/drawing/2014/main" id="{607E24DA-19CC-124E-AD17-33542391CB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082" y="1852094"/>
            <a:ext cx="10408832" cy="3536334"/>
          </a:xfrm>
          <a:prstGeom prst="rect">
            <a:avLst/>
          </a:prstGeom>
          <a:noFill/>
          <a:effectLst>
            <a:outerShdw blurRad="50800" dist="50800" dir="7920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87074DA-CDA3-AA95-57CC-BA160E628A15}"/>
              </a:ext>
            </a:extLst>
          </p:cNvPr>
          <p:cNvSpPr txBox="1"/>
          <p:nvPr/>
        </p:nvSpPr>
        <p:spPr>
          <a:xfrm>
            <a:off x="1959429" y="5519057"/>
            <a:ext cx="87956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i="1" dirty="0">
                <a:latin typeface="Gotham book"/>
              </a:rPr>
              <a:t>El Presidio de La Bahía. 
El portal a la historia de Texas</a:t>
            </a:r>
            <a:r>
              <a:rPr lang="en-US" sz="2400" b="0" i="1" dirty="0">
                <a:solidFill>
                  <a:srgbClr val="000000"/>
                </a:solidFill>
                <a:effectLst/>
                <a:latin typeface="Gotham book"/>
              </a:rPr>
              <a:t>.</a:t>
            </a:r>
            <a:endParaRPr lang="en-US" sz="2400" i="1" dirty="0">
              <a:latin typeface="Gotham book"/>
            </a:endParaRPr>
          </a:p>
        </p:txBody>
      </p:sp>
    </p:spTree>
    <p:extLst>
      <p:ext uri="{BB962C8B-B14F-4D97-AF65-F5344CB8AC3E}">
        <p14:creationId xmlns:p14="http://schemas.microsoft.com/office/powerpoint/2010/main" val="3999667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"/>
            <a:lum/>
          </a:blip>
          <a:srcRect/>
          <a:stretch>
            <a:fillRect t="-83000" b="-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0574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A5ACA2-3436-B048-BAB2-05A7A5B3B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D0DFCA26-F947-4F47-A71A-87D2B4E67C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sp>
        <p:nvSpPr>
          <p:cNvPr id="10" name="Title 5"/>
          <p:cNvSpPr txBox="1">
            <a:spLocks noGrp="1"/>
          </p:cNvSpPr>
          <p:nvPr>
            <p:ph type="title"/>
          </p:nvPr>
        </p:nvSpPr>
        <p:spPr>
          <a:xfrm>
            <a:off x="1603674" y="182965"/>
            <a:ext cx="3673900" cy="28947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6600" dirty="0">
                <a:solidFill>
                  <a:srgbClr val="0070C0"/>
                </a:solidFill>
                <a:latin typeface="Gotham Medium"/>
              </a:rPr>
              <a:t>Qué está pasando en Texas</a:t>
            </a:r>
            <a:r>
              <a:rPr lang="en-US" sz="6600" dirty="0">
                <a:solidFill>
                  <a:srgbClr val="0070C0"/>
                </a:solidFill>
                <a:latin typeface="Gotham Medium"/>
              </a:rPr>
              <a:t>?</a:t>
            </a:r>
            <a:endParaRPr lang="en-US" sz="8800" dirty="0">
              <a:solidFill>
                <a:srgbClr val="0070C0"/>
              </a:solidFill>
              <a:latin typeface="Gotham Medium"/>
            </a:endParaRPr>
          </a:p>
        </p:txBody>
      </p:sp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603674" y="643722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 descr="A map showing the political borders of Mexico in 1821 at the founding of the nation.">
            <a:extLst>
              <a:ext uri="{FF2B5EF4-FFF2-40B4-BE49-F238E27FC236}">
                <a16:creationId xmlns:a16="http://schemas.microsoft.com/office/drawing/2014/main" id="{2A7984C4-B0C2-A722-1FCE-531C884435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620" y="316779"/>
            <a:ext cx="6181588" cy="5872148"/>
          </a:xfrm>
          <a:prstGeom prst="rect">
            <a:avLst/>
          </a:prstGeom>
          <a:noFill/>
          <a:ln>
            <a:noFill/>
          </a:ln>
          <a:effectLst>
            <a:outerShdw blurRad="50800" dist="50800" dir="792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36FC1425-735C-F93C-59F9-71EDD37E7E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85717" y="1784195"/>
            <a:ext cx="1605776" cy="147196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106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"/>
            <a:lum/>
          </a:blip>
          <a:srcRect/>
          <a:stretch>
            <a:fillRect t="-83000" b="-83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519936E-33E8-F3EE-28CF-A87958800D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5">
            <a:extLst>
              <a:ext uri="{FF2B5EF4-FFF2-40B4-BE49-F238E27FC236}">
                <a16:creationId xmlns:a16="http://schemas.microsoft.com/office/drawing/2014/main" id="{407B6113-EF81-F526-3D82-67CD05A74A5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03673" y="182964"/>
            <a:ext cx="3926269" cy="316983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dirty="0">
                <a:solidFill>
                  <a:srgbClr val="0070C0"/>
                </a:solidFill>
                <a:latin typeface="Gotham Medium"/>
              </a:rPr>
              <a:t>México, </a:t>
            </a:r>
            <a:r>
              <a:rPr lang="en-US" sz="6600" dirty="0" err="1">
                <a:solidFill>
                  <a:srgbClr val="0070C0"/>
                </a:solidFill>
                <a:latin typeface="Gotham Medium"/>
              </a:rPr>
              <a:t>tenemos</a:t>
            </a:r>
            <a:r>
              <a:rPr lang="en-US" sz="6600" dirty="0">
                <a:solidFill>
                  <a:srgbClr val="0070C0"/>
                </a:solidFill>
                <a:latin typeface="Gotham Medium"/>
              </a:rPr>
              <a:t> un </a:t>
            </a:r>
            <a:r>
              <a:rPr lang="en-US" sz="6600" dirty="0" err="1">
                <a:solidFill>
                  <a:srgbClr val="0070C0"/>
                </a:solidFill>
                <a:latin typeface="Gotham Medium"/>
              </a:rPr>
              <a:t>problema</a:t>
            </a:r>
            <a:r>
              <a:rPr lang="en-US" sz="6600" dirty="0">
                <a:solidFill>
                  <a:srgbClr val="0070C0"/>
                </a:solidFill>
                <a:latin typeface="Gotham Medium"/>
              </a:rPr>
              <a:t>.</a:t>
            </a:r>
            <a:endParaRPr lang="en-US" sz="8800" dirty="0">
              <a:solidFill>
                <a:srgbClr val="0070C0"/>
              </a:solidFill>
              <a:latin typeface="Gotham Medium"/>
            </a:endParaRPr>
          </a:p>
        </p:txBody>
      </p:sp>
      <p:pic>
        <p:nvPicPr>
          <p:cNvPr id="16" name="Picture 15" descr="A map showing the political borders of Mexico in 1821 at the founding of the nation.">
            <a:extLst>
              <a:ext uri="{FF2B5EF4-FFF2-40B4-BE49-F238E27FC236}">
                <a16:creationId xmlns:a16="http://schemas.microsoft.com/office/drawing/2014/main" id="{702FDC9D-2D3B-5D0C-B375-4248FDEDAB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620" y="316779"/>
            <a:ext cx="6181588" cy="5872148"/>
          </a:xfrm>
          <a:prstGeom prst="rect">
            <a:avLst/>
          </a:prstGeom>
          <a:noFill/>
          <a:ln>
            <a:noFill/>
          </a:ln>
          <a:effectLst>
            <a:outerShdw blurRad="50800" dist="50800" dir="792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15" name="Picture 14" descr="A black magnifying glass">
            <a:extLst>
              <a:ext uri="{FF2B5EF4-FFF2-40B4-BE49-F238E27FC236}">
                <a16:creationId xmlns:a16="http://schemas.microsoft.com/office/drawing/2014/main" id="{68402084-1AFD-9524-5190-736F96B151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483" y="1387248"/>
            <a:ext cx="2618256" cy="276020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49837F3-7581-DEA3-2094-2D1EF653E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0574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FA4C41-B3AB-1033-4A9C-BEAA101D64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436D9AA6-D919-ABEC-5836-DE80EC6B1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745BC17F-8F46-F993-AD72-3A614E246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4ED94CE-9940-9246-6C5D-88139A6049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603674" y="643722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7516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0A8DCC8F544446B22E24D6E812C780" ma:contentTypeVersion="15" ma:contentTypeDescription="Create a new document." ma:contentTypeScope="" ma:versionID="a89705762570d8c4114e034be613a745">
  <xsd:schema xmlns:xsd="http://www.w3.org/2001/XMLSchema" xmlns:xs="http://www.w3.org/2001/XMLSchema" xmlns:p="http://schemas.microsoft.com/office/2006/metadata/properties" xmlns:ns2="33acec14-576f-4745-8bc6-f1209321bcba" xmlns:ns3="545cb1ba-8b8a-41a6-8528-558dc0e9756b" targetNamespace="http://schemas.microsoft.com/office/2006/metadata/properties" ma:root="true" ma:fieldsID="dbd95666d019724666b8add60ceaad22" ns2:_="" ns3:_="">
    <xsd:import namespace="33acec14-576f-4745-8bc6-f1209321bcba"/>
    <xsd:import namespace="545cb1ba-8b8a-41a6-8528-558dc0e9756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acec14-576f-4745-8bc6-f1209321bc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cfe284ab-3129-4a4f-a33b-1446679d637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5cb1ba-8b8a-41a6-8528-558dc0e9756b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6e693da1-8859-418a-a592-5356612f0256}" ma:internalName="TaxCatchAll" ma:showField="CatchAllData" ma:web="545cb1ba-8b8a-41a6-8528-558dc0e9756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3acec14-576f-4745-8bc6-f1209321bcba">
      <Terms xmlns="http://schemas.microsoft.com/office/infopath/2007/PartnerControls"/>
    </lcf76f155ced4ddcb4097134ff3c332f>
    <TaxCatchAll xmlns="545cb1ba-8b8a-41a6-8528-558dc0e9756b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D8E4226-D8CC-4B22-A9EB-3C95B7B4E480}"/>
</file>

<file path=customXml/itemProps2.xml><?xml version="1.0" encoding="utf-8"?>
<ds:datastoreItem xmlns:ds="http://schemas.openxmlformats.org/officeDocument/2006/customXml" ds:itemID="{37CFB75F-9D20-4120-919A-6CEBFC82ABC2}">
  <ds:schemaRefs>
    <ds:schemaRef ds:uri="http://schemas.microsoft.com/office/2006/metadata/properties"/>
    <ds:schemaRef ds:uri="http://schemas.microsoft.com/office/infopath/2007/PartnerControls"/>
    <ds:schemaRef ds:uri="33acec14-576f-4745-8bc6-f1209321bcba"/>
    <ds:schemaRef ds:uri="545cb1ba-8b8a-41a6-8528-558dc0e9756b"/>
  </ds:schemaRefs>
</ds:datastoreItem>
</file>

<file path=customXml/itemProps3.xml><?xml version="1.0" encoding="utf-8"?>
<ds:datastoreItem xmlns:ds="http://schemas.openxmlformats.org/officeDocument/2006/customXml" ds:itemID="{18213AB7-B569-40C6-97AE-AF1700872804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37f4b8a2-ad4f-41b5-9a91-284d2cc38f56}" enabled="1" method="Standard" siteId="{70de1992-07c6-480f-a318-a1afcba03983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509</Words>
  <Application>Microsoft Office PowerPoint</Application>
  <PresentationFormat>Widescreen</PresentationFormat>
  <Paragraphs>48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Aptos</vt:lpstr>
      <vt:lpstr>Aptos Display</vt:lpstr>
      <vt:lpstr>Arial</vt:lpstr>
      <vt:lpstr>Calibri</vt:lpstr>
      <vt:lpstr>Calibri Light</vt:lpstr>
      <vt:lpstr>Gotham Book</vt:lpstr>
      <vt:lpstr>Gotham Book</vt:lpstr>
      <vt:lpstr>Gotham Medium</vt:lpstr>
      <vt:lpstr>Times New Roman</vt:lpstr>
      <vt:lpstr>1_Office Theme</vt:lpstr>
      <vt:lpstr>Office Theme</vt:lpstr>
      <vt:lpstr>Unidad 3:  La época colonial española</vt:lpstr>
      <vt:lpstr>Mirando hacia adelante Calentamiento</vt:lpstr>
      <vt:lpstr>Calentamiento:  Sigue las instrucciones para completar tu calentamiento</vt:lpstr>
      <vt:lpstr>Comparte con la clase</vt:lpstr>
      <vt:lpstr>Preguntas esenciales</vt:lpstr>
      <vt:lpstr>En la lección de hoy...</vt:lpstr>
      <vt:lpstr>Transición a una nueva era</vt:lpstr>
      <vt:lpstr>Qué está pasando en Texas?</vt:lpstr>
      <vt:lpstr>México, tenemos un problema.</vt:lpstr>
      <vt:lpstr>Mirando hacia adelante Billete de salida</vt:lpstr>
      <vt:lpstr>Billete de salida:  Sigue las instrucciones para completar tu ticket de salida.</vt:lpstr>
      <vt:lpstr>Comparte con la clase</vt:lpstr>
    </vt:vector>
  </TitlesOfParts>
  <Company>University of North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Abubakar, Courtney</dc:creator>
  <cp:lastModifiedBy>Wilkinson, Ulises</cp:lastModifiedBy>
  <cp:revision>3</cp:revision>
  <dcterms:created xsi:type="dcterms:W3CDTF">2024-11-14T14:55:03Z</dcterms:created>
  <dcterms:modified xsi:type="dcterms:W3CDTF">2025-11-24T14:23:09Z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0x010100EB0A8DCC8F544446B22E24D6E812C780</vt:lpwstr>
  </property>
  <property fmtid="{D5CDD505-2E9C-101B-9397-08002B2CF9AE}" pid="3" name="MediaServiceImageTags">
    <vt:lpwstr/>
  </property>
</Properties>
</file>