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 id="2147483684" r:id="rId6"/>
    <p:sldMasterId id="2147483696" r:id="rId7"/>
  </p:sldMasterIdLst>
  <p:notesMasterIdLst>
    <p:notesMasterId r:id="rId29"/>
  </p:notesMasterIdLst>
  <p:sldIdLst>
    <p:sldId id="326" r:id="rId8"/>
    <p:sldId id="327" r:id="rId9"/>
    <p:sldId id="328" r:id="rId10"/>
    <p:sldId id="329" r:id="rId11"/>
    <p:sldId id="324" r:id="rId12"/>
    <p:sldId id="325" r:id="rId13"/>
    <p:sldId id="312" r:id="rId14"/>
    <p:sldId id="301" r:id="rId15"/>
    <p:sldId id="292" r:id="rId16"/>
    <p:sldId id="330" r:id="rId17"/>
    <p:sldId id="331" r:id="rId18"/>
    <p:sldId id="306" r:id="rId19"/>
    <p:sldId id="333" r:id="rId20"/>
    <p:sldId id="332" r:id="rId21"/>
    <p:sldId id="334" r:id="rId22"/>
    <p:sldId id="335" r:id="rId23"/>
    <p:sldId id="336" r:id="rId24"/>
    <p:sldId id="337" r:id="rId25"/>
    <p:sldId id="338" r:id="rId26"/>
    <p:sldId id="339"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5B30E-6646-405F-BA90-45AFFF83A0B6}" v="52" dt="2025-11-24T14:37:25.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24T14:36:19.741" v="45"/>
      <pc:docMkLst>
        <pc:docMk/>
      </pc:docMkLst>
      <pc:sldChg chg="modSp mod">
        <pc:chgData name="Wilkinson, Ulises" userId="aece8d85-eb83-4e23-bf28-c30077cba893" providerId="ADAL" clId="{884F47B1-B553-4192-9126-1C112833296C}" dt="2025-11-24T14:33:38.652" v="31"/>
        <pc:sldMkLst>
          <pc:docMk/>
          <pc:sldMk cId="4010576629" sldId="301"/>
        </pc:sldMkLst>
        <pc:spChg chg="mod">
          <ac:chgData name="Wilkinson, Ulises" userId="aece8d85-eb83-4e23-bf28-c30077cba893" providerId="ADAL" clId="{884F47B1-B553-4192-9126-1C112833296C}" dt="2025-11-24T14:33:38.652" v="31"/>
          <ac:spMkLst>
            <pc:docMk/>
            <pc:sldMk cId="4010576629" sldId="301"/>
            <ac:spMk id="3" creationId="{A77034BB-A69F-39E1-0DE5-331C9E0B31E0}"/>
          </ac:spMkLst>
        </pc:spChg>
        <pc:spChg chg="mod">
          <ac:chgData name="Wilkinson, Ulises" userId="aece8d85-eb83-4e23-bf28-c30077cba893" providerId="ADAL" clId="{884F47B1-B553-4192-9126-1C112833296C}" dt="2025-11-24T14:33:16.356" v="27" actId="20577"/>
          <ac:spMkLst>
            <pc:docMk/>
            <pc:sldMk cId="4010576629" sldId="301"/>
            <ac:spMk id="9" creationId="{00000000-0000-0000-0000-000000000000}"/>
          </ac:spMkLst>
        </pc:spChg>
      </pc:sldChg>
      <pc:sldChg chg="modSp mod">
        <pc:chgData name="Wilkinson, Ulises" userId="aece8d85-eb83-4e23-bf28-c30077cba893" providerId="ADAL" clId="{884F47B1-B553-4192-9126-1C112833296C}" dt="2025-11-24T14:32:14.151" v="15" actId="20577"/>
        <pc:sldMkLst>
          <pc:docMk/>
          <pc:sldMk cId="269195466" sldId="324"/>
        </pc:sldMkLst>
        <pc:spChg chg="mod">
          <ac:chgData name="Wilkinson, Ulises" userId="aece8d85-eb83-4e23-bf28-c30077cba893" providerId="ADAL" clId="{884F47B1-B553-4192-9126-1C112833296C}" dt="2025-11-24T14:31:58.838" v="11" actId="27636"/>
          <ac:spMkLst>
            <pc:docMk/>
            <pc:sldMk cId="269195466" sldId="324"/>
            <ac:spMk id="12" creationId="{5376B541-C1FA-BF6E-B5FD-A0BCF1D0BE84}"/>
          </ac:spMkLst>
        </pc:spChg>
        <pc:spChg chg="mod">
          <ac:chgData name="Wilkinson, Ulises" userId="aece8d85-eb83-4e23-bf28-c30077cba893" providerId="ADAL" clId="{884F47B1-B553-4192-9126-1C112833296C}" dt="2025-11-24T14:32:14.151" v="15" actId="20577"/>
          <ac:spMkLst>
            <pc:docMk/>
            <pc:sldMk cId="269195466" sldId="324"/>
            <ac:spMk id="13" creationId="{543754FD-D646-C773-3B22-2DF9134E72A1}"/>
          </ac:spMkLst>
        </pc:spChg>
      </pc:sldChg>
      <pc:sldChg chg="modSp mod">
        <pc:chgData name="Wilkinson, Ulises" userId="aece8d85-eb83-4e23-bf28-c30077cba893" providerId="ADAL" clId="{884F47B1-B553-4192-9126-1C112833296C}" dt="2025-11-24T14:33:00.536" v="25" actId="114"/>
        <pc:sldMkLst>
          <pc:docMk/>
          <pc:sldMk cId="279607379" sldId="325"/>
        </pc:sldMkLst>
        <pc:spChg chg="mod">
          <ac:chgData name="Wilkinson, Ulises" userId="aece8d85-eb83-4e23-bf28-c30077cba893" providerId="ADAL" clId="{884F47B1-B553-4192-9126-1C112833296C}" dt="2025-11-24T14:32:22.743" v="18" actId="27636"/>
          <ac:spMkLst>
            <pc:docMk/>
            <pc:sldMk cId="279607379" sldId="325"/>
            <ac:spMk id="12" creationId="{AA0FBFBF-DF50-12F8-85CD-D1AB10083F91}"/>
          </ac:spMkLst>
        </pc:spChg>
        <pc:spChg chg="mod">
          <ac:chgData name="Wilkinson, Ulises" userId="aece8d85-eb83-4e23-bf28-c30077cba893" providerId="ADAL" clId="{884F47B1-B553-4192-9126-1C112833296C}" dt="2025-11-24T14:33:00.536" v="25" actId="114"/>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1-24T14:31:15.647" v="5" actId="255"/>
        <pc:sldMkLst>
          <pc:docMk/>
          <pc:sldMk cId="2989061337" sldId="328"/>
        </pc:sldMkLst>
        <pc:spChg chg="mod">
          <ac:chgData name="Wilkinson, Ulises" userId="aece8d85-eb83-4e23-bf28-c30077cba893" providerId="ADAL" clId="{884F47B1-B553-4192-9126-1C112833296C}" dt="2025-11-24T14:31:15.647" v="5" actId="255"/>
          <ac:spMkLst>
            <pc:docMk/>
            <pc:sldMk cId="2989061337" sldId="328"/>
            <ac:spMk id="4" creationId="{C42D5AD3-0A6C-7FF9-4A82-70E049A11FAB}"/>
          </ac:spMkLst>
        </pc:spChg>
        <pc:spChg chg="mod">
          <ac:chgData name="Wilkinson, Ulises" userId="aece8d85-eb83-4e23-bf28-c30077cba893" providerId="ADAL" clId="{884F47B1-B553-4192-9126-1C112833296C}" dt="2025-11-24T14:30:45.960" v="2" actId="255"/>
          <ac:spMkLst>
            <pc:docMk/>
            <pc:sldMk cId="2989061337" sldId="328"/>
            <ac:spMk id="11" creationId="{00000000-0000-0000-0000-000000000000}"/>
          </ac:spMkLst>
        </pc:spChg>
      </pc:sldChg>
      <pc:sldChg chg="modSp mod">
        <pc:chgData name="Wilkinson, Ulises" userId="aece8d85-eb83-4e23-bf28-c30077cba893" providerId="ADAL" clId="{884F47B1-B553-4192-9126-1C112833296C}" dt="2025-11-24T14:31:47.444" v="10" actId="255"/>
        <pc:sldMkLst>
          <pc:docMk/>
          <pc:sldMk cId="1541120439" sldId="329"/>
        </pc:sldMkLst>
        <pc:spChg chg="mod">
          <ac:chgData name="Wilkinson, Ulises" userId="aece8d85-eb83-4e23-bf28-c30077cba893" providerId="ADAL" clId="{884F47B1-B553-4192-9126-1C112833296C}" dt="2025-11-24T14:31:38.795" v="9" actId="255"/>
          <ac:spMkLst>
            <pc:docMk/>
            <pc:sldMk cId="1541120439" sldId="329"/>
            <ac:spMk id="2" creationId="{8BF9ACE1-E895-9D6F-F9F3-A6E2D6B108E4}"/>
          </ac:spMkLst>
        </pc:spChg>
        <pc:spChg chg="mod">
          <ac:chgData name="Wilkinson, Ulises" userId="aece8d85-eb83-4e23-bf28-c30077cba893" providerId="ADAL" clId="{884F47B1-B553-4192-9126-1C112833296C}" dt="2025-11-24T14:31:47.444" v="10" actId="255"/>
          <ac:spMkLst>
            <pc:docMk/>
            <pc:sldMk cId="1541120439" sldId="329"/>
            <ac:spMk id="3" creationId="{7DB0CEA8-E771-8140-3994-8EA96D0F2527}"/>
          </ac:spMkLst>
        </pc:spChg>
      </pc:sldChg>
      <pc:sldChg chg="modSp mod">
        <pc:chgData name="Wilkinson, Ulises" userId="aece8d85-eb83-4e23-bf28-c30077cba893" providerId="ADAL" clId="{884F47B1-B553-4192-9126-1C112833296C}" dt="2025-11-24T14:34:05.241" v="34" actId="20577"/>
        <pc:sldMkLst>
          <pc:docMk/>
          <pc:sldMk cId="1266083340" sldId="330"/>
        </pc:sldMkLst>
        <pc:spChg chg="mod">
          <ac:chgData name="Wilkinson, Ulises" userId="aece8d85-eb83-4e23-bf28-c30077cba893" providerId="ADAL" clId="{884F47B1-B553-4192-9126-1C112833296C}" dt="2025-11-24T14:34:05.241" v="34" actId="20577"/>
          <ac:spMkLst>
            <pc:docMk/>
            <pc:sldMk cId="1266083340" sldId="330"/>
            <ac:spMk id="10" creationId="{00000000-0000-0000-0000-000000000000}"/>
          </ac:spMkLst>
        </pc:spChg>
      </pc:sldChg>
      <pc:sldChg chg="modSp mod">
        <pc:chgData name="Wilkinson, Ulises" userId="aece8d85-eb83-4e23-bf28-c30077cba893" providerId="ADAL" clId="{884F47B1-B553-4192-9126-1C112833296C}" dt="2025-11-24T14:34:45.657" v="36" actId="27636"/>
        <pc:sldMkLst>
          <pc:docMk/>
          <pc:sldMk cId="2020707019" sldId="332"/>
        </pc:sldMkLst>
        <pc:spChg chg="mod">
          <ac:chgData name="Wilkinson, Ulises" userId="aece8d85-eb83-4e23-bf28-c30077cba893" providerId="ADAL" clId="{884F47B1-B553-4192-9126-1C112833296C}" dt="2025-11-24T14:34:45.657" v="36" actId="27636"/>
          <ac:spMkLst>
            <pc:docMk/>
            <pc:sldMk cId="2020707019" sldId="332"/>
            <ac:spMk id="10" creationId="{2C76CD77-2CED-0915-495E-823AF461A6BE}"/>
          </ac:spMkLst>
        </pc:spChg>
      </pc:sldChg>
      <pc:sldChg chg="modSp mod">
        <pc:chgData name="Wilkinson, Ulises" userId="aece8d85-eb83-4e23-bf28-c30077cba893" providerId="ADAL" clId="{884F47B1-B553-4192-9126-1C112833296C}" dt="2025-11-24T14:34:32.191" v="35" actId="27636"/>
        <pc:sldMkLst>
          <pc:docMk/>
          <pc:sldMk cId="1471833815" sldId="333"/>
        </pc:sldMkLst>
        <pc:spChg chg="mod">
          <ac:chgData name="Wilkinson, Ulises" userId="aece8d85-eb83-4e23-bf28-c30077cba893" providerId="ADAL" clId="{884F47B1-B553-4192-9126-1C112833296C}" dt="2025-11-24T14:34:32.191" v="35" actId="27636"/>
          <ac:spMkLst>
            <pc:docMk/>
            <pc:sldMk cId="1471833815" sldId="333"/>
            <ac:spMk id="10" creationId="{04777C1C-4A6F-5765-AC7C-6B68187D788A}"/>
          </ac:spMkLst>
        </pc:spChg>
      </pc:sldChg>
      <pc:sldChg chg="modSp mod">
        <pc:chgData name="Wilkinson, Ulises" userId="aece8d85-eb83-4e23-bf28-c30077cba893" providerId="ADAL" clId="{884F47B1-B553-4192-9126-1C112833296C}" dt="2025-11-24T14:35:11.087" v="38" actId="20577"/>
        <pc:sldMkLst>
          <pc:docMk/>
          <pc:sldMk cId="4073056077" sldId="336"/>
        </pc:sldMkLst>
        <pc:spChg chg="mod">
          <ac:chgData name="Wilkinson, Ulises" userId="aece8d85-eb83-4e23-bf28-c30077cba893" providerId="ADAL" clId="{884F47B1-B553-4192-9126-1C112833296C}" dt="2025-11-24T14:35:11.087" v="38" actId="20577"/>
          <ac:spMkLst>
            <pc:docMk/>
            <pc:sldMk cId="4073056077" sldId="336"/>
            <ac:spMk id="10" creationId="{52E79C10-A711-2D90-3093-671F26CAAB50}"/>
          </ac:spMkLst>
        </pc:spChg>
      </pc:sldChg>
      <pc:sldChg chg="modSp mod">
        <pc:chgData name="Wilkinson, Ulises" userId="aece8d85-eb83-4e23-bf28-c30077cba893" providerId="ADAL" clId="{884F47B1-B553-4192-9126-1C112833296C}" dt="2025-11-24T14:35:49.712" v="39" actId="255"/>
        <pc:sldMkLst>
          <pc:docMk/>
          <pc:sldMk cId="3505110468" sldId="338"/>
        </pc:sldMkLst>
        <pc:spChg chg="mod">
          <ac:chgData name="Wilkinson, Ulises" userId="aece8d85-eb83-4e23-bf28-c30077cba893" providerId="ADAL" clId="{884F47B1-B553-4192-9126-1C112833296C}" dt="2025-11-24T14:35:49.712" v="39" actId="255"/>
          <ac:spMkLst>
            <pc:docMk/>
            <pc:sldMk cId="3505110468" sldId="338"/>
            <ac:spMk id="4" creationId="{07698215-303B-4879-2085-A5815DF3ECF5}"/>
          </ac:spMkLst>
        </pc:spChg>
      </pc:sldChg>
      <pc:sldChg chg="modSp mod">
        <pc:chgData name="Wilkinson, Ulises" userId="aece8d85-eb83-4e23-bf28-c30077cba893" providerId="ADAL" clId="{884F47B1-B553-4192-9126-1C112833296C}" dt="2025-11-24T14:36:19.741" v="45"/>
        <pc:sldMkLst>
          <pc:docMk/>
          <pc:sldMk cId="2974696181" sldId="339"/>
        </pc:sldMkLst>
        <pc:spChg chg="mod">
          <ac:chgData name="Wilkinson, Ulises" userId="aece8d85-eb83-4e23-bf28-c30077cba893" providerId="ADAL" clId="{884F47B1-B553-4192-9126-1C112833296C}" dt="2025-11-24T14:36:19.741" v="45"/>
          <ac:spMkLst>
            <pc:docMk/>
            <pc:sldMk cId="2974696181" sldId="339"/>
            <ac:spMk id="4" creationId="{E3F58FFB-B70A-0DAD-AF5C-B7995A2242DA}"/>
          </ac:spMkLst>
        </pc:spChg>
        <pc:spChg chg="mod">
          <ac:chgData name="Wilkinson, Ulises" userId="aece8d85-eb83-4e23-bf28-c30077cba893" providerId="ADAL" clId="{884F47B1-B553-4192-9126-1C112833296C}" dt="2025-11-24T14:36:06.222" v="41" actId="255"/>
          <ac:spMkLst>
            <pc:docMk/>
            <pc:sldMk cId="2974696181" sldId="339"/>
            <ac:spMk id="11" creationId="{41061D49-63E0-EC5E-DD48-1FB2072A11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DC1EA-A038-4DA2-806D-5D7E5ABF5A47}"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20E7B-4CD5-456D-B653-E95D74137E05}" type="slidenum">
              <a:rPr lang="en-US" smtClean="0"/>
              <a:t>‹#›</a:t>
            </a:fld>
            <a:endParaRPr lang="en-US"/>
          </a:p>
        </p:txBody>
      </p:sp>
    </p:spTree>
    <p:extLst>
      <p:ext uri="{BB962C8B-B14F-4D97-AF65-F5344CB8AC3E}">
        <p14:creationId xmlns:p14="http://schemas.microsoft.com/office/powerpoint/2010/main" val="221561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8737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publicdomain/zero/1.0/deed.e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reativecommons.org/licenses/by/4.0/deed.en" TargetMode="External"/><Relationship Id="rId5" Type="http://schemas.openxmlformats.org/officeDocument/2006/relationships/hyperlink" Target="https://en.wikipedia.org/wiki/Medina_River" TargetMode="External"/><Relationship Id="rId4" Type="http://schemas.openxmlformats.org/officeDocument/2006/relationships/hyperlink" Target="https://creativecommons.org/licenses/by-sa/3.0/deed.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Open Sans" panose="020B0606030504020204" pitchFamily="34" charset="0"/>
              </a:rPr>
              <a:t>Antonio Vanegas Arroyo , Publisher, and José Guadalupe Posada. </a:t>
            </a:r>
            <a:r>
              <a:rPr lang="en-US" b="0" i="1" dirty="0">
                <a:solidFill>
                  <a:srgbClr val="242424"/>
                </a:solidFill>
                <a:effectLst/>
                <a:latin typeface="Open Sans" panose="020B0606030504020204" pitchFamily="34" charset="0"/>
              </a:rPr>
              <a:t>Viva la </a:t>
            </a:r>
            <a:r>
              <a:rPr lang="en-US" b="0" i="1" dirty="0" err="1">
                <a:solidFill>
                  <a:srgbClr val="242424"/>
                </a:solidFill>
                <a:effectLst/>
                <a:latin typeface="Open Sans" panose="020B0606030504020204" pitchFamily="34" charset="0"/>
              </a:rPr>
              <a:t>república</a:t>
            </a:r>
            <a:r>
              <a:rPr lang="en-US" b="0" i="1" dirty="0">
                <a:solidFill>
                  <a:srgbClr val="242424"/>
                </a:solidFill>
                <a:effectLst/>
                <a:latin typeface="Open Sans" panose="020B0606030504020204" pitchFamily="34" charset="0"/>
              </a:rPr>
              <a:t>! Viva </a:t>
            </a:r>
            <a:r>
              <a:rPr lang="en-US" b="0" i="1" dirty="0" err="1">
                <a:solidFill>
                  <a:srgbClr val="242424"/>
                </a:solidFill>
                <a:effectLst/>
                <a:latin typeface="Open Sans" panose="020B0606030504020204" pitchFamily="34" charset="0"/>
              </a:rPr>
              <a:t>el</a:t>
            </a:r>
            <a:r>
              <a:rPr lang="en-US" b="0" i="1" dirty="0">
                <a:solidFill>
                  <a:srgbClr val="242424"/>
                </a:solidFill>
                <a:effectLst/>
                <a:latin typeface="Open Sans" panose="020B0606030504020204" pitchFamily="34" charset="0"/>
              </a:rPr>
              <a:t> Cura Hidalgo! Una </a:t>
            </a:r>
            <a:r>
              <a:rPr lang="en-US" b="0" i="1" dirty="0" err="1">
                <a:solidFill>
                  <a:srgbClr val="242424"/>
                </a:solidFill>
                <a:effectLst/>
                <a:latin typeface="Open Sans" panose="020B0606030504020204" pitchFamily="34" charset="0"/>
              </a:rPr>
              <a:t>página</a:t>
            </a:r>
            <a:r>
              <a:rPr lang="en-US" b="0" i="1" dirty="0">
                <a:solidFill>
                  <a:srgbClr val="242424"/>
                </a:solidFill>
                <a:effectLst/>
                <a:latin typeface="Open Sans" panose="020B0606030504020204" pitchFamily="34" charset="0"/>
              </a:rPr>
              <a:t> de gloria</a:t>
            </a:r>
            <a:r>
              <a:rPr lang="en-US" b="0" i="0" dirty="0">
                <a:solidFill>
                  <a:srgbClr val="242424"/>
                </a:solidFill>
                <a:effectLst/>
                <a:latin typeface="Open Sans" panose="020B0606030504020204" pitchFamily="34" charset="0"/>
              </a:rPr>
              <a:t>. Mexico, None. [Mexico city: </a:t>
            </a:r>
            <a:r>
              <a:rPr lang="en-US" b="0" i="0" dirty="0" err="1">
                <a:solidFill>
                  <a:srgbClr val="242424"/>
                </a:solidFill>
                <a:effectLst/>
                <a:latin typeface="Open Sans" panose="020B0606030504020204" pitchFamily="34" charset="0"/>
              </a:rPr>
              <a:t>antonio</a:t>
            </a:r>
            <a:r>
              <a:rPr lang="en-US" b="0" i="0" dirty="0">
                <a:solidFill>
                  <a:srgbClr val="242424"/>
                </a:solidFill>
                <a:effectLst/>
                <a:latin typeface="Open Sans" panose="020B0606030504020204" pitchFamily="34" charset="0"/>
              </a:rPr>
              <a:t> </a:t>
            </a:r>
            <a:r>
              <a:rPr lang="en-US" b="0" i="0" dirty="0" err="1">
                <a:solidFill>
                  <a:srgbClr val="242424"/>
                </a:solidFill>
                <a:effectLst/>
                <a:latin typeface="Open Sans" panose="020B0606030504020204" pitchFamily="34" charset="0"/>
              </a:rPr>
              <a:t>vanegas</a:t>
            </a:r>
            <a:r>
              <a:rPr lang="en-US" b="0" i="0" dirty="0">
                <a:solidFill>
                  <a:srgbClr val="242424"/>
                </a:solidFill>
                <a:effectLst/>
                <a:latin typeface="Open Sans" panose="020B0606030504020204" pitchFamily="34" charset="0"/>
              </a:rPr>
              <a:t> arroyo, between 1890 and 1913] Photograph. https://www.loc.gov/item/99615902/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Cary, John, ca. 1754-1835. A new map of North America from the latest authorities., map, 1806; London, England. (</a:t>
            </a:r>
            <a:r>
              <a:rPr lang="en-US" b="0" i="0" u="none" strike="noStrike" dirty="0">
                <a:solidFill>
                  <a:srgbClr val="0277BD"/>
                </a:solidFill>
                <a:effectLst/>
                <a:latin typeface="Josefin Sans" pitchFamily="2" charset="0"/>
                <a:hlinkClick r:id="rId3"/>
              </a:rPr>
              <a:t>https://texashistory.unt.edu/ark:/67531/metapth187373/</a:t>
            </a:r>
            <a:r>
              <a:rPr lang="en-US" b="0" i="0" dirty="0">
                <a:solidFill>
                  <a:srgbClr val="757575"/>
                </a:solidFill>
                <a:effectLst/>
                <a:latin typeface="Josefin Sans" pitchFamily="2" charset="0"/>
              </a:rPr>
              <a:t>: accessed November 11,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University of Texas at Arlington Library.</a:t>
            </a:r>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8</a:t>
            </a:fld>
            <a:endParaRPr lang="en-US"/>
          </a:p>
        </p:txBody>
      </p:sp>
    </p:spTree>
    <p:extLst>
      <p:ext uri="{BB962C8B-B14F-4D97-AF65-F5344CB8AC3E}">
        <p14:creationId xmlns:p14="http://schemas.microsoft.com/office/powerpoint/2010/main" val="31698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Washington Crossing the Delaware by Emanuel Leutze. Metropolitan Museum of Art. </a:t>
            </a:r>
            <a:r>
              <a:rPr lang="en-US" b="0" i="0" dirty="0">
                <a:solidFill>
                  <a:srgbClr val="202122"/>
                </a:solidFill>
                <a:effectLst/>
                <a:latin typeface="Arial" panose="020B0604020202020204" pitchFamily="34" charset="0"/>
              </a:rPr>
              <a:t>This file is made available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corg:publicdomain/zero/1.0/deed.en"/>
              </a:rPr>
              <a:t>CC0 1.0 Universal Public Domain Dedication</a:t>
            </a:r>
            <a:r>
              <a:rPr lang="en-US" b="0" i="0" dirty="0">
                <a:solidFill>
                  <a:srgbClr val="202122"/>
                </a:solidFill>
                <a:effectLst/>
                <a:latin typeface="Arial" panose="020B0604020202020204" pitchFamily="34" charset="0"/>
              </a:rPr>
              <a:t>. https://commons.wikimedia.org/wiki/File:Washington_Crossing_the_Delaware_MET_DP245003FXD.jpg </a:t>
            </a:r>
            <a:endParaRPr lang="en-US" b="0" i="0" dirty="0">
              <a:effectLst/>
              <a:latin typeface="Linux Libertine"/>
            </a:endParaRPr>
          </a:p>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10</a:t>
            </a:fld>
            <a:endParaRPr lang="en-US"/>
          </a:p>
        </p:txBody>
      </p:sp>
    </p:spTree>
    <p:extLst>
      <p:ext uri="{BB962C8B-B14F-4D97-AF65-F5344CB8AC3E}">
        <p14:creationId xmlns:p14="http://schemas.microsoft.com/office/powerpoint/2010/main" val="84248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Morelos breaks into the siege of Cuautla, 2-5-1812, Daniel del Valle &amp; </a:t>
            </a:r>
            <a:r>
              <a:rPr lang="en-US" b="0" i="0" dirty="0" err="1">
                <a:effectLst/>
                <a:latin typeface="Linux Libertine"/>
              </a:rPr>
              <a:t>Buznego</a:t>
            </a:r>
            <a:r>
              <a:rPr lang="en-US" b="0" i="0" dirty="0">
                <a:effectLst/>
                <a:latin typeface="Linux Libertine"/>
              </a:rPr>
              <a:t> y </a:t>
            </a:r>
            <a:r>
              <a:rPr lang="en-US" b="0" i="0" dirty="0" err="1">
                <a:effectLst/>
                <a:latin typeface="Linux Libertine"/>
              </a:rPr>
              <a:t>Cía</a:t>
            </a:r>
            <a:r>
              <a:rPr lang="en-US" b="0" i="0" dirty="0">
                <a:effectLst/>
                <a:latin typeface="Linux Libertine"/>
              </a:rPr>
              <a:t> (1910) a postcard by Daniel del Valle. https://commons.wikimedia.org/wiki/File:Morelos_irrumpe_en_el_sitio_de_Cuautla,_2-5-1812,_Daniel_del_Valle_%26_Buznego_y_C%C3%ADa_(1910).jpg </a:t>
            </a:r>
          </a:p>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12</a:t>
            </a:fld>
            <a:endParaRPr lang="en-US"/>
          </a:p>
        </p:txBody>
      </p:sp>
    </p:spTree>
    <p:extLst>
      <p:ext uri="{BB962C8B-B14F-4D97-AF65-F5344CB8AC3E}">
        <p14:creationId xmlns:p14="http://schemas.microsoft.com/office/powerpoint/2010/main" val="26703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396E-5309-DC77-D57A-BA78831BD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3ACFD-8086-31D0-F565-694EFCD72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29EB5-5940-5EAE-F45A-A1E9E97636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Mural with Father Miguel Hidalgo under the bridge over the intersection of Congreso de la Union and Servando de Mier in Mexico City, 2009. 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sa/3.0/deed.en"/>
              </a:rPr>
              <a:t>Attribution-Share Alike 3.0 </a:t>
            </a:r>
            <a:r>
              <a:rPr lang="en-US" b="0" i="0" u="none" strike="noStrike" dirty="0" err="1">
                <a:solidFill>
                  <a:srgbClr val="3366BB"/>
                </a:solidFill>
                <a:effectLst/>
                <a:latin typeface="Arial" panose="020B0604020202020204" pitchFamily="34" charset="0"/>
                <a:hlinkClick r:id="rId4" tooltip="creativecommons:by-sa/3.0/deed.en"/>
              </a:rPr>
              <a:t>Unported</a:t>
            </a:r>
            <a:r>
              <a:rPr lang="en-US" b="0" i="0" dirty="0">
                <a:solidFill>
                  <a:srgbClr val="202122"/>
                </a:solidFill>
                <a:effectLst/>
                <a:latin typeface="Arial" panose="020B0604020202020204" pitchFamily="34" charset="0"/>
              </a:rPr>
              <a:t> license. https://commons.wikimedia.org/wiki/File:HidalgoBridgeCongresoDF.JPG </a:t>
            </a:r>
            <a:endParaRPr lang="en-US"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B6CBD28C-F564-C26F-E11A-4BAE6C32A675}"/>
              </a:ext>
            </a:extLst>
          </p:cNvPr>
          <p:cNvSpPr>
            <a:spLocks noGrp="1"/>
          </p:cNvSpPr>
          <p:nvPr>
            <p:ph type="sldNum" sz="quarter" idx="5"/>
          </p:nvPr>
        </p:nvSpPr>
        <p:spPr/>
        <p:txBody>
          <a:bodyPr/>
          <a:lstStyle/>
          <a:p>
            <a:fld id="{91020E7B-4CD5-456D-B653-E95D74137E05}" type="slidenum">
              <a:rPr lang="en-US" smtClean="0"/>
              <a:t>14</a:t>
            </a:fld>
            <a:endParaRPr lang="en-US"/>
          </a:p>
        </p:txBody>
      </p:sp>
    </p:spTree>
    <p:extLst>
      <p:ext uri="{BB962C8B-B14F-4D97-AF65-F5344CB8AC3E}">
        <p14:creationId xmlns:p14="http://schemas.microsoft.com/office/powerpoint/2010/main" val="296467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9EC7-262A-ED2D-112E-93CB7995E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04DC3-DB65-D38B-BB9C-5B0F78ED1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22DEA-417F-10A8-D3FE-5EB26A7A4D40}"/>
              </a:ext>
            </a:extLst>
          </p:cNvPr>
          <p:cNvSpPr>
            <a:spLocks noGrp="1"/>
          </p:cNvSpPr>
          <p:nvPr>
            <p:ph type="body" idx="1"/>
          </p:nvPr>
        </p:nvSpPr>
        <p:spPr/>
        <p:txBody>
          <a:bodyPr/>
          <a:lstStyle/>
          <a:p>
            <a:r>
              <a:rPr lang="en-US" dirty="0"/>
              <a:t>Blank map of Texas, edited to include the approximate location of Medina, Texas. This file is licensed under the </a:t>
            </a:r>
            <a:r>
              <a:rPr lang="en-US" u="none" strike="noStrike" dirty="0">
                <a:solidFill>
                  <a:srgbClr val="3366BB"/>
                </a:solidFill>
                <a:effectLst/>
                <a:hlinkClick r:id="rId3" tooltip="w:en:Creative Commons"/>
              </a:rPr>
              <a:t>Creative Commons</a:t>
            </a:r>
            <a:r>
              <a:rPr lang="en-US" dirty="0"/>
              <a:t> </a:t>
            </a:r>
            <a:r>
              <a:rPr lang="en-US" u="none" strike="noStrike" dirty="0">
                <a:solidFill>
                  <a:srgbClr val="3366BB"/>
                </a:solidFill>
                <a:effectLst/>
                <a:hlinkClick r:id="rId4" tooltip="creativecommons:by-sa/3.0/deed.en"/>
              </a:rPr>
              <a:t>Attribution-Share Alike 3.0 </a:t>
            </a:r>
            <a:r>
              <a:rPr lang="en-US" u="none" strike="noStrike" dirty="0" err="1">
                <a:solidFill>
                  <a:srgbClr val="3366BB"/>
                </a:solidFill>
                <a:effectLst/>
                <a:hlinkClick r:id="rId4" tooltip="creativecommons:by-sa/3.0/deed.en"/>
              </a:rPr>
              <a:t>Unported</a:t>
            </a:r>
            <a:r>
              <a:rPr lang="en-US" dirty="0"/>
              <a:t> license. https://commons.wikimedia.org/wiki/File:Texas_blank_map.svg </a:t>
            </a:r>
          </a:p>
          <a:p>
            <a:pPr algn="ct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The </a:t>
            </a:r>
            <a:r>
              <a:rPr lang="en-US" b="0" i="0" u="none" strike="noStrike" dirty="0">
                <a:solidFill>
                  <a:srgbClr val="3366BB"/>
                </a:solidFill>
                <a:effectLst/>
                <a:latin typeface="Arial" panose="020B0604020202020204" pitchFamily="34" charset="0"/>
                <a:hlinkClick r:id="rId5" tooltip="w:Medina River"/>
              </a:rPr>
              <a:t>Medina River</a:t>
            </a:r>
            <a:r>
              <a:rPr lang="en-US" b="0" i="0" dirty="0">
                <a:solidFill>
                  <a:srgbClr val="202122"/>
                </a:solidFill>
                <a:effectLst/>
                <a:latin typeface="Arial" panose="020B0604020202020204" pitchFamily="34" charset="0"/>
              </a:rPr>
              <a:t> at Medina River Natural Area in San Antonio, Texas, United States. 2015. Photograph by Larry D. Moore. 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tooltip="creativecommons:by/4.0/deed.en"/>
              </a:rPr>
              <a:t>Attribution 4.0 International</a:t>
            </a:r>
            <a:r>
              <a:rPr lang="en-US" b="0" i="0" dirty="0">
                <a:solidFill>
                  <a:srgbClr val="202122"/>
                </a:solidFill>
                <a:effectLst/>
                <a:latin typeface="Arial" panose="020B0604020202020204" pitchFamily="34" charset="0"/>
              </a:rPr>
              <a:t> license</a:t>
            </a:r>
          </a:p>
          <a:p>
            <a:pPr algn="ctr"/>
            <a:r>
              <a:rPr lang="en-US" b="1" i="0" dirty="0">
                <a:solidFill>
                  <a:srgbClr val="202122"/>
                </a:solidFill>
                <a:effectLst/>
                <a:latin typeface="Arial" panose="020B0604020202020204" pitchFamily="34" charset="0"/>
              </a:rPr>
              <a:t>https://commons.wikimedia.org/wiki/File:Medina_River_Natural_Area.jpg</a:t>
            </a:r>
            <a:r>
              <a:rPr lang="en-US" b="0" i="0" dirty="0">
                <a:solidFill>
                  <a:srgbClr val="202122"/>
                </a:solidFill>
                <a:effectLst/>
                <a:latin typeface="Arial" panose="020B0604020202020204" pitchFamily="34" charset="0"/>
              </a:rPr>
              <a:t> </a:t>
            </a:r>
            <a:endParaRPr lang="en-US" b="1" i="0" dirty="0">
              <a:solidFill>
                <a:srgbClr val="202122"/>
              </a:solidFill>
              <a:effectLst/>
              <a:latin typeface="Arial" panose="020B0604020202020204" pitchFamily="34" charset="0"/>
            </a:endParaRPr>
          </a:p>
          <a:p>
            <a:br>
              <a:rPr lang="en-US" dirty="0"/>
            </a:br>
            <a:r>
              <a:rPr lang="en-US" dirty="0"/>
              <a:t> </a:t>
            </a:r>
          </a:p>
        </p:txBody>
      </p:sp>
      <p:sp>
        <p:nvSpPr>
          <p:cNvPr id="4" name="Slide Number Placeholder 3">
            <a:extLst>
              <a:ext uri="{FF2B5EF4-FFF2-40B4-BE49-F238E27FC236}">
                <a16:creationId xmlns:a16="http://schemas.microsoft.com/office/drawing/2014/main" id="{58F3AD1F-A170-803C-C692-0CD72555ECC3}"/>
              </a:ext>
            </a:extLst>
          </p:cNvPr>
          <p:cNvSpPr>
            <a:spLocks noGrp="1"/>
          </p:cNvSpPr>
          <p:nvPr>
            <p:ph type="sldNum" sz="quarter" idx="5"/>
          </p:nvPr>
        </p:nvSpPr>
        <p:spPr/>
        <p:txBody>
          <a:bodyPr/>
          <a:lstStyle/>
          <a:p>
            <a:fld id="{91020E7B-4CD5-456D-B653-E95D74137E05}" type="slidenum">
              <a:rPr lang="en-US" smtClean="0"/>
              <a:t>16</a:t>
            </a:fld>
            <a:endParaRPr lang="en-US"/>
          </a:p>
        </p:txBody>
      </p:sp>
    </p:spTree>
    <p:extLst>
      <p:ext uri="{BB962C8B-B14F-4D97-AF65-F5344CB8AC3E}">
        <p14:creationId xmlns:p14="http://schemas.microsoft.com/office/powerpoint/2010/main" val="309599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12220-364A-0DA9-988F-962549C10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7D2A6-9653-724B-42D6-A0293BF74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DB46D-2E82-6F53-93E9-D6F589AB71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Political divisions of Mexico 1821 (location map scheme)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sa/3.0/deed.en"/>
              </a:rPr>
              <a:t>Attribution-Share Alike 3.0 </a:t>
            </a:r>
            <a:r>
              <a:rPr lang="en-US" b="0" i="0" u="none" strike="noStrike" dirty="0" err="1">
                <a:solidFill>
                  <a:srgbClr val="3366BB"/>
                </a:solidFill>
                <a:effectLst/>
                <a:latin typeface="Arial" panose="020B0604020202020204" pitchFamily="34" charset="0"/>
                <a:hlinkClick r:id="rId4" tooltip="creativecommons:by-sa/3.0/deed.en"/>
              </a:rPr>
              <a:t>Unported</a:t>
            </a:r>
            <a:r>
              <a:rPr lang="en-US" b="0" i="0" dirty="0">
                <a:solidFill>
                  <a:srgbClr val="202122"/>
                </a:solidFill>
                <a:effectLst/>
                <a:latin typeface="Arial" panose="020B0604020202020204" pitchFamily="34" charset="0"/>
              </a:rPr>
              <a:t> license. https://commons.wikimedia.org/wiki/File:Political_divisions_of_Mexico_1821_(location_map_scheme).svg </a:t>
            </a:r>
            <a:endParaRPr lang="en-US" b="0" i="0" dirty="0">
              <a:effectLst/>
              <a:latin typeface="Linux Libertine"/>
            </a:endParaRPr>
          </a:p>
          <a:p>
            <a:br>
              <a:rPr lang="en-US" dirty="0"/>
            </a:br>
            <a:r>
              <a:rPr lang="en-US" dirty="0"/>
              <a:t> </a:t>
            </a:r>
          </a:p>
        </p:txBody>
      </p:sp>
      <p:sp>
        <p:nvSpPr>
          <p:cNvPr id="4" name="Slide Number Placeholder 3">
            <a:extLst>
              <a:ext uri="{FF2B5EF4-FFF2-40B4-BE49-F238E27FC236}">
                <a16:creationId xmlns:a16="http://schemas.microsoft.com/office/drawing/2014/main" id="{50FE89E8-4AD2-B49A-410B-9BAECE0C825F}"/>
              </a:ext>
            </a:extLst>
          </p:cNvPr>
          <p:cNvSpPr>
            <a:spLocks noGrp="1"/>
          </p:cNvSpPr>
          <p:nvPr>
            <p:ph type="sldNum" sz="quarter" idx="5"/>
          </p:nvPr>
        </p:nvSpPr>
        <p:spPr/>
        <p:txBody>
          <a:bodyPr/>
          <a:lstStyle/>
          <a:p>
            <a:fld id="{91020E7B-4CD5-456D-B653-E95D74137E05}" type="slidenum">
              <a:rPr lang="en-US" smtClean="0"/>
              <a:t>18</a:t>
            </a:fld>
            <a:endParaRPr lang="en-US"/>
          </a:p>
        </p:txBody>
      </p:sp>
    </p:spTree>
    <p:extLst>
      <p:ext uri="{BB962C8B-B14F-4D97-AF65-F5344CB8AC3E}">
        <p14:creationId xmlns:p14="http://schemas.microsoft.com/office/powerpoint/2010/main" val="348709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20</a:t>
            </a:fld>
            <a:endParaRPr lang="en-US"/>
          </a:p>
        </p:txBody>
      </p:sp>
    </p:spTree>
    <p:extLst>
      <p:ext uri="{BB962C8B-B14F-4D97-AF65-F5344CB8AC3E}">
        <p14:creationId xmlns:p14="http://schemas.microsoft.com/office/powerpoint/2010/main" val="28903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11/24/2025</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898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11/24/2025</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7039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11/24/2025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9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8AB8-7C2F-FCCC-0764-A21190C79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36A4B-76D6-421F-E4AF-E05A1C102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AD8FF-F0CC-49AB-C13F-2B521CE2CE7F}"/>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5" name="Footer Placeholder 4">
            <a:extLst>
              <a:ext uri="{FF2B5EF4-FFF2-40B4-BE49-F238E27FC236}">
                <a16:creationId xmlns:a16="http://schemas.microsoft.com/office/drawing/2014/main" id="{01F538D7-475F-B680-A695-7BAD24628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271B1-8B79-2390-98CA-FDBBFA86E1D2}"/>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18023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698-F670-C99D-B44E-244A4DBB5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0818B-86F3-ACCE-0F94-5E383894B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060AA-CD2D-0FB5-F375-0DF029074F2C}"/>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5" name="Footer Placeholder 4">
            <a:extLst>
              <a:ext uri="{FF2B5EF4-FFF2-40B4-BE49-F238E27FC236}">
                <a16:creationId xmlns:a16="http://schemas.microsoft.com/office/drawing/2014/main" id="{AC96A150-44AE-60D3-93AC-3C56667C4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E0378-F600-8AAF-F2AE-49AAA6CCD0E0}"/>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13183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7FC3-024E-18DD-452D-F82F24B5F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9E885-2935-B23E-B8F5-5A2BB3FCC2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195BFA-96B0-FDE9-B6AF-BE9B4E210686}"/>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5" name="Footer Placeholder 4">
            <a:extLst>
              <a:ext uri="{FF2B5EF4-FFF2-40B4-BE49-F238E27FC236}">
                <a16:creationId xmlns:a16="http://schemas.microsoft.com/office/drawing/2014/main" id="{9BEC090F-56FF-1695-3774-ACB89DCA2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8859C-1C0D-6739-F254-FAA2468F5B05}"/>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13908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2C83-BE61-6A33-23F5-AF31F6D65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422E2-415C-F239-6437-4FE72FA205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40B7F-8673-D34D-135A-024EB1B5D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F40A49-62BD-07FF-BA3F-220823C02496}"/>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6" name="Footer Placeholder 5">
            <a:extLst>
              <a:ext uri="{FF2B5EF4-FFF2-40B4-BE49-F238E27FC236}">
                <a16:creationId xmlns:a16="http://schemas.microsoft.com/office/drawing/2014/main" id="{CB92FEAC-C8BE-0909-9806-D4EE33731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87CB7-C652-54AD-FA5D-183C020E5236}"/>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35500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47BD-14FE-2509-6451-8D93670BE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B6347-6A39-806E-0BF5-5BC52C686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D834B-88CB-A657-DA26-32FCE1B8F1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9DD94-E789-F255-FDC5-5B11B4C99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1346B-1B11-46FD-CE1A-30C04F187E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DB644-39DB-CF57-22B9-24BEE816ADF2}"/>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8" name="Footer Placeholder 7">
            <a:extLst>
              <a:ext uri="{FF2B5EF4-FFF2-40B4-BE49-F238E27FC236}">
                <a16:creationId xmlns:a16="http://schemas.microsoft.com/office/drawing/2014/main" id="{41308413-CB64-776F-A36C-309B5CE0E8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CC4C2-E4D5-79EA-7B07-041EC1BDA855}"/>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6176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99E9-43D4-5162-32CF-1C0403900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5BC69B-75C4-7064-8CC2-5B6C2CBAC731}"/>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4" name="Footer Placeholder 3">
            <a:extLst>
              <a:ext uri="{FF2B5EF4-FFF2-40B4-BE49-F238E27FC236}">
                <a16:creationId xmlns:a16="http://schemas.microsoft.com/office/drawing/2014/main" id="{170F96F2-7329-B88F-32EB-A8CDB943EF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238B-E8E1-F543-ACBF-2C253797BF5C}"/>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822795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76031-E4D5-9788-854D-4191294B155E}"/>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3" name="Footer Placeholder 2">
            <a:extLst>
              <a:ext uri="{FF2B5EF4-FFF2-40B4-BE49-F238E27FC236}">
                <a16:creationId xmlns:a16="http://schemas.microsoft.com/office/drawing/2014/main" id="{746A1AD4-E213-35B8-B138-8729F2DC1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D78BCD-9F2D-9BAD-2EBC-82EDA8F6C03F}"/>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791696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C5C6-E692-55F3-E67F-E7EC32A5A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3276D8-A0F9-6E5C-FA73-2E0E506DB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0AF22-506D-69C2-2A59-A052235CC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30D19-2EA1-6F5B-8664-F8AC1353EBD1}"/>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6" name="Footer Placeholder 5">
            <a:extLst>
              <a:ext uri="{FF2B5EF4-FFF2-40B4-BE49-F238E27FC236}">
                <a16:creationId xmlns:a16="http://schemas.microsoft.com/office/drawing/2014/main" id="{C04E0F55-C323-B90E-CEF3-830EE918D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9A2C9-E225-4C40-7B0A-37ABECEB9A57}"/>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426203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11/24/2025</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3192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239-CE19-806B-89DA-3B96935D0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BCB9F-60F4-963C-2EA1-7B2C8C26D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643363-6705-C3EE-FA94-D6C54E6E3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17743-2FEC-8B7F-C988-E4022B19B936}"/>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6" name="Footer Placeholder 5">
            <a:extLst>
              <a:ext uri="{FF2B5EF4-FFF2-40B4-BE49-F238E27FC236}">
                <a16:creationId xmlns:a16="http://schemas.microsoft.com/office/drawing/2014/main" id="{3AD96EF5-FC6F-EF48-A215-9C37B8FC0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16DB4-0C33-0FF7-4A6A-2D1ABD50429B}"/>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5221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3EF8-7475-CF29-2C4B-B6E27C2EBA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AE4AD-0892-4734-4CA6-444B6BB23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B8557-BE36-9AB5-50FA-1DCA6FCBA640}"/>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5" name="Footer Placeholder 4">
            <a:extLst>
              <a:ext uri="{FF2B5EF4-FFF2-40B4-BE49-F238E27FC236}">
                <a16:creationId xmlns:a16="http://schemas.microsoft.com/office/drawing/2014/main" id="{9C2F1833-1A76-E531-841A-16831910A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A66E5-8CAE-22B2-965D-34BEF0F54743}"/>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409142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A566E-5F92-3F8E-7041-D2A2433D2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0B771-7007-2A41-01BD-E28545969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9476B-4679-8011-6AED-14ACFDC85F47}"/>
              </a:ext>
            </a:extLst>
          </p:cNvPr>
          <p:cNvSpPr>
            <a:spLocks noGrp="1"/>
          </p:cNvSpPr>
          <p:nvPr>
            <p:ph type="dt" sz="half" idx="10"/>
          </p:nvPr>
        </p:nvSpPr>
        <p:spPr/>
        <p:txBody>
          <a:bodyPr/>
          <a:lstStyle/>
          <a:p>
            <a:fld id="{953F72CA-8799-43A9-92CE-693F1E737182}" type="datetimeFigureOut">
              <a:rPr lang="en-US" smtClean="0"/>
              <a:t>11/24/2025</a:t>
            </a:fld>
            <a:endParaRPr lang="en-US"/>
          </a:p>
        </p:txBody>
      </p:sp>
      <p:sp>
        <p:nvSpPr>
          <p:cNvPr id="5" name="Footer Placeholder 4">
            <a:extLst>
              <a:ext uri="{FF2B5EF4-FFF2-40B4-BE49-F238E27FC236}">
                <a16:creationId xmlns:a16="http://schemas.microsoft.com/office/drawing/2014/main" id="{D4218180-9FF6-875C-8BC5-DF74D5BC7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BED0F-3E02-E5F1-F916-B612B5C4819B}"/>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87114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2018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16418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33436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8505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406840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7628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4578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11/24/2025</a:t>
            </a:fld>
            <a:endParaRPr lang="en-US" dirty="0"/>
          </a:p>
        </p:txBody>
      </p:sp>
    </p:spTree>
    <p:extLst>
      <p:ext uri="{BB962C8B-B14F-4D97-AF65-F5344CB8AC3E}">
        <p14:creationId xmlns:p14="http://schemas.microsoft.com/office/powerpoint/2010/main" val="120605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4639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2830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29230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11/24/2025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77444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88045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3975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0338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08737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32352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45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11/24/2025</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04472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6107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6010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4711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5311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8489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11/24/2025</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343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11/24/2025</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161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11/24/2025</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72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11/24/2025</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8408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11/24/2025</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6292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11/24/2025</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92717"/>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E60F6-E385-3E13-5360-BBFA6C5DF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476543-56FD-3599-ED3F-5894FC730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D4C49-FF1E-514A-5022-84E826010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3F72CA-8799-43A9-92CE-693F1E737182}" type="datetimeFigureOut">
              <a:rPr lang="en-US" smtClean="0"/>
              <a:t>11/24/2025</a:t>
            </a:fld>
            <a:endParaRPr lang="en-US"/>
          </a:p>
        </p:txBody>
      </p:sp>
      <p:sp>
        <p:nvSpPr>
          <p:cNvPr id="5" name="Footer Placeholder 4">
            <a:extLst>
              <a:ext uri="{FF2B5EF4-FFF2-40B4-BE49-F238E27FC236}">
                <a16:creationId xmlns:a16="http://schemas.microsoft.com/office/drawing/2014/main" id="{37C557F8-6ADA-0755-7EE4-3AEB8AB55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8E513A-49E7-AA5A-AD73-DCD856A40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1911FF-F587-4F1F-B8EF-E2796385BB31}" type="slidenum">
              <a:rPr lang="en-US" smtClean="0"/>
              <a:t>‹#›</a:t>
            </a:fld>
            <a:endParaRPr lang="en-US"/>
          </a:p>
        </p:txBody>
      </p:sp>
    </p:spTree>
    <p:extLst>
      <p:ext uri="{BB962C8B-B14F-4D97-AF65-F5344CB8AC3E}">
        <p14:creationId xmlns:p14="http://schemas.microsoft.com/office/powerpoint/2010/main" val="407898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11/24/2025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3165663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019264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23.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3.jpe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Layout" Target="../slideLayouts/slideLayout37.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013845" y="584993"/>
            <a:ext cx="5624118" cy="3284538"/>
          </a:xfrm>
        </p:spPr>
        <p:txBody>
          <a:bodyPr anchor="b">
            <a:normAutofit/>
          </a:bodyPr>
          <a:lstStyle/>
          <a:p>
            <a:r>
              <a:rPr lang="en-US" i="1" dirty="0">
                <a:solidFill>
                  <a:schemeClr val="tx1">
                    <a:lumMod val="75000"/>
                    <a:lumOff val="25000"/>
                  </a:schemeClr>
                </a:solidFill>
                <a:latin typeface="Gotham book"/>
              </a:rPr>
              <a:t>Unidad</a:t>
            </a:r>
            <a:r>
              <a:rPr lang="en-US" b="1" i="1" dirty="0">
                <a:solidFill>
                  <a:schemeClr val="tx1">
                    <a:lumMod val="75000"/>
                    <a:lumOff val="25000"/>
                  </a:schemeClr>
                </a:solidFill>
                <a:latin typeface="Gotham book"/>
              </a:rPr>
              <a:t> 3: </a:t>
            </a:r>
            <a:br>
              <a:rPr lang="en-US" b="1" i="1" dirty="0">
                <a:latin typeface="Gotham book"/>
              </a:rPr>
            </a:br>
            <a:r>
              <a:rPr lang="en-US" dirty="0">
                <a:solidFill>
                  <a:srgbClr val="0070C0"/>
                </a:solidFill>
                <a:latin typeface="Gotham book"/>
              </a:rPr>
              <a:t>La </a:t>
            </a:r>
            <a:r>
              <a:rPr lang="en-US" dirty="0" err="1">
                <a:solidFill>
                  <a:srgbClr val="0070C0"/>
                </a:solidFill>
                <a:latin typeface="Gotham book"/>
              </a:rPr>
              <a:t>época</a:t>
            </a:r>
            <a:r>
              <a:rPr lang="en-US" dirty="0">
                <a:solidFill>
                  <a:srgbClr val="0070C0"/>
                </a:solidFill>
                <a:latin typeface="Gotham book"/>
              </a:rPr>
              <a:t> colonial </a:t>
            </a:r>
            <a:r>
              <a:rPr lang="en-US" dirty="0" err="1">
                <a:solidFill>
                  <a:srgbClr val="0070C0"/>
                </a:solidFill>
                <a:latin typeface="Gotham book"/>
              </a:rPr>
              <a:t>española</a:t>
            </a:r>
            <a:endParaRPr lang="en-US"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128048" y="4053794"/>
            <a:ext cx="5617794" cy="2575605"/>
          </a:xfrm>
        </p:spPr>
        <p:txBody>
          <a:bodyPr anchor="t">
            <a:noAutofit/>
          </a:bodyPr>
          <a:lstStyle/>
          <a:p>
            <a:pPr>
              <a:lnSpc>
                <a:spcPct val="120000"/>
              </a:lnSpc>
            </a:pPr>
            <a:r>
              <a:rPr lang="en-US" sz="2800" b="1" i="1" dirty="0" err="1">
                <a:latin typeface="Gotham book"/>
              </a:rPr>
              <a:t>Lección</a:t>
            </a:r>
            <a:r>
              <a:rPr lang="en-US" sz="2800" b="1" i="1" dirty="0">
                <a:latin typeface="Gotham book"/>
              </a:rPr>
              <a:t> 7: </a:t>
            </a:r>
          </a:p>
          <a:p>
            <a:pPr>
              <a:lnSpc>
                <a:spcPct val="120000"/>
              </a:lnSpc>
            </a:pPr>
            <a:r>
              <a:rPr lang="es-ES" sz="3200" b="1" dirty="0">
                <a:solidFill>
                  <a:srgbClr val="0070C0"/>
                </a:solidFill>
                <a:latin typeface="Gotham book"/>
              </a:rPr>
              <a:t>La Guerra de Independencia de México y los Filibusteros</a:t>
            </a:r>
            <a:endParaRPr lang="en-US" sz="3200" b="1" dirty="0">
              <a:solidFill>
                <a:srgbClr val="0070C0"/>
              </a:solidFill>
              <a:latin typeface="Gotham book"/>
            </a:endParaRPr>
          </a:p>
        </p:txBody>
      </p:sp>
      <p:sp>
        <p:nvSpPr>
          <p:cNvPr id="1033" name="Freeform: Shape 1032">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5" name="Freeform: Shape 1034">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 A primary source poster in Spanish with a drawing of Father Hidalgo with the words Viva la Republica! (Long live the Republic!)">
            <a:extLst>
              <a:ext uri="{FF2B5EF4-FFF2-40B4-BE49-F238E27FC236}">
                <a16:creationId xmlns:a16="http://schemas.microsoft.com/office/drawing/2014/main" id="{B60F6D63-5E8F-E667-261E-E4FFF4B73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6322"/>
          <a:stretch/>
        </p:blipFill>
        <p:spPr bwMode="auto">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2018369" y="-151643"/>
            <a:ext cx="9344722" cy="109090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dirty="0">
                <a:latin typeface="Gotham Medium"/>
              </a:rPr>
              <a:t>Qué estaba pasando en el mundo</a:t>
            </a:r>
            <a:r>
              <a:rPr lang="en-US" sz="5400" dirty="0">
                <a:latin typeface="Gotham Medium"/>
              </a:rPr>
              <a:t>?</a:t>
            </a:r>
          </a:p>
        </p:txBody>
      </p:sp>
      <p:sp>
        <p:nvSpPr>
          <p:cNvPr id="11" name="TextBox 10">
            <a:extLst>
              <a:ext uri="{C183D7F6-B498-43B3-948B-1728B52AA6E4}">
                <adec:decorative xmlns:adec="http://schemas.microsoft.com/office/drawing/2017/decorative" val="1"/>
              </a:ext>
            </a:extLst>
          </p:cNvPr>
          <p:cNvSpPr txBox="1"/>
          <p:nvPr/>
        </p:nvSpPr>
        <p:spPr>
          <a:xfrm>
            <a:off x="8304166" y="647621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The famous painting depicting George Washington and his men crossing the Delaware River in the middle of the night waving the American flag. ">
            <a:extLst>
              <a:ext uri="{FF2B5EF4-FFF2-40B4-BE49-F238E27FC236}">
                <a16:creationId xmlns:a16="http://schemas.microsoft.com/office/drawing/2014/main" id="{92C0DBF5-409C-3234-0D03-EBF980503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3368" y="939266"/>
            <a:ext cx="7854723" cy="458110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F50413-D616-B97F-097E-81E9AD8C3CB7}"/>
              </a:ext>
            </a:extLst>
          </p:cNvPr>
          <p:cNvSpPr txBox="1"/>
          <p:nvPr/>
        </p:nvSpPr>
        <p:spPr>
          <a:xfrm>
            <a:off x="2763368" y="5624853"/>
            <a:ext cx="7952954" cy="830997"/>
          </a:xfrm>
          <a:prstGeom prst="rect">
            <a:avLst/>
          </a:prstGeom>
          <a:noFill/>
        </p:spPr>
        <p:txBody>
          <a:bodyPr wrap="square" rtlCol="0">
            <a:spAutoFit/>
          </a:bodyPr>
          <a:lstStyle/>
          <a:p>
            <a:pPr algn="ctr"/>
            <a:r>
              <a:rPr lang="es-ES" sz="2400" i="1" dirty="0"/>
              <a:t>George Washington cruzando el río Delaware durante la Revolución Americana. El Museo Metropolitano de Arte</a:t>
            </a:r>
            <a:r>
              <a:rPr lang="en-US" sz="2400" i="1" dirty="0"/>
              <a:t>.</a:t>
            </a:r>
          </a:p>
        </p:txBody>
      </p:sp>
    </p:spTree>
    <p:extLst>
      <p:ext uri="{BB962C8B-B14F-4D97-AF65-F5344CB8AC3E}">
        <p14:creationId xmlns:p14="http://schemas.microsoft.com/office/powerpoint/2010/main" val="126608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A131-E4A6-7542-7757-9EB4A956400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455B525-0C10-B7EE-DDA5-9CCA597D4FC9}"/>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C301AC36-A2CC-FC41-7F9C-67F3FEA947FC}"/>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2FB26BD-3358-1442-4411-3795BE3FDE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3344ED0-7BED-E297-65F0-985A6AF8AE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9E9B9C13-C3BE-E435-A113-7B474E3B96CE}"/>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kern="100" dirty="0" err="1">
                <a:solidFill>
                  <a:schemeClr val="accent4">
                    <a:lumMod val="40000"/>
                    <a:lumOff val="60000"/>
                  </a:schemeClr>
                </a:solidFill>
                <a:latin typeface="Gotham Book"/>
                <a:ea typeface="Aptos" panose="020B0004020202020204" pitchFamily="34" charset="0"/>
                <a:cs typeface="Times New Roman" panose="02020603050405020304" pitchFamily="18" charset="0"/>
              </a:rPr>
              <a:t>Causas</a:t>
            </a:r>
            <a:r>
              <a:rPr lang="en-US" sz="6600" b="1" kern="100" dirty="0">
                <a:solidFill>
                  <a:schemeClr val="accent4">
                    <a:lumMod val="40000"/>
                    <a:lumOff val="60000"/>
                  </a:schemeClr>
                </a:solidFill>
                <a:latin typeface="Gotham Book"/>
                <a:ea typeface="Aptos" panose="020B0004020202020204" pitchFamily="34" charset="0"/>
                <a:cs typeface="Times New Roman" panose="02020603050405020304" pitchFamily="18" charset="0"/>
              </a:rPr>
              <a:t> de la Guerra de </a:t>
            </a:r>
            <a:r>
              <a:rPr lang="en-US" sz="6600" b="1" kern="100" dirty="0" err="1">
                <a:solidFill>
                  <a:schemeClr val="accent4">
                    <a:lumMod val="40000"/>
                    <a:lumOff val="60000"/>
                  </a:schemeClr>
                </a:solidFill>
                <a:latin typeface="Gotham Book"/>
                <a:ea typeface="Aptos" panose="020B0004020202020204" pitchFamily="34" charset="0"/>
                <a:cs typeface="Times New Roman" panose="02020603050405020304" pitchFamily="18" charset="0"/>
              </a:rPr>
              <a:t>Independencia</a:t>
            </a:r>
            <a:r>
              <a:rPr lang="en-US" sz="6600" b="1" kern="100" dirty="0">
                <a:solidFill>
                  <a:schemeClr val="accent4">
                    <a:lumMod val="40000"/>
                    <a:lumOff val="60000"/>
                  </a:schemeClr>
                </a:solidFill>
                <a:latin typeface="Gotham Book"/>
                <a:ea typeface="Aptos" panose="020B0004020202020204" pitchFamily="34" charset="0"/>
                <a:cs typeface="Times New Roman" panose="02020603050405020304" pitchFamily="18" charset="0"/>
              </a:rPr>
              <a:t> de México</a:t>
            </a:r>
            <a:endParaRPr lang="en-US" sz="166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0F8540A6-7812-3950-0C1D-7DF8B7DEEB04}"/>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9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23994" y="859970"/>
            <a:ext cx="5065227" cy="4169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dirty="0">
                <a:solidFill>
                  <a:srgbClr val="202122"/>
                </a:solidFill>
                <a:latin typeface="Gotham book"/>
              </a:rPr>
              <a:t>Postal mexicana de 1910 que representa al general José María Morelos, líder de la Guerra de Independencia de México, rompiendo el asedio de Cuautla el 2 de mayo de 1812</a:t>
            </a:r>
            <a:r>
              <a:rPr lang="en-US" sz="3600" b="0" i="0" dirty="0">
                <a:solidFill>
                  <a:srgbClr val="202122"/>
                </a:solidFill>
                <a:effectLst/>
                <a:latin typeface="Gotham book"/>
              </a:rPr>
              <a:t>.</a:t>
            </a:r>
            <a:endParaRPr lang="en-US" sz="8800" dirty="0">
              <a:latin typeface="Gotham book"/>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Artwork depicting a battle of the War for Mexican Independence.">
            <a:extLst>
              <a:ext uri="{FF2B5EF4-FFF2-40B4-BE49-F238E27FC236}">
                <a16:creationId xmlns:a16="http://schemas.microsoft.com/office/drawing/2014/main" id="{DEA33DCD-16FC-09ED-56CD-C6BC2A97B6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986" r="150" b="12413"/>
          <a:stretch/>
        </p:blipFill>
        <p:spPr bwMode="auto">
          <a:xfrm>
            <a:off x="6832859" y="326571"/>
            <a:ext cx="5065227" cy="596537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C068-3D16-EF22-B4EA-839E5BF7CC8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AF559B-9304-5341-5E82-15A16AC8428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0B1C85E6-0511-7F98-BD5A-DBE54550712C}"/>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A4B92-B95F-C104-A6C0-ABB556AD3A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79423541-478E-71BD-CDF0-98E3045F949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04777C1C-4A6F-5765-AC7C-6B68187D788A}"/>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err="1">
                <a:solidFill>
                  <a:schemeClr val="accent4">
                    <a:lumMod val="40000"/>
                    <a:lumOff val="60000"/>
                  </a:schemeClr>
                </a:solidFill>
                <a:latin typeface="Gotham Book"/>
                <a:ea typeface="Aptos" panose="020B0004020202020204" pitchFamily="34" charset="0"/>
                <a:cs typeface="Times New Roman" panose="02020603050405020304" pitchFamily="18" charset="0"/>
              </a:rPr>
              <a:t>Comienza</a:t>
            </a:r>
            <a:r>
              <a:rPr lang="en-US" sz="8800" b="1" kern="100" dirty="0">
                <a:solidFill>
                  <a:schemeClr val="accent4">
                    <a:lumMod val="40000"/>
                    <a:lumOff val="60000"/>
                  </a:schemeClr>
                </a:solidFill>
                <a:latin typeface="Gotham Book"/>
                <a:ea typeface="Aptos" panose="020B0004020202020204" pitchFamily="34" charset="0"/>
                <a:cs typeface="Times New Roman" panose="02020603050405020304" pitchFamily="18" charset="0"/>
              </a:rPr>
              <a:t> la </a:t>
            </a:r>
            <a:r>
              <a:rPr lang="en-US" sz="8800" b="1" kern="100" dirty="0" err="1">
                <a:solidFill>
                  <a:schemeClr val="accent4">
                    <a:lumMod val="40000"/>
                    <a:lumOff val="60000"/>
                  </a:schemeClr>
                </a:solidFill>
                <a:latin typeface="Gotham Book"/>
                <a:ea typeface="Aptos" panose="020B0004020202020204" pitchFamily="34" charset="0"/>
                <a:cs typeface="Times New Roman" panose="02020603050405020304" pitchFamily="18" charset="0"/>
              </a:rPr>
              <a:t>guerra</a:t>
            </a:r>
            <a:r>
              <a:rPr lang="en-US" sz="88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4D7ED8F3-8D1D-DB91-5FDD-BDC76A722006}"/>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83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42D5CCF5-E6FE-EBFE-ECF1-5763E770F5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6DA6CAA-957F-FCE6-501F-6FE2BEFFD7E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44FF6D1-8D10-A4BB-17E4-8B3C6E279150}"/>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02E9C41-867A-21BE-6922-16567D9A617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BFF1C803-279C-3E13-E33E-221369FA7CE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2C76CD77-2CED-0915-495E-823AF461A6BE}"/>
              </a:ext>
            </a:extLst>
          </p:cNvPr>
          <p:cNvSpPr txBox="1">
            <a:spLocks noGrp="1"/>
          </p:cNvSpPr>
          <p:nvPr>
            <p:ph type="title"/>
          </p:nvPr>
        </p:nvSpPr>
        <p:spPr>
          <a:xfrm>
            <a:off x="1883229" y="859970"/>
            <a:ext cx="4136572" cy="522514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dirty="0">
                <a:solidFill>
                  <a:srgbClr val="202122"/>
                </a:solidFill>
                <a:latin typeface="Gotham book"/>
              </a:rPr>
              <a:t>Arte urbano en la intersección del Congreso de la Unión y Servando de Mier en Ciudad de México, que representa al padre Miguel Hidalgo liderando el llamado a la revolución</a:t>
            </a:r>
            <a:r>
              <a:rPr lang="en-US" sz="3600" b="0" i="0" dirty="0">
                <a:solidFill>
                  <a:srgbClr val="202122"/>
                </a:solidFill>
                <a:effectLst/>
                <a:latin typeface="Arial" panose="020B0604020202020204" pitchFamily="34" charset="0"/>
              </a:rPr>
              <a:t>.</a:t>
            </a:r>
            <a:endParaRPr lang="en-US" sz="8800" dirty="0">
              <a:latin typeface="Gotham book"/>
            </a:endParaRPr>
          </a:p>
        </p:txBody>
      </p:sp>
      <p:sp>
        <p:nvSpPr>
          <p:cNvPr id="11" name="TextBox 10">
            <a:extLst>
              <a:ext uri="{FF2B5EF4-FFF2-40B4-BE49-F238E27FC236}">
                <a16:creationId xmlns:a16="http://schemas.microsoft.com/office/drawing/2014/main" id="{C2F4EEB5-E301-DE48-AC78-C912BE62A7F7}"/>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Graffiti art showing Father Hidalgo brandishing some sort of club and raising his hand, mouth open as though calling people to unite against oppression.">
            <a:extLst>
              <a:ext uri="{FF2B5EF4-FFF2-40B4-BE49-F238E27FC236}">
                <a16:creationId xmlns:a16="http://schemas.microsoft.com/office/drawing/2014/main" id="{C6E98EA2-8F8E-0E6A-B38C-D85A74084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263" y="283030"/>
            <a:ext cx="5400675" cy="57150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0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EF387-F9D8-272D-D9F9-79D27BDD058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75104B8-4441-59C8-1C86-C79F1DE72F3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3B4E0A9B-B407-D0F6-7A33-5E1D05277B8D}"/>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A93D57A-D99C-246A-EC6F-A277B39CC9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8C9105D0-707D-6A54-2E70-2C3B70E93D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EC64B849-6329-1EA5-4B42-A864F4EC7124}"/>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err="1">
                <a:solidFill>
                  <a:schemeClr val="accent4">
                    <a:lumMod val="40000"/>
                    <a:lumOff val="60000"/>
                  </a:schemeClr>
                </a:solidFill>
                <a:latin typeface="Gotham Book"/>
                <a:ea typeface="Aptos" panose="020B0004020202020204" pitchFamily="34" charset="0"/>
                <a:cs typeface="Times New Roman" panose="02020603050405020304" pitchFamily="18" charset="0"/>
              </a:rPr>
              <a:t>Filibusteros</a:t>
            </a:r>
            <a:r>
              <a:rPr lang="en-US" sz="8800" b="1" kern="100" dirty="0">
                <a:solidFill>
                  <a:schemeClr val="accent4">
                    <a:lumMod val="40000"/>
                    <a:lumOff val="60000"/>
                  </a:schemeClr>
                </a:solidFill>
                <a:latin typeface="Gotham Book"/>
                <a:ea typeface="Aptos" panose="020B0004020202020204" pitchFamily="34" charset="0"/>
                <a:cs typeface="Times New Roman" panose="02020603050405020304" pitchFamily="18" charset="0"/>
              </a:rPr>
              <a:t> </a:t>
            </a:r>
            <a:r>
              <a:rPr lang="en-US" sz="8800" b="1" kern="100" dirty="0" err="1">
                <a:solidFill>
                  <a:schemeClr val="accent4">
                    <a:lumMod val="40000"/>
                    <a:lumOff val="60000"/>
                  </a:schemeClr>
                </a:solidFill>
                <a:latin typeface="Gotham Book"/>
                <a:ea typeface="Aptos" panose="020B0004020202020204" pitchFamily="34" charset="0"/>
                <a:cs typeface="Times New Roman" panose="02020603050405020304" pitchFamily="18" charset="0"/>
              </a:rPr>
              <a:t>en</a:t>
            </a:r>
            <a:r>
              <a:rPr lang="en-US" sz="8800" b="1" kern="100" dirty="0">
                <a:solidFill>
                  <a:schemeClr val="accent4">
                    <a:lumMod val="40000"/>
                    <a:lumOff val="60000"/>
                  </a:schemeClr>
                </a:solidFill>
                <a:latin typeface="Gotham Book"/>
                <a:ea typeface="Aptos" panose="020B0004020202020204" pitchFamily="34" charset="0"/>
                <a:cs typeface="Times New Roman" panose="02020603050405020304" pitchFamily="18" charset="0"/>
              </a:rPr>
              <a:t> Texas</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29E0C29F-5EE5-F527-1B62-915D7EB78D5A}"/>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74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8DB31440-A0C6-4650-08F9-21DB66246FE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1D37C7-995E-22C2-2160-197D4A647BB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287F929-95D2-4AB6-2B97-8C14722DA20D}"/>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983CB550-9905-0FB3-8E81-9C2BF1184B3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C63A96A-456F-7BFD-E62F-CE6858950DA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D9035956-1B13-0DE6-8AC1-C3901E2D99DA}"/>
              </a:ext>
            </a:extLst>
          </p:cNvPr>
          <p:cNvSpPr txBox="1">
            <a:spLocks noGrp="1"/>
          </p:cNvSpPr>
          <p:nvPr>
            <p:ph type="title"/>
          </p:nvPr>
        </p:nvSpPr>
        <p:spPr>
          <a:xfrm>
            <a:off x="1883229" y="-696214"/>
            <a:ext cx="9753600" cy="2199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a:latin typeface="Gotham book"/>
              </a:rPr>
              <a:t>Medina, Texas</a:t>
            </a:r>
            <a:br>
              <a:rPr lang="es-ES" sz="4800" dirty="0">
                <a:latin typeface="Gotham book"/>
              </a:rPr>
            </a:br>
            <a:r>
              <a:rPr lang="es-ES" sz="4800" dirty="0">
                <a:latin typeface="Gotham book"/>
              </a:rPr>
              <a:t>La Batalla de Medina</a:t>
            </a:r>
            <a:endParaRPr lang="en-US" sz="4800" dirty="0">
              <a:latin typeface="Gotham book"/>
            </a:endParaRPr>
          </a:p>
        </p:txBody>
      </p:sp>
      <p:sp>
        <p:nvSpPr>
          <p:cNvPr id="11" name="TextBox 10">
            <a:extLst>
              <a:ext uri="{FF2B5EF4-FFF2-40B4-BE49-F238E27FC236}">
                <a16:creationId xmlns:a16="http://schemas.microsoft.com/office/drawing/2014/main" id="{EA4E562D-9D06-CCEA-0E9F-D174F19E367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descr="A blank map of Texas showing the approximate location of Medina, Texas, just south of San Antonio. ">
            <a:extLst>
              <a:ext uri="{FF2B5EF4-FFF2-40B4-BE49-F238E27FC236}">
                <a16:creationId xmlns:a16="http://schemas.microsoft.com/office/drawing/2014/main" id="{012166EB-9386-B605-9CA7-BA801DE9E7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358" y="1862241"/>
            <a:ext cx="3610870" cy="361087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2C4BE1-8B96-565C-E31A-2C1EAF557739}"/>
              </a:ext>
            </a:extLst>
          </p:cNvPr>
          <p:cNvSpPr txBox="1"/>
          <p:nvPr/>
        </p:nvSpPr>
        <p:spPr>
          <a:xfrm>
            <a:off x="2082358" y="5627077"/>
            <a:ext cx="3610870" cy="461665"/>
          </a:xfrm>
          <a:prstGeom prst="rect">
            <a:avLst/>
          </a:prstGeom>
          <a:noFill/>
        </p:spPr>
        <p:txBody>
          <a:bodyPr wrap="square" rtlCol="0">
            <a:spAutoFit/>
          </a:bodyPr>
          <a:lstStyle/>
          <a:p>
            <a:pPr algn="ctr"/>
            <a:r>
              <a:rPr lang="en-US" sz="2400" dirty="0"/>
              <a:t>Medina, Texas</a:t>
            </a:r>
          </a:p>
        </p:txBody>
      </p:sp>
      <p:pic>
        <p:nvPicPr>
          <p:cNvPr id="6146" name="Picture 2" descr="A photograph of the Medina River surrounding by trees. ">
            <a:extLst>
              <a:ext uri="{FF2B5EF4-FFF2-40B4-BE49-F238E27FC236}">
                <a16:creationId xmlns:a16="http://schemas.microsoft.com/office/drawing/2014/main" id="{47E96584-E6AB-3303-D235-D9955D2D96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1500" y="1862241"/>
            <a:ext cx="5475330" cy="307987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B034D1-6B6B-AE47-3974-33A2F4D0206E}"/>
              </a:ext>
            </a:extLst>
          </p:cNvPr>
          <p:cNvSpPr txBox="1"/>
          <p:nvPr/>
        </p:nvSpPr>
        <p:spPr>
          <a:xfrm>
            <a:off x="7093730" y="5076287"/>
            <a:ext cx="3610870" cy="461665"/>
          </a:xfrm>
          <a:prstGeom prst="rect">
            <a:avLst/>
          </a:prstGeom>
          <a:noFill/>
        </p:spPr>
        <p:txBody>
          <a:bodyPr wrap="square" rtlCol="0">
            <a:spAutoFit/>
          </a:bodyPr>
          <a:lstStyle/>
          <a:p>
            <a:pPr algn="ctr"/>
            <a:r>
              <a:rPr lang="en-US" sz="2400" dirty="0"/>
              <a:t>El </a:t>
            </a:r>
            <a:r>
              <a:rPr lang="en-US" sz="2400" dirty="0" err="1"/>
              <a:t>río</a:t>
            </a:r>
            <a:r>
              <a:rPr lang="en-US" sz="2400" dirty="0"/>
              <a:t> Medina</a:t>
            </a:r>
          </a:p>
        </p:txBody>
      </p:sp>
      <p:sp>
        <p:nvSpPr>
          <p:cNvPr id="2" name="Oval 1">
            <a:extLst>
              <a:ext uri="{FF2B5EF4-FFF2-40B4-BE49-F238E27FC236}">
                <a16:creationId xmlns:a16="http://schemas.microsoft.com/office/drawing/2014/main" id="{BB3E0A97-B982-D32A-DC56-7453221546EC}"/>
              </a:ext>
              <a:ext uri="{C183D7F6-B498-43B3-948B-1728B52AA6E4}">
                <adec:decorative xmlns:adec="http://schemas.microsoft.com/office/drawing/2017/decorative" val="1"/>
              </a:ext>
            </a:extLst>
          </p:cNvPr>
          <p:cNvSpPr/>
          <p:nvPr/>
        </p:nvSpPr>
        <p:spPr>
          <a:xfrm>
            <a:off x="4071257" y="4125686"/>
            <a:ext cx="141514"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15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D4ADA-A2C6-C35F-1AB1-67659543ED9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848F379-8F66-5CA0-3A3C-D581DDFFA94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63827786-56E7-F1C9-F1CB-04533BFAEC9D}"/>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3CE6A72-D77A-90F6-DB15-EF0550CE21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310D6C5-7254-91C6-43BF-C558E1D3F3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52E79C10-A711-2D90-3093-671F26CAAB50}"/>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a:solidFill>
                  <a:schemeClr val="accent4">
                    <a:lumMod val="40000"/>
                    <a:lumOff val="60000"/>
                  </a:schemeClr>
                </a:solidFill>
                <a:latin typeface="Gotham Book"/>
                <a:ea typeface="Aptos" panose="020B0004020202020204" pitchFamily="34" charset="0"/>
                <a:cs typeface="Times New Roman" panose="02020603050405020304" pitchFamily="18" charset="0"/>
              </a:rPr>
              <a:t>La </a:t>
            </a:r>
            <a:r>
              <a:rPr lang="en-US" sz="8800" b="1" kern="100" dirty="0" err="1">
                <a:solidFill>
                  <a:schemeClr val="accent4">
                    <a:lumMod val="40000"/>
                    <a:lumOff val="60000"/>
                  </a:schemeClr>
                </a:solidFill>
                <a:latin typeface="Gotham Book"/>
                <a:ea typeface="Aptos" panose="020B0004020202020204" pitchFamily="34" charset="0"/>
                <a:cs typeface="Times New Roman" panose="02020603050405020304" pitchFamily="18" charset="0"/>
              </a:rPr>
              <a:t>guerra</a:t>
            </a:r>
            <a:r>
              <a:rPr lang="en-US" sz="8800" b="1" kern="100" dirty="0">
                <a:solidFill>
                  <a:schemeClr val="accent4">
                    <a:lumMod val="40000"/>
                    <a:lumOff val="60000"/>
                  </a:schemeClr>
                </a:solidFill>
                <a:latin typeface="Gotham Book"/>
                <a:ea typeface="Aptos" panose="020B0004020202020204" pitchFamily="34" charset="0"/>
                <a:cs typeface="Times New Roman" panose="02020603050405020304" pitchFamily="18" charset="0"/>
              </a:rPr>
              <a:t> termina!</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62E8825E-06F0-6010-7533-0F4B860A578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05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2EFE56D7-F928-D5A1-F414-54CC2159DFD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53520A-1403-032F-55F7-89DF54AC4F7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2DFD041-04D7-CE3C-6E67-34E29C50B1A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208E9DD1-32F4-3E52-211F-6FC72B06A0B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001B1D2A-DC6B-C82C-893C-D8E760721D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0801F755-0A54-0046-B66C-A40BDB3D885F}"/>
              </a:ext>
            </a:extLst>
          </p:cNvPr>
          <p:cNvSpPr txBox="1">
            <a:spLocks noGrp="1"/>
          </p:cNvSpPr>
          <p:nvPr>
            <p:ph type="title"/>
          </p:nvPr>
        </p:nvSpPr>
        <p:spPr>
          <a:xfrm>
            <a:off x="1289342" y="333072"/>
            <a:ext cx="4447429" cy="44348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err="1">
                <a:latin typeface="Gotham book"/>
              </a:rPr>
              <a:t>Independencia</a:t>
            </a:r>
            <a:r>
              <a:rPr lang="en-US" sz="4800" dirty="0">
                <a:latin typeface="Gotham book"/>
              </a:rPr>
              <a:t> de México</a:t>
            </a:r>
            <a:br>
              <a:rPr lang="en-US" sz="4800" dirty="0">
                <a:latin typeface="Gotham book"/>
              </a:rPr>
            </a:br>
            <a:br>
              <a:rPr lang="en-US" sz="1800" dirty="0">
                <a:latin typeface="Gotham book"/>
              </a:rPr>
            </a:br>
            <a:r>
              <a:rPr lang="es-ES" sz="4800" dirty="0">
                <a:solidFill>
                  <a:srgbClr val="0070C0"/>
                </a:solidFill>
                <a:latin typeface="Gotham book"/>
              </a:rPr>
              <a:t>El Tratado de Córdoba pone fin a la guerra</a:t>
            </a:r>
            <a:r>
              <a:rPr lang="en-US" sz="4800" b="0" i="0" dirty="0">
                <a:solidFill>
                  <a:srgbClr val="0070C0"/>
                </a:solidFill>
                <a:effectLst/>
                <a:latin typeface="Gotham book"/>
              </a:rPr>
              <a:t>!</a:t>
            </a:r>
            <a:br>
              <a:rPr lang="en-US" sz="4800" dirty="0">
                <a:latin typeface="Gotham book"/>
              </a:rPr>
            </a:br>
            <a:endParaRPr lang="en-US" sz="4800" dirty="0">
              <a:latin typeface="Gotham book"/>
            </a:endParaRPr>
          </a:p>
        </p:txBody>
      </p:sp>
      <p:sp>
        <p:nvSpPr>
          <p:cNvPr id="11" name="TextBox 10">
            <a:extLst>
              <a:ext uri="{FF2B5EF4-FFF2-40B4-BE49-F238E27FC236}">
                <a16:creationId xmlns:a16="http://schemas.microsoft.com/office/drawing/2014/main" id="{FA190695-0283-DCE7-071D-3346493E57A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descr="A map showing the political boundaries of Mexico in 1821 after winning its independence from New Spain. The territory includes mordern day California to Texas.">
            <a:extLst>
              <a:ext uri="{FF2B5EF4-FFF2-40B4-BE49-F238E27FC236}">
                <a16:creationId xmlns:a16="http://schemas.microsoft.com/office/drawing/2014/main" id="{1ADB463E-7D4B-02F3-56C5-60E3B4BD13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212" y="333073"/>
            <a:ext cx="6083574" cy="578469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8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C113-6715-1EF8-70F5-8872F6C5C52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28E3826-0B39-D104-AF95-2183154182DB}"/>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E69F4DD8-3417-6986-165C-559CAA38EC81}"/>
              </a:ext>
              <a:ext uri="{C183D7F6-B498-43B3-948B-1728B52AA6E4}">
                <adec:decorative xmlns:adec="http://schemas.microsoft.com/office/drawing/2017/decorative" val="1"/>
              </a:ext>
            </a:extLst>
          </p:cNvPr>
          <p:cNvSpPr/>
          <p:nvPr/>
        </p:nvSpPr>
        <p:spPr>
          <a:xfrm>
            <a:off x="0" y="1993899"/>
            <a:ext cx="12192000" cy="2711915"/>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D014C89B-3590-83F4-FCAA-CCDF7494FA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996BFCE4-E824-BCF9-DE09-BFF0E72927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2E900BE9-D149-7CB3-0AEB-0DBB499F238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07698215-303B-4879-2085-A5815DF3ECF5}"/>
              </a:ext>
            </a:extLst>
          </p:cNvPr>
          <p:cNvSpPr txBox="1">
            <a:spLocks noGrp="1"/>
          </p:cNvSpPr>
          <p:nvPr>
            <p:ph type="title"/>
          </p:nvPr>
        </p:nvSpPr>
        <p:spPr>
          <a:xfrm>
            <a:off x="1982348" y="1943105"/>
            <a:ext cx="8240486" cy="283078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900" i="1" dirty="0">
                <a:solidFill>
                  <a:schemeClr val="bg1">
                    <a:lumMod val="85000"/>
                  </a:schemeClr>
                </a:solidFill>
                <a:latin typeface="Gotham Medium"/>
              </a:rPr>
              <a:t>La Guerra de Independencia de México y los filibusteros</a:t>
            </a:r>
            <a:br>
              <a:rPr lang="en-US" dirty="0">
                <a:latin typeface="Gotham Medium"/>
              </a:rPr>
            </a:br>
            <a:r>
              <a:rPr lang="en-US" sz="10400" b="1" dirty="0" err="1">
                <a:solidFill>
                  <a:schemeClr val="bg1"/>
                </a:solidFill>
                <a:latin typeface="Gotham Medium"/>
              </a:rPr>
              <a:t>Billete</a:t>
            </a:r>
            <a:r>
              <a:rPr lang="en-US" sz="10400" b="1" dirty="0">
                <a:solidFill>
                  <a:schemeClr val="bg1"/>
                </a:solidFill>
                <a:latin typeface="Gotham Medium"/>
              </a:rPr>
              <a:t> de </a:t>
            </a:r>
            <a:r>
              <a:rPr lang="en-US" sz="10400" b="1" dirty="0" err="1">
                <a:solidFill>
                  <a:schemeClr val="bg1"/>
                </a:solidFill>
                <a:latin typeface="Gotham Medium"/>
              </a:rPr>
              <a:t>salida</a:t>
            </a:r>
            <a:endParaRPr lang="en-US" sz="10400" b="1" dirty="0">
              <a:solidFill>
                <a:schemeClr val="bg1"/>
              </a:solidFill>
              <a:latin typeface="Gotham Medium"/>
            </a:endParaRPr>
          </a:p>
        </p:txBody>
      </p:sp>
      <p:pic>
        <p:nvPicPr>
          <p:cNvPr id="2" name="Picture 1">
            <a:extLst>
              <a:ext uri="{FF2B5EF4-FFF2-40B4-BE49-F238E27FC236}">
                <a16:creationId xmlns:a16="http://schemas.microsoft.com/office/drawing/2014/main" id="{2416F645-A098-F871-9E92-5521896735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FC72F85B-C56C-DFE8-2247-C1C00CD6C6C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F0A1D9B3-94AB-35D8-077F-2E4E1526BED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09783A8B-9E67-AEF6-4D37-856708E6B69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0FE6915C-2678-9429-727D-D19FC6D65E4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50511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620692"/>
            <a:ext cx="12192000" cy="2900508"/>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742103"/>
            <a:ext cx="8240486" cy="286423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300" i="1" dirty="0">
                <a:solidFill>
                  <a:schemeClr val="bg1">
                    <a:lumMod val="85000"/>
                  </a:schemeClr>
                </a:solidFill>
                <a:latin typeface="Gotham Medium"/>
              </a:rPr>
              <a:t>La Guerra de Independencia de México y los filibusteros</a:t>
            </a:r>
            <a:br>
              <a:rPr lang="en-US" dirty="0">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609E-92BC-E455-CE33-05A4CF433F2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12A723D-4602-04E0-2D90-B718241F69F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4371BFC-B4D6-FB69-5192-92D7FD9608A0}"/>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C2385596-FA3E-03E4-3F26-C73FC797AC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84CFD9F3-9908-532B-7BAB-D43ED2E439A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41061D49-63E0-EC5E-DD48-1FB2072A116D}"/>
              </a:ext>
            </a:extLst>
          </p:cNvPr>
          <p:cNvSpPr txBox="1">
            <a:spLocks noGrp="1"/>
          </p:cNvSpPr>
          <p:nvPr>
            <p:ph type="title"/>
          </p:nvPr>
        </p:nvSpPr>
        <p:spPr>
          <a:xfrm>
            <a:off x="1544501" y="13062"/>
            <a:ext cx="1062698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Billete</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3800" dirty="0">
                <a:latin typeface="Gotham Medium"/>
              </a:rPr>
              <a:t>Sigue las instrucciones para completar tu Ticket de Salida</a:t>
            </a:r>
            <a:endParaRPr lang="en-US" sz="3800" dirty="0">
              <a:latin typeface="Gotham Medium"/>
            </a:endParaRPr>
          </a:p>
        </p:txBody>
      </p:sp>
      <p:sp>
        <p:nvSpPr>
          <p:cNvPr id="12" name="TextBox 11">
            <a:extLst>
              <a:ext uri="{FF2B5EF4-FFF2-40B4-BE49-F238E27FC236}">
                <a16:creationId xmlns:a16="http://schemas.microsoft.com/office/drawing/2014/main" id="{E1F6E7D8-584D-46EE-DB45-FE5B1D971DA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6D7945A-94D7-D932-A20B-E7E51D026E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r="8601" b="-160"/>
          <a:stretch/>
        </p:blipFill>
        <p:spPr>
          <a:xfrm>
            <a:off x="6466113" y="1771573"/>
            <a:ext cx="5725887" cy="4183178"/>
          </a:xfrm>
          <a:prstGeom prst="rect">
            <a:avLst/>
          </a:prstGeom>
        </p:spPr>
      </p:pic>
      <p:sp>
        <p:nvSpPr>
          <p:cNvPr id="4" name="TextBox 3">
            <a:extLst>
              <a:ext uri="{FF2B5EF4-FFF2-40B4-BE49-F238E27FC236}">
                <a16:creationId xmlns:a16="http://schemas.microsoft.com/office/drawing/2014/main" id="{E3F58FFB-B70A-0DAD-AF5C-B7995A2242DA}"/>
              </a:ext>
            </a:extLst>
          </p:cNvPr>
          <p:cNvSpPr txBox="1"/>
          <p:nvPr/>
        </p:nvSpPr>
        <p:spPr>
          <a:xfrm>
            <a:off x="3037114" y="1632857"/>
            <a:ext cx="4665540" cy="5016758"/>
          </a:xfrm>
          <a:prstGeom prst="rect">
            <a:avLst/>
          </a:prstGeom>
          <a:noFill/>
        </p:spPr>
        <p:txBody>
          <a:bodyPr wrap="square" rtlCol="0">
            <a:spAutoFit/>
          </a:bodyPr>
          <a:lstStyle/>
          <a:p>
            <a:pPr marL="457200" lvl="0" indent="-457200">
              <a:buFont typeface="Arial" panose="020B0604020202020204" pitchFamily="34" charset="0"/>
              <a:buChar char="•"/>
              <a:defRPr/>
            </a:pPr>
            <a:r>
              <a:rPr lang="es-ES" sz="3200" dirty="0">
                <a:solidFill>
                  <a:srgbClr val="0070C0"/>
                </a:solidFill>
              </a:rPr>
              <a:t>Cuáles fueron DOS efectos significativos de la Guerra de Independencia de México</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a:t>
            </a:r>
          </a:p>
          <a:p>
            <a:pPr marL="457200" lvl="0" indent="-457200">
              <a:buFont typeface="Arial" panose="020B0604020202020204" pitchFamily="34" charset="0"/>
              <a:buChar char="•"/>
              <a:defRPr/>
            </a:pPr>
            <a:r>
              <a:rPr lang="es-ES" sz="3200" dirty="0">
                <a:solidFill>
                  <a:srgbClr val="70AD47">
                    <a:lumMod val="75000"/>
                  </a:srgbClr>
                </a:solidFill>
              </a:rPr>
              <a:t>Registra tus respuestas en los recuadros proporcionados</a:t>
            </a:r>
            <a:r>
              <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p>
          <a:p>
            <a:pPr marL="457200" lvl="0" indent="-457200">
              <a:buFont typeface="Arial" panose="020B0604020202020204" pitchFamily="34" charset="0"/>
              <a:buChar char="•"/>
              <a:defRPr/>
            </a:pPr>
            <a:r>
              <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s-ES" sz="3200" dirty="0">
                <a:solidFill>
                  <a:srgbClr val="7030A0"/>
                </a:solidFill>
              </a:rPr>
              <a:t>Comparte tus respuestas con un socio</a:t>
            </a:r>
            <a:r>
              <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pic>
        <p:nvPicPr>
          <p:cNvPr id="9" name="Graphic 8">
            <a:extLst>
              <a:ext uri="{FF2B5EF4-FFF2-40B4-BE49-F238E27FC236}">
                <a16:creationId xmlns:a16="http://schemas.microsoft.com/office/drawing/2014/main" id="{C1892BEE-DB9D-A509-4CA0-E25E558C07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2521" y="1771573"/>
            <a:ext cx="1071092" cy="1071092"/>
          </a:xfrm>
          <a:prstGeom prst="rect">
            <a:avLst/>
          </a:prstGeom>
        </p:spPr>
      </p:pic>
      <p:pic>
        <p:nvPicPr>
          <p:cNvPr id="10" name="Graphic 9">
            <a:extLst>
              <a:ext uri="{FF2B5EF4-FFF2-40B4-BE49-F238E27FC236}">
                <a16:creationId xmlns:a16="http://schemas.microsoft.com/office/drawing/2014/main" id="{DFA82459-581D-5321-7C7A-BEC2763E4F8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6134" y="3561361"/>
            <a:ext cx="925793" cy="925793"/>
          </a:xfrm>
          <a:prstGeom prst="rect">
            <a:avLst/>
          </a:prstGeom>
        </p:spPr>
      </p:pic>
      <p:pic>
        <p:nvPicPr>
          <p:cNvPr id="14" name="Graphic 13">
            <a:extLst>
              <a:ext uri="{FF2B5EF4-FFF2-40B4-BE49-F238E27FC236}">
                <a16:creationId xmlns:a16="http://schemas.microsoft.com/office/drawing/2014/main" id="{8F43E4D2-9B5F-C3D5-BC55-62E43C80090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82521" y="4783786"/>
            <a:ext cx="842453" cy="842453"/>
          </a:xfrm>
          <a:prstGeom prst="rect">
            <a:avLst/>
          </a:prstGeom>
        </p:spPr>
      </p:pic>
    </p:spTree>
    <p:extLst>
      <p:ext uri="{BB962C8B-B14F-4D97-AF65-F5344CB8AC3E}">
        <p14:creationId xmlns:p14="http://schemas.microsoft.com/office/powerpoint/2010/main" val="297469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53C0-7DAF-14BF-4709-F3FFE17ECD7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1280EF-85FB-3B0B-8845-E0CFF5CECE2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131C196-970D-3580-59B1-8F12471586E8}"/>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C5E53F5-F282-A4E1-C5FE-206AFC3385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B234CAC-A2F8-6CDB-D482-204DFBA376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9E2D9ACE-5C31-8FBC-25D3-1B84039162E2}"/>
              </a:ext>
            </a:extLst>
          </p:cNvPr>
          <p:cNvSpPr txBox="1">
            <a:spLocks noGrp="1"/>
          </p:cNvSpPr>
          <p:nvPr>
            <p:ph type="title"/>
          </p:nvPr>
        </p:nvSpPr>
        <p:spPr>
          <a:xfrm>
            <a:off x="1858289" y="13062"/>
            <a:ext cx="9935917"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clase</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BAA7E5B2-002F-B1F2-430D-75B98DD892DC}"/>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2227709A-5881-22B0-76DD-4DDF37959557}"/>
              </a:ext>
            </a:extLst>
          </p:cNvPr>
          <p:cNvSpPr/>
          <p:nvPr/>
        </p:nvSpPr>
        <p:spPr>
          <a:xfrm>
            <a:off x="4584361" y="1153886"/>
            <a:ext cx="7030695" cy="210638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Un efecto significativo de la Guerra de Independencia de México fue</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__</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lang="en-US" sz="3600" i="1" u="sng" dirty="0">
                <a:solidFill>
                  <a:schemeClr val="accent4">
                    <a:lumMod val="40000"/>
                    <a:lumOff val="60000"/>
                  </a:schemeClr>
                </a:solidFill>
              </a:rPr>
              <a:t>leer </a:t>
            </a:r>
            <a:r>
              <a:rPr lang="en-US" sz="3600" i="1" u="sng" dirty="0" err="1">
                <a:solidFill>
                  <a:schemeClr val="accent4">
                    <a:lumMod val="40000"/>
                    <a:lumOff val="60000"/>
                  </a:schemeClr>
                </a:solidFill>
              </a:rPr>
              <a:t>una</a:t>
            </a:r>
            <a:r>
              <a:rPr lang="en-US" sz="3600" i="1" u="sng" dirty="0">
                <a:solidFill>
                  <a:schemeClr val="accent4">
                    <a:lumMod val="40000"/>
                    <a:lumOff val="60000"/>
                  </a:schemeClr>
                </a:solidFill>
              </a:rPr>
              <a:t> </a:t>
            </a:r>
            <a:r>
              <a:rPr lang="en-US" sz="3600" i="1" u="sng" dirty="0" err="1">
                <a:solidFill>
                  <a:schemeClr val="accent4">
                    <a:lumMod val="40000"/>
                    <a:lumOff val="60000"/>
                  </a:schemeClr>
                </a:solidFill>
              </a:rPr>
              <a:t>respuesta</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0" strike="noStrike" kern="1200" cap="none" spc="0" normalizeH="0" baseline="0" noProof="0" dirty="0">
                <a:ln>
                  <a:noFill/>
                </a:ln>
                <a:solidFill>
                  <a:prstClr val="white"/>
                </a:solidFill>
                <a:effectLst/>
                <a:uLnTx/>
                <a:uFillTx/>
                <a:latin typeface="Calibri" panose="020F0502020204030204"/>
                <a:ea typeface="+mn-ea"/>
                <a:cs typeface="+mn-cs"/>
              </a:rPr>
              <a:t>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8678FB7D-250A-5E63-BD7F-4CE499BF284C}"/>
              </a:ext>
            </a:extLst>
          </p:cNvPr>
          <p:cNvSpPr/>
          <p:nvPr/>
        </p:nvSpPr>
        <p:spPr>
          <a:xfrm>
            <a:off x="2102419" y="3597728"/>
            <a:ext cx="7030695" cy="2029349"/>
          </a:xfrm>
          <a:prstGeom prst="wedgeRoundRectCallout">
            <a:avLst>
              <a:gd name="adj1" fmla="val 68024"/>
              <a:gd name="adj2" fmla="val 39936"/>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Otro efecto significativo de la Guerra de Independencia de México fue</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__</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lang="en-US" sz="3600" i="1" u="sng" dirty="0">
                <a:solidFill>
                  <a:schemeClr val="accent4">
                    <a:lumMod val="40000"/>
                    <a:lumOff val="60000"/>
                  </a:schemeClr>
                </a:solidFill>
              </a:rPr>
              <a:t>leer </a:t>
            </a:r>
            <a:r>
              <a:rPr lang="en-US" sz="3600" i="1" u="sng" dirty="0" err="1">
                <a:solidFill>
                  <a:schemeClr val="accent4">
                    <a:lumMod val="40000"/>
                    <a:lumOff val="60000"/>
                  </a:schemeClr>
                </a:solidFill>
              </a:rPr>
              <a:t>una</a:t>
            </a:r>
            <a:r>
              <a:rPr lang="en-US" sz="3600" i="1" u="sng" dirty="0">
                <a:solidFill>
                  <a:schemeClr val="accent4">
                    <a:lumMod val="40000"/>
                    <a:lumOff val="60000"/>
                  </a:schemeClr>
                </a:solidFill>
              </a:rPr>
              <a:t> </a:t>
            </a:r>
            <a:r>
              <a:rPr lang="en-US" sz="3600" i="1" u="sng" dirty="0" err="1">
                <a:solidFill>
                  <a:schemeClr val="accent4">
                    <a:lumMod val="40000"/>
                    <a:lumOff val="60000"/>
                  </a:schemeClr>
                </a:solidFill>
              </a:rPr>
              <a:t>respuesta</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0" strike="noStrike" kern="1200" cap="none" spc="0" normalizeH="0" baseline="0" noProof="0" dirty="0">
                <a:ln>
                  <a:noFill/>
                </a:ln>
                <a:solidFill>
                  <a:prstClr val="white"/>
                </a:solidFill>
                <a:effectLst/>
                <a:uLnTx/>
                <a:uFillTx/>
                <a:latin typeface="Calibri" panose="020F0502020204030204"/>
                <a:ea typeface="+mn-ea"/>
                <a:cs typeface="+mn-cs"/>
              </a:rPr>
              <a:t>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E3C1A5CE-7BDB-6DC8-2D3C-E49A3D55F2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8379" y="4510400"/>
            <a:ext cx="1116677" cy="1116677"/>
          </a:xfrm>
          <a:prstGeom prst="rect">
            <a:avLst/>
          </a:prstGeom>
        </p:spPr>
      </p:pic>
      <p:pic>
        <p:nvPicPr>
          <p:cNvPr id="13" name="Graphic 12">
            <a:extLst>
              <a:ext uri="{FF2B5EF4-FFF2-40B4-BE49-F238E27FC236}">
                <a16:creationId xmlns:a16="http://schemas.microsoft.com/office/drawing/2014/main" id="{A2F484D7-4D7F-2BB4-4B69-9B847E58CC0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8289" y="1248687"/>
            <a:ext cx="1116677" cy="1116677"/>
          </a:xfrm>
          <a:prstGeom prst="rect">
            <a:avLst/>
          </a:prstGeom>
        </p:spPr>
      </p:pic>
    </p:spTree>
    <p:extLst>
      <p:ext uri="{BB962C8B-B14F-4D97-AF65-F5344CB8AC3E}">
        <p14:creationId xmlns:p14="http://schemas.microsoft.com/office/powerpoint/2010/main" val="76389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300" b="1" dirty="0" err="1">
                <a:latin typeface="Gotham Medium"/>
              </a:rPr>
              <a:t>Calentamiento</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9A4CF58-12AC-9DAF-C9F4-78B686D2C0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r="8601" b="-160"/>
          <a:stretch/>
        </p:blipFill>
        <p:spPr>
          <a:xfrm>
            <a:off x="6466113" y="1771573"/>
            <a:ext cx="5725887" cy="4183178"/>
          </a:xfrm>
          <a:prstGeom prst="rect">
            <a:avLst/>
          </a:prstGeom>
        </p:spPr>
      </p:pic>
      <p:sp>
        <p:nvSpPr>
          <p:cNvPr id="4" name="TextBox 3">
            <a:extLst>
              <a:ext uri="{FF2B5EF4-FFF2-40B4-BE49-F238E27FC236}">
                <a16:creationId xmlns:a16="http://schemas.microsoft.com/office/drawing/2014/main" id="{C42D5AD3-0A6C-7FF9-4A82-70E049A11FAB}"/>
              </a:ext>
            </a:extLst>
          </p:cNvPr>
          <p:cNvSpPr txBox="1"/>
          <p:nvPr/>
        </p:nvSpPr>
        <p:spPr>
          <a:xfrm>
            <a:off x="3037114" y="1632857"/>
            <a:ext cx="4665540" cy="5170646"/>
          </a:xfrm>
          <a:prstGeom prst="rect">
            <a:avLst/>
          </a:prstGeom>
          <a:noFill/>
        </p:spPr>
        <p:txBody>
          <a:bodyPr wrap="square" rtlCol="0">
            <a:spAutoFit/>
          </a:bodyPr>
          <a:lstStyle/>
          <a:p>
            <a:pPr marL="457200" indent="-457200">
              <a:buFont typeface="Arial" panose="020B0604020202020204" pitchFamily="34" charset="0"/>
              <a:buChar char="•"/>
            </a:pPr>
            <a:r>
              <a:rPr lang="es-ES" sz="3000" dirty="0">
                <a:solidFill>
                  <a:srgbClr val="0070C0"/>
                </a:solidFill>
              </a:rPr>
              <a:t>Haz predicciones sobre lo que crees que veremos en la lección de hoy acerca de la Guerra de Independencia de México</a:t>
            </a:r>
            <a:r>
              <a:rPr lang="en-US" sz="3000" dirty="0">
                <a:solidFill>
                  <a:srgbClr val="0070C0"/>
                </a:solidFill>
              </a:rPr>
              <a:t>.</a:t>
            </a:r>
          </a:p>
          <a:p>
            <a:pPr marL="457200" indent="-457200">
              <a:buFont typeface="Arial" panose="020B0604020202020204" pitchFamily="34" charset="0"/>
              <a:buChar char="•"/>
            </a:pPr>
            <a:r>
              <a:rPr lang="es-ES" sz="3000" dirty="0">
                <a:solidFill>
                  <a:schemeClr val="accent6">
                    <a:lumMod val="75000"/>
                  </a:schemeClr>
                </a:solidFill>
              </a:rPr>
              <a:t>Registra tus respuestas en los recuadros proporcionados</a:t>
            </a:r>
            <a:r>
              <a:rPr lang="en-US" sz="3000" dirty="0">
                <a:solidFill>
                  <a:schemeClr val="accent6">
                    <a:lumMod val="75000"/>
                  </a:schemeClr>
                </a:solidFill>
              </a:rPr>
              <a:t>.</a:t>
            </a:r>
          </a:p>
          <a:p>
            <a:pPr marL="457200" indent="-457200">
              <a:buFont typeface="Arial" panose="020B0604020202020204" pitchFamily="34" charset="0"/>
              <a:buChar char="•"/>
            </a:pPr>
            <a:r>
              <a:rPr lang="en-US" sz="3000" dirty="0">
                <a:solidFill>
                  <a:srgbClr val="7030A0"/>
                </a:solidFill>
              </a:rPr>
              <a:t> </a:t>
            </a:r>
            <a:r>
              <a:rPr lang="es-ES" sz="3000" dirty="0">
                <a:solidFill>
                  <a:srgbClr val="7030A0"/>
                </a:solidFill>
              </a:rPr>
              <a:t>Comparte tus respuestas con un socio</a:t>
            </a:r>
            <a:r>
              <a:rPr lang="en-US" sz="3000" dirty="0">
                <a:solidFill>
                  <a:srgbClr val="7030A0"/>
                </a:solidFill>
              </a:rPr>
              <a:t>.</a:t>
            </a:r>
          </a:p>
        </p:txBody>
      </p:sp>
      <p:pic>
        <p:nvPicPr>
          <p:cNvPr id="9" name="Graphic 8">
            <a:extLst>
              <a:ext uri="{FF2B5EF4-FFF2-40B4-BE49-F238E27FC236}">
                <a16:creationId xmlns:a16="http://schemas.microsoft.com/office/drawing/2014/main" id="{D77ACDAE-4E73-CA4E-0F71-276DD874B0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2521" y="1771573"/>
            <a:ext cx="1071092" cy="1071092"/>
          </a:xfrm>
          <a:prstGeom prst="rect">
            <a:avLst/>
          </a:prstGeom>
        </p:spPr>
      </p:pic>
      <p:pic>
        <p:nvPicPr>
          <p:cNvPr id="10" name="Graphic 9">
            <a:extLst>
              <a:ext uri="{FF2B5EF4-FFF2-40B4-BE49-F238E27FC236}">
                <a16:creationId xmlns:a16="http://schemas.microsoft.com/office/drawing/2014/main" id="{EBB9944B-17E1-F3AA-3452-531B0F6DC3E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7661" y="3863162"/>
            <a:ext cx="925793" cy="925793"/>
          </a:xfrm>
          <a:prstGeom prst="rect">
            <a:avLst/>
          </a:prstGeom>
        </p:spPr>
      </p:pic>
      <p:pic>
        <p:nvPicPr>
          <p:cNvPr id="14" name="Graphic 13">
            <a:extLst>
              <a:ext uri="{FF2B5EF4-FFF2-40B4-BE49-F238E27FC236}">
                <a16:creationId xmlns:a16="http://schemas.microsoft.com/office/drawing/2014/main" id="{FAFC8A39-899C-2493-0F38-A4CE72B0EE6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521" y="5205850"/>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a:t>
            </a:r>
            <a:r>
              <a:rPr lang="en-US" sz="5400" b="1" dirty="0" err="1">
                <a:latin typeface="Gotham Medium"/>
              </a:rPr>
              <a:t>clase</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584361" y="1153886"/>
            <a:ext cx="7030695" cy="13824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dirty="0">
                <a:solidFill>
                  <a:prstClr val="white"/>
                </a:solidFill>
              </a:rPr>
              <a:t>Creo que la gente podría haber querido luchar esta guerra por _________</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7DB0CEA8-E771-8140-3994-8EA96D0F2527}"/>
              </a:ext>
            </a:extLst>
          </p:cNvPr>
          <p:cNvSpPr/>
          <p:nvPr/>
        </p:nvSpPr>
        <p:spPr>
          <a:xfrm>
            <a:off x="2102419" y="2737755"/>
            <a:ext cx="7030695" cy="1382485"/>
          </a:xfrm>
          <a:prstGeom prst="wedgeRoundRectCallout">
            <a:avLst>
              <a:gd name="adj1" fmla="val 68024"/>
              <a:gd name="adj2" fmla="val 39936"/>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400" dirty="0">
                <a:solidFill>
                  <a:prstClr val="white"/>
                </a:solidFill>
              </a:rPr>
              <a:t>Creo que probablemente ________ luchará en esta guerra porque _____</a:t>
            </a:r>
            <a:endPar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C5CCF505-349C-83C5-50A5-AC3719A508EF}"/>
              </a:ext>
            </a:extLst>
          </p:cNvPr>
          <p:cNvSpPr/>
          <p:nvPr/>
        </p:nvSpPr>
        <p:spPr>
          <a:xfrm>
            <a:off x="4887776" y="4553779"/>
            <a:ext cx="7030695" cy="13824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Creo que el resultado de la guerra será que _______ ganará.</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3975AF59-9C0D-7E98-DC3E-46655E779C0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2209" y="4819587"/>
            <a:ext cx="1116677" cy="1116677"/>
          </a:xfrm>
          <a:prstGeom prst="rect">
            <a:avLst/>
          </a:prstGeom>
        </p:spPr>
      </p:pic>
      <p:pic>
        <p:nvPicPr>
          <p:cNvPr id="10" name="Graphic 9">
            <a:extLst>
              <a:ext uri="{FF2B5EF4-FFF2-40B4-BE49-F238E27FC236}">
                <a16:creationId xmlns:a16="http://schemas.microsoft.com/office/drawing/2014/main" id="{8C5A0B76-1531-E3B0-67D6-7A56CF91FAA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1295" y="2969910"/>
            <a:ext cx="1116677" cy="1116677"/>
          </a:xfrm>
          <a:prstGeom prst="rect">
            <a:avLst/>
          </a:prstGeom>
        </p:spPr>
      </p:pic>
      <p:pic>
        <p:nvPicPr>
          <p:cNvPr id="13" name="Graphic 12">
            <a:extLst>
              <a:ext uri="{FF2B5EF4-FFF2-40B4-BE49-F238E27FC236}">
                <a16:creationId xmlns:a16="http://schemas.microsoft.com/office/drawing/2014/main" id="{D4C8AEB3-5090-E6D4-B403-13A9866A346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8289" y="1248687"/>
            <a:ext cx="1116677" cy="1116677"/>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664029" y="1965430"/>
            <a:ext cx="11038114" cy="4029629"/>
          </a:xfrm>
          <a:prstGeom prst="rect">
            <a:avLst/>
          </a:prstGeom>
          <a:noFill/>
        </p:spPr>
        <p:txBody>
          <a:bodyPr wrap="square" rtlCol="0">
            <a:spAutoFit/>
          </a:bodyPr>
          <a:lstStyle/>
          <a:p>
            <a:pPr lvl="0">
              <a:lnSpc>
                <a:spcPct val="110000"/>
              </a:lnSpc>
              <a:spcAft>
                <a:spcPts val="600"/>
              </a:spcAft>
              <a:defRPr/>
            </a:pPr>
            <a:r>
              <a:rPr lang="es-ES" sz="4600" dirty="0">
                <a:solidFill>
                  <a:srgbClr val="0070C0"/>
                </a:solidFill>
                <a:latin typeface="Gotham Book"/>
                <a:ea typeface="Times New Roman" panose="02020603050405020304" pitchFamily="18" charset="0"/>
                <a:cs typeface="Times New Roman" panose="02020603050405020304" pitchFamily="18" charset="0"/>
              </a:rPr>
              <a:t>Cuáles fueron los eventos clave y quiénes fueron las personas más significativas de la Guerra de Independencia de México</a:t>
            </a:r>
            <a:r>
              <a:rPr kumimoji="0" lang="en-US" sz="46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a:t>
            </a:r>
            <a:endParaRPr lang="en-US" sz="4600" dirty="0">
              <a:solidFill>
                <a:srgbClr val="0070C0"/>
              </a:solidFill>
              <a:latin typeface="Gotham Book"/>
              <a:ea typeface="Times New Roman" panose="02020603050405020304" pitchFamily="18" charset="0"/>
              <a:cs typeface="Times New Roman" panose="02020603050405020304" pitchFamily="18" charset="0"/>
            </a:endParaRPr>
          </a:p>
          <a:p>
            <a:pPr lvl="0">
              <a:lnSpc>
                <a:spcPct val="110000"/>
              </a:lnSpc>
              <a:spcAft>
                <a:spcPts val="600"/>
              </a:spcAft>
              <a:defRPr/>
            </a:pPr>
            <a:r>
              <a:rPr lang="es-ES" sz="4600" dirty="0">
                <a:solidFill>
                  <a:srgbClr val="0070C0"/>
                </a:solidFill>
                <a:latin typeface="Gotham Book"/>
                <a:ea typeface="Times New Roman" panose="02020603050405020304" pitchFamily="18" charset="0"/>
                <a:cs typeface="Times New Roman" panose="02020603050405020304" pitchFamily="18" charset="0"/>
              </a:rPr>
              <a:t>Cuál fue el resultado de la guerra y cómo afectó a Texas</a:t>
            </a:r>
            <a:r>
              <a:rPr lang="en-US" sz="4600" dirty="0">
                <a:solidFill>
                  <a:srgbClr val="0070C0"/>
                </a:solidFill>
                <a:latin typeface="Gotham Book"/>
                <a:ea typeface="Times New Roman" panose="02020603050405020304" pitchFamily="18" charset="0"/>
                <a:cs typeface="Times New Roman" panose="02020603050405020304" pitchFamily="18" charset="0"/>
              </a:rPr>
              <a:t>? </a:t>
            </a:r>
            <a:endParaRPr kumimoji="0" lang="en-US" sz="46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400" dirty="0">
                <a:solidFill>
                  <a:schemeClr val="bg1"/>
                </a:solidFill>
                <a:latin typeface="Gotham Medium"/>
              </a:rPr>
              <a:t>En la lección de hoy...</a:t>
            </a:r>
            <a:endParaRPr lang="en-US" sz="7400" dirty="0">
              <a:solidFill>
                <a:schemeClr val="bg1"/>
              </a:solidFill>
              <a:latin typeface="Gotham Medium"/>
            </a:endParaRPr>
          </a:p>
        </p:txBody>
      </p:sp>
      <p:sp>
        <p:nvSpPr>
          <p:cNvPr id="13" name="TextBox 12">
            <a:extLst>
              <a:ext uri="{FF2B5EF4-FFF2-40B4-BE49-F238E27FC236}">
                <a16:creationId xmlns:a16="http://schemas.microsoft.com/office/drawing/2014/main" id="{0CF76A14-8E8E-BC23-58D9-55992D4E1090}"/>
              </a:ext>
            </a:extLst>
          </p:cNvPr>
          <p:cNvSpPr txBox="1"/>
          <p:nvPr/>
        </p:nvSpPr>
        <p:spPr>
          <a:xfrm>
            <a:off x="598715" y="1785257"/>
            <a:ext cx="11195492"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4000" b="1" i="1" u="sng" dirty="0">
                <a:solidFill>
                  <a:srgbClr val="70AD47">
                    <a:lumMod val="75000"/>
                  </a:srgbClr>
                </a:solidFill>
                <a:latin typeface="Gotham Book"/>
                <a:ea typeface="Times New Roman" panose="02020603050405020304" pitchFamily="18" charset="0"/>
                <a:cs typeface="Times New Roman" panose="02020603050405020304" pitchFamily="18" charset="0"/>
              </a:rPr>
              <a:t>Leeremos</a:t>
            </a:r>
            <a:r>
              <a:rPr lang="es-ES" sz="4000" dirty="0">
                <a:solidFill>
                  <a:srgbClr val="70AD47">
                    <a:lumMod val="75000"/>
                  </a:srgbClr>
                </a:solidFill>
                <a:latin typeface="Gotham Book"/>
                <a:ea typeface="Times New Roman" panose="02020603050405020304" pitchFamily="18" charset="0"/>
                <a:cs typeface="Times New Roman" panose="02020603050405020304" pitchFamily="18" charset="0"/>
              </a:rPr>
              <a:t> cinco breves pasajes que explican las causas, los acontecimientos, las personas, el resultado y la importancia de la Guerra de Independencia de México</a:t>
            </a:r>
            <a:r>
              <a:rPr kumimoji="0" lang="en-US" sz="4000"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4000" b="1" i="1" u="sng" dirty="0">
                <a:solidFill>
                  <a:srgbClr val="7030A0"/>
                </a:solidFill>
                <a:latin typeface="Gotham Book"/>
                <a:ea typeface="Times New Roman" panose="02020603050405020304" pitchFamily="18" charset="0"/>
                <a:cs typeface="Times New Roman" panose="02020603050405020304" pitchFamily="18" charset="0"/>
              </a:rPr>
              <a:t>Leeré</a:t>
            </a:r>
            <a:r>
              <a:rPr lang="es-ES" sz="4000" dirty="0">
                <a:solidFill>
                  <a:srgbClr val="7030A0"/>
                </a:solidFill>
                <a:latin typeface="Gotham Book"/>
                <a:ea typeface="Times New Roman" panose="02020603050405020304" pitchFamily="18" charset="0"/>
                <a:cs typeface="Times New Roman" panose="02020603050405020304" pitchFamily="18" charset="0"/>
              </a:rPr>
              <a:t> cada pasaje, usaré el contexto para determinar los significados del vocabulario y responderé a una pregunta de comprensión</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48842" y="1993899"/>
            <a:ext cx="8240486" cy="1946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dirty="0" err="1">
                <a:solidFill>
                  <a:schemeClr val="accent4">
                    <a:lumMod val="40000"/>
                    <a:lumOff val="60000"/>
                  </a:schemeClr>
                </a:solidFill>
                <a:latin typeface="Gotham Medium"/>
              </a:rPr>
              <a:t>Introducción</a:t>
            </a:r>
            <a:endParaRPr lang="en-US" dirty="0">
              <a:solidFill>
                <a:schemeClr val="accent4">
                  <a:lumMod val="40000"/>
                  <a:lumOff val="60000"/>
                </a:schemeClr>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4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l="-5000" t="-12000" r="-6000" b="-2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itle 5"/>
          <p:cNvSpPr txBox="1">
            <a:spLocks noGrp="1"/>
          </p:cNvSpPr>
          <p:nvPr>
            <p:ph type="title"/>
          </p:nvPr>
        </p:nvSpPr>
        <p:spPr>
          <a:xfrm>
            <a:off x="1523999" y="13061"/>
            <a:ext cx="9187544" cy="99481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a:solidFill>
                  <a:schemeClr val="bg1"/>
                </a:solidFill>
                <a:latin typeface="Gotham Medium"/>
              </a:rPr>
              <a:t>Qué estaba pasando en Texas?</a:t>
            </a:r>
            <a:endParaRPr lang="en-US"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23140" y="645285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7034BB-A69F-39E1-0DE5-331C9E0B31E0}"/>
              </a:ext>
            </a:extLst>
          </p:cNvPr>
          <p:cNvSpPr txBox="1"/>
          <p:nvPr/>
        </p:nvSpPr>
        <p:spPr>
          <a:xfrm>
            <a:off x="163287" y="2002970"/>
            <a:ext cx="4335900" cy="2985433"/>
          </a:xfrm>
          <a:prstGeom prst="rect">
            <a:avLst/>
          </a:prstGeom>
          <a:noFill/>
        </p:spPr>
        <p:txBody>
          <a:bodyPr wrap="square" rtlCol="0">
            <a:spAutoFit/>
          </a:bodyPr>
          <a:lstStyle/>
          <a:p>
            <a:pPr algn="ctr"/>
            <a:r>
              <a:rPr lang="en-US" sz="4400" b="1" dirty="0">
                <a:latin typeface="Gotham book"/>
              </a:rPr>
              <a:t>Mapa de </a:t>
            </a:r>
            <a:r>
              <a:rPr lang="en-US" sz="4400" b="1" dirty="0" err="1">
                <a:latin typeface="Gotham book"/>
              </a:rPr>
              <a:t>Norteamérica</a:t>
            </a:r>
            <a:r>
              <a:rPr lang="en-US" sz="4400" b="1" dirty="0">
                <a:latin typeface="Gotham book"/>
              </a:rPr>
              <a:t>, 1806</a:t>
            </a:r>
          </a:p>
          <a:p>
            <a:pPr algn="ctr"/>
            <a:r>
              <a:rPr lang="es-ES" sz="2800" i="1" dirty="0">
                <a:latin typeface="Gotham book"/>
              </a:rPr>
              <a:t>El portal a la historia de Texas</a:t>
            </a:r>
            <a:endParaRPr lang="en-US" sz="2800" i="1" dirty="0">
              <a:latin typeface="Gotham book"/>
            </a:endParaRPr>
          </a:p>
        </p:txBody>
      </p:sp>
      <p:pic>
        <p:nvPicPr>
          <p:cNvPr id="2050" name="Picture 2" descr="A map of North America's population centers in 1806 showing the most populated areas of New Spain being modern-day Central Mexico, with Texas being one of the least populated areas of New Spain.">
            <a:extLst>
              <a:ext uri="{FF2B5EF4-FFF2-40B4-BE49-F238E27FC236}">
                <a16:creationId xmlns:a16="http://schemas.microsoft.com/office/drawing/2014/main" id="{D154A6FA-1DD6-5156-54A6-B1321752A0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821" t="49999" r="34196" b="20647"/>
          <a:stretch/>
        </p:blipFill>
        <p:spPr bwMode="auto">
          <a:xfrm>
            <a:off x="4678934" y="1031195"/>
            <a:ext cx="6176631" cy="511778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F0B7F4D4-9815-A39C-989B-E4AAA214F501}"/>
              </a:ext>
              <a:ext uri="{C183D7F6-B498-43B3-948B-1728B52AA6E4}">
                <adec:decorative xmlns:adec="http://schemas.microsoft.com/office/drawing/2017/decorative" val="1"/>
              </a:ext>
            </a:extLst>
          </p:cNvPr>
          <p:cNvSpPr/>
          <p:nvPr/>
        </p:nvSpPr>
        <p:spPr>
          <a:xfrm>
            <a:off x="6475077" y="2209800"/>
            <a:ext cx="1284514" cy="12192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5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09057" y="13062"/>
            <a:ext cx="10085150" cy="10101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dirty="0">
                <a:latin typeface="Gotham Medium"/>
              </a:rPr>
              <a:t>Qué ocurría en Nueva España</a:t>
            </a:r>
            <a:r>
              <a:rPr lang="en-US" sz="5400" dirty="0">
                <a:latin typeface="Gotham Medium"/>
              </a:rPr>
              <a:t>?</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yramid showing the caste system classifications with the Peninsulares at the top (Spaniards born in Spain), then the Creoles (Spaniards born in America), then the Mestizos and Mulattos (people of mixed race) and finally the American Indians and Enslaved people.">
            <a:extLst>
              <a:ext uri="{FF2B5EF4-FFF2-40B4-BE49-F238E27FC236}">
                <a16:creationId xmlns:a16="http://schemas.microsoft.com/office/drawing/2014/main" id="{008C62A6-9A3E-1D15-9924-7ED63C50E41E}"/>
              </a:ext>
            </a:extLst>
          </p:cNvPr>
          <p:cNvPicPr>
            <a:picLocks noChangeAspect="1"/>
          </p:cNvPicPr>
          <p:nvPr/>
        </p:nvPicPr>
        <p:blipFill>
          <a:blip r:embed="rId6"/>
          <a:srcRect l="8080" b="486"/>
          <a:stretch/>
        </p:blipFill>
        <p:spPr>
          <a:xfrm>
            <a:off x="4033511" y="1142916"/>
            <a:ext cx="5436241" cy="510722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268351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A94C9A-47EE-4D0E-868B-A8B8EFB1567F}">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55BB548F-1F28-4DBF-9D41-7744C27C8137}">
  <ds:schemaRefs>
    <ds:schemaRef ds:uri="http://schemas.microsoft.com/sharepoint/v3/contenttype/forms"/>
  </ds:schemaRefs>
</ds:datastoreItem>
</file>

<file path=customXml/itemProps3.xml><?xml version="1.0" encoding="utf-8"?>
<ds:datastoreItem xmlns:ds="http://schemas.openxmlformats.org/officeDocument/2006/customXml" ds:itemID="{CC86813B-22DF-4A82-8E25-64431CEED224}"/>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419</TotalTime>
  <Words>1133</Words>
  <Application>Microsoft Office PowerPoint</Application>
  <PresentationFormat>Widescreen</PresentationFormat>
  <Paragraphs>82</Paragraphs>
  <Slides>21</Slides>
  <Notes>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Meiryo</vt:lpstr>
      <vt:lpstr>Aptos</vt:lpstr>
      <vt:lpstr>Aptos Display</vt:lpstr>
      <vt:lpstr>Arial</vt:lpstr>
      <vt:lpstr>Calibri</vt:lpstr>
      <vt:lpstr>Calibri Light</vt:lpstr>
      <vt:lpstr>Corbel</vt:lpstr>
      <vt:lpstr>Gotham book</vt:lpstr>
      <vt:lpstr>Gotham book</vt:lpstr>
      <vt:lpstr>Gotham Medium</vt:lpstr>
      <vt:lpstr>Josefin Sans</vt:lpstr>
      <vt:lpstr>Linux Libertine</vt:lpstr>
      <vt:lpstr>Open Sans</vt:lpstr>
      <vt:lpstr>SketchLinesVTI</vt:lpstr>
      <vt:lpstr>Office Theme</vt:lpstr>
      <vt:lpstr>1_Office Theme</vt:lpstr>
      <vt:lpstr>2_Office Theme</vt:lpstr>
      <vt:lpstr>Unidad 3:  La época colonial española</vt:lpstr>
      <vt:lpstr>La Guerra de Independencia de México y los filibusteros Calentamiento</vt:lpstr>
      <vt:lpstr>Calentamiento:  Sigue las instrucciones para completar tu calentamiento</vt:lpstr>
      <vt:lpstr>Comparte con la clase</vt:lpstr>
      <vt:lpstr>Preguntas esenciales</vt:lpstr>
      <vt:lpstr>En la lección de hoy...</vt:lpstr>
      <vt:lpstr>Introducción</vt:lpstr>
      <vt:lpstr>Qué estaba pasando en Texas?</vt:lpstr>
      <vt:lpstr>Qué ocurría en Nueva España?</vt:lpstr>
      <vt:lpstr>Qué estaba pasando en el mundo?</vt:lpstr>
      <vt:lpstr>Causas de la Guerra de Independencia de México</vt:lpstr>
      <vt:lpstr>Postal mexicana de 1910 que representa al general José María Morelos, líder de la Guerra de Independencia de México, rompiendo el asedio de Cuautla el 2 de mayo de 1812.</vt:lpstr>
      <vt:lpstr>Comienza la guerra!</vt:lpstr>
      <vt:lpstr>Arte urbano en la intersección del Congreso de la Unión y Servando de Mier en Ciudad de México, que representa al padre Miguel Hidalgo liderando el llamado a la revolución.</vt:lpstr>
      <vt:lpstr>Filibusteros en Texas</vt:lpstr>
      <vt:lpstr>Medina, Texas La Batalla de Medina</vt:lpstr>
      <vt:lpstr>La guerra termina!</vt:lpstr>
      <vt:lpstr>Independencia de México  El Tratado de Córdoba pone fin a la guerra! </vt:lpstr>
      <vt:lpstr>La Guerra de Independencia de México y los filibusteros Billete de salida</vt:lpstr>
      <vt:lpstr>Billete de salida:  Sigue las instrucciones para completar tu Ticket de Salida</vt:lpstr>
      <vt:lpstr>Comparte con la clase2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3</cp:revision>
  <dcterms:created xsi:type="dcterms:W3CDTF">2024-11-11T15:54:59Z</dcterms:created>
  <dcterms:modified xsi:type="dcterms:W3CDTF">2025-11-24T14:37:30Z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