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D496-A666-ABA1-8FCC-39E7834DC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90521-8DC1-3E88-97B1-0B56A71B7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2F51-2993-F227-72ED-D5A179CC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E63F-23DB-2213-3DA8-E4240990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A249-68CD-D453-E1E4-89A2291B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4E6A-F1DD-20E8-9CF8-4AA44F4D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B6BE8-6369-EC88-F616-773B6C77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D593C-49F5-B562-C872-D43B171C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D5AE6-0FBC-3B91-83A9-90FCCFB6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67D5-A952-A415-B571-1EBDECBF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E01C1-8053-84CA-9EB9-99A35E74A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D7756-6E35-AADB-F2D9-B59A9A79A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553AA-D3A5-9A65-0668-199D7D1F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5BDC-2BFB-D1EC-9EDB-9146C131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E044B-97D8-7AD5-6D08-EAB1933B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7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5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0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3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0CBD-FAF4-457A-3CA9-F3571557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E318B-BFE4-3ED9-84A3-35694DBF4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4A52D-3245-E6F3-A385-667D9D78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9954-7B74-3EA3-BDD4-33995464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95D28-572A-6722-8085-DD1C6E3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1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38B9-C84E-B47D-B101-80C3349B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6595-0A36-70EB-18D4-10ECBEC36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32CB5-8A7B-FC1D-8A9D-4510BB0D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D20B-3F7A-A282-4FE5-5A594FB2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80F17-4514-BDE7-AFE4-9D40FA80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7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F2FE-CF82-2836-D489-1DF80793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9802-C21E-8BF9-CF5C-E93B74052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9EBCA-8EEC-8CC0-DA23-E2E5A20B4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CE887-0204-4228-1F2D-032A876D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4EDEE-3D2D-C000-339D-73EE271D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A5E8A-B929-6BF7-E25B-B9011DE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0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1CB8-D613-71CB-A943-F7114C98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E5664-27E0-D472-CB97-CD150413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6862B-BCE6-44F2-0F01-3D9C842A0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0B914-2AD1-1066-F619-384AE822E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7F18E-E57C-AAF6-1127-0642F1B01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A341C-CBC8-ECA7-A13D-032438DA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CA30C-E2A5-6CE5-ECA3-3D916CDC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CDA1E-261D-51A2-84B0-78FFAC10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3509-7997-3DB5-450F-DB749D90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19180-C73F-FA84-1069-B2F01DD2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61872-4D84-37E4-FDF0-81E87C5C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F1E96-D2CB-F016-98E7-69F80ECB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5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A9F6B-FBA9-F262-E8AB-73402C5A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A1BAF-CF6D-5901-8F3F-DA31838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7FEC3-E801-333D-47B0-D913C51B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0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89FA-F760-5BB0-C38C-114F1EB2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3D78-C4A9-58FB-72C6-732D2936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48E22-F51D-B0F5-0761-8750643CE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9DC14-2D94-00D7-04B6-7C5719CC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E388B-9DC1-1D8A-895C-A099E766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4DBF-DE65-CB78-1E5B-5875D40E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DFAF-4FDC-6928-10F6-1DD39427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AFB5C-9100-196E-C835-662D67D76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0A80F-6C0A-3405-3E6B-DA922BA22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D26CC-36DC-BC93-6D65-2379962F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BA38F-0384-9F80-55F7-14D3EAE7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636F8-1AF6-65ED-08C7-1995CFEE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729C6-1524-09A8-0981-8B5CAF45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CF1-9932-2B94-072E-90853099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55BE0-4ED5-DFF6-4985-4BA0AE303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2E6A5-D065-402F-A31E-9C7E230EE7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DDC1-AD0F-470E-0F6E-FDE4DD6D8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90836-0D2F-6BBD-976C-0EFBEB245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5CCF5-EEDE-4291-A474-09D6F228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07029"/>
            <a:ext cx="12192000" cy="2939141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807030"/>
            <a:ext cx="8564666" cy="2830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3: The Spanish Colonial Era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teacher will call out clues related to each term.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think you know which term the clue is referring to, raise your hand.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correct, everyone who has the term can cover it on their Bingo Card.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Unit 3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01125"/>
              </p:ext>
            </p:extLst>
          </p:nvPr>
        </p:nvGraphicFramePr>
        <p:xfrm>
          <a:off x="293914" y="1803433"/>
          <a:ext cx="11535842" cy="4569107"/>
        </p:xfrm>
        <a:graphic>
          <a:graphicData uri="http://schemas.openxmlformats.org/drawingml/2006/table">
            <a:tbl>
              <a:tblPr firstRow="1" firstCol="1" bandRow="1"/>
              <a:tblGrid>
                <a:gridCol w="231865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383972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469709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229904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Missions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Filibusters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Founded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Raids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Louis St. Denis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Presidios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Tejano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The U.S.A.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The Chicken War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Dr. James Long</a:t>
                      </a:r>
                      <a:endParaRPr lang="en-US" sz="2400" b="0" i="1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Antonio Margil de Jesús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Dami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 Massanet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Canary Islanders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Fr. Hidalgo y Costilla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Grito de Dolores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Convert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Assimilate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1718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France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Frontier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Caste System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Los Adaes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1821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Catholicism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La Salle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San Antonio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</a:rPr>
                        <a:t>Comancher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ía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Revolution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San Sab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Caddo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Louisiana Purchase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14. Camino Real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Battle of Medina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</a:t>
                      </a:r>
                      <a:r>
                        <a:rPr lang="en-US" sz="2300" b="0" i="0" u="none" strike="noStrike" dirty="0">
                          <a:effectLst/>
                          <a:latin typeface="Gotham Book"/>
                        </a:rPr>
                        <a:t>Guti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300" b="0" i="0" u="none" strike="noStrike" dirty="0">
                          <a:effectLst/>
                          <a:latin typeface="Gotham Book"/>
                        </a:rPr>
                        <a:t>rrez-Magee Expedition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</a:rPr>
                        <a:t>. Corpus Christi de la Isleta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444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Gisha</vt:lpstr>
      <vt:lpstr>Gotham Book</vt:lpstr>
      <vt:lpstr>Gotham Medium</vt:lpstr>
      <vt:lpstr>Office Theme</vt:lpstr>
      <vt:lpstr>1_Office Theme</vt:lpstr>
      <vt:lpstr>Unit 3: The Spanish Colonial Era Bingo Review Game</vt:lpstr>
      <vt:lpstr>Fill In Your Card</vt:lpstr>
      <vt:lpstr>How to Play:</vt:lpstr>
      <vt:lpstr>How do you win? </vt:lpstr>
      <vt:lpstr>Unit 3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3</cp:revision>
  <dcterms:created xsi:type="dcterms:W3CDTF">2024-11-18T18:05:30Z</dcterms:created>
  <dcterms:modified xsi:type="dcterms:W3CDTF">2025-02-17T22:17:49Z</dcterms:modified>
</cp:coreProperties>
</file>