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300" r:id="rId6"/>
    <p:sldId id="282" r:id="rId7"/>
    <p:sldId id="315" r:id="rId8"/>
    <p:sldId id="324" r:id="rId9"/>
    <p:sldId id="298" r:id="rId10"/>
    <p:sldId id="327" r:id="rId11"/>
    <p:sldId id="308" r:id="rId12"/>
    <p:sldId id="299" r:id="rId13"/>
    <p:sldId id="328" r:id="rId14"/>
    <p:sldId id="329" r:id="rId15"/>
    <p:sldId id="330" r:id="rId16"/>
    <p:sldId id="331" r:id="rId17"/>
    <p:sldId id="332" r:id="rId18"/>
    <p:sldId id="333" r:id="rId19"/>
    <p:sldId id="314" r:id="rId20"/>
    <p:sldId id="325" r:id="rId21"/>
    <p:sldId id="32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D403A3-827E-47B2-AAD9-D42D5C98E47C}" v="97" dt="2025-11-24T15:08:27.2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8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kinson, Ulises" userId="aece8d85-eb83-4e23-bf28-c30077cba893" providerId="ADAL" clId="{884F47B1-B553-4192-9126-1C112833296C}"/>
    <pc:docChg chg="undo custSel modSld">
      <pc:chgData name="Wilkinson, Ulises" userId="aece8d85-eb83-4e23-bf28-c30077cba893" providerId="ADAL" clId="{884F47B1-B553-4192-9126-1C112833296C}" dt="2025-11-24T15:08:19.030" v="59" actId="255"/>
      <pc:docMkLst>
        <pc:docMk/>
      </pc:docMkLst>
      <pc:sldChg chg="modSp mod">
        <pc:chgData name="Wilkinson, Ulises" userId="aece8d85-eb83-4e23-bf28-c30077cba893" providerId="ADAL" clId="{884F47B1-B553-4192-9126-1C112833296C}" dt="2025-11-24T14:56:00.334" v="3" actId="1076"/>
        <pc:sldMkLst>
          <pc:docMk/>
          <pc:sldMk cId="1211131730" sldId="282"/>
        </pc:sldMkLst>
        <pc:spChg chg="mod">
          <ac:chgData name="Wilkinson, Ulises" userId="aece8d85-eb83-4e23-bf28-c30077cba893" providerId="ADAL" clId="{884F47B1-B553-4192-9126-1C112833296C}" dt="2025-11-24T14:55:39.459" v="0"/>
          <ac:spMkLst>
            <pc:docMk/>
            <pc:sldMk cId="1211131730" sldId="282"/>
            <ac:spMk id="4" creationId="{E48F479A-6511-B2FC-9BD1-CE4F96706620}"/>
          </ac:spMkLst>
        </pc:spChg>
        <pc:picChg chg="mod">
          <ac:chgData name="Wilkinson, Ulises" userId="aece8d85-eb83-4e23-bf28-c30077cba893" providerId="ADAL" clId="{884F47B1-B553-4192-9126-1C112833296C}" dt="2025-11-24T14:56:00.334" v="3" actId="1076"/>
          <ac:picMkLst>
            <pc:docMk/>
            <pc:sldMk cId="1211131730" sldId="282"/>
            <ac:picMk id="2" creationId="{4F1BC701-A12E-EFB3-034B-4457D03C8953}"/>
          </ac:picMkLst>
        </pc:picChg>
      </pc:sldChg>
      <pc:sldChg chg="modSp mod">
        <pc:chgData name="Wilkinson, Ulises" userId="aece8d85-eb83-4e23-bf28-c30077cba893" providerId="ADAL" clId="{884F47B1-B553-4192-9126-1C112833296C}" dt="2025-11-24T14:59:26.798" v="24" actId="20577"/>
        <pc:sldMkLst>
          <pc:docMk/>
          <pc:sldMk cId="1980097663" sldId="298"/>
        </pc:sldMkLst>
        <pc:spChg chg="mod">
          <ac:chgData name="Wilkinson, Ulises" userId="aece8d85-eb83-4e23-bf28-c30077cba893" providerId="ADAL" clId="{884F47B1-B553-4192-9126-1C112833296C}" dt="2025-11-24T14:59:14.838" v="21" actId="27636"/>
          <ac:spMkLst>
            <pc:docMk/>
            <pc:sldMk cId="1980097663" sldId="298"/>
            <ac:spMk id="12" creationId="{AA0FBFBF-DF50-12F8-85CD-D1AB10083F91}"/>
          </ac:spMkLst>
        </pc:spChg>
        <pc:spChg chg="mod">
          <ac:chgData name="Wilkinson, Ulises" userId="aece8d85-eb83-4e23-bf28-c30077cba893" providerId="ADAL" clId="{884F47B1-B553-4192-9126-1C112833296C}" dt="2025-11-24T14:59:26.798" v="24" actId="20577"/>
          <ac:spMkLst>
            <pc:docMk/>
            <pc:sldMk cId="1980097663" sldId="298"/>
            <ac:spMk id="13" creationId="{0CF76A14-8E8E-BC23-58D9-55992D4E1090}"/>
          </ac:spMkLst>
        </pc:spChg>
      </pc:sldChg>
      <pc:sldChg chg="modSp mod">
        <pc:chgData name="Wilkinson, Ulises" userId="aece8d85-eb83-4e23-bf28-c30077cba893" providerId="ADAL" clId="{884F47B1-B553-4192-9126-1C112833296C}" dt="2025-11-24T15:01:33.911" v="38" actId="255"/>
        <pc:sldMkLst>
          <pc:docMk/>
          <pc:sldMk cId="3401320799" sldId="299"/>
        </pc:sldMkLst>
        <pc:spChg chg="mod">
          <ac:chgData name="Wilkinson, Ulises" userId="aece8d85-eb83-4e23-bf28-c30077cba893" providerId="ADAL" clId="{884F47B1-B553-4192-9126-1C112833296C}" dt="2025-11-24T15:01:12.399" v="37" actId="255"/>
          <ac:spMkLst>
            <pc:docMk/>
            <pc:sldMk cId="3401320799" sldId="299"/>
            <ac:spMk id="6" creationId="{F449AFA3-DB1D-F7BC-455C-D6C183E7D1FB}"/>
          </ac:spMkLst>
        </pc:spChg>
        <pc:spChg chg="mod">
          <ac:chgData name="Wilkinson, Ulises" userId="aece8d85-eb83-4e23-bf28-c30077cba893" providerId="ADAL" clId="{884F47B1-B553-4192-9126-1C112833296C}" dt="2025-11-24T15:01:33.911" v="38" actId="255"/>
          <ac:spMkLst>
            <pc:docMk/>
            <pc:sldMk cId="3401320799" sldId="299"/>
            <ac:spMk id="12" creationId="{715EAC4D-3740-FA8B-BB8D-13C890C78EB8}"/>
          </ac:spMkLst>
        </pc:spChg>
      </pc:sldChg>
      <pc:sldChg chg="modSp mod">
        <pc:chgData name="Wilkinson, Ulises" userId="aece8d85-eb83-4e23-bf28-c30077cba893" providerId="ADAL" clId="{884F47B1-B553-4192-9126-1C112833296C}" dt="2025-11-24T15:00:32.668" v="34" actId="255"/>
        <pc:sldMkLst>
          <pc:docMk/>
          <pc:sldMk cId="1740664086" sldId="308"/>
        </pc:sldMkLst>
        <pc:spChg chg="mod">
          <ac:chgData name="Wilkinson, Ulises" userId="aece8d85-eb83-4e23-bf28-c30077cba893" providerId="ADAL" clId="{884F47B1-B553-4192-9126-1C112833296C}" dt="2025-11-24T15:00:32.668" v="34" actId="255"/>
          <ac:spMkLst>
            <pc:docMk/>
            <pc:sldMk cId="1740664086" sldId="308"/>
            <ac:spMk id="6" creationId="{CE6B75D8-7BFB-5496-3CA6-829A6FD6E3FF}"/>
          </ac:spMkLst>
        </pc:spChg>
      </pc:sldChg>
      <pc:sldChg chg="modSp mod">
        <pc:chgData name="Wilkinson, Ulises" userId="aece8d85-eb83-4e23-bf28-c30077cba893" providerId="ADAL" clId="{884F47B1-B553-4192-9126-1C112833296C}" dt="2025-11-24T15:07:31.211" v="57" actId="255"/>
        <pc:sldMkLst>
          <pc:docMk/>
          <pc:sldMk cId="619608762" sldId="314"/>
        </pc:sldMkLst>
        <pc:spChg chg="mod">
          <ac:chgData name="Wilkinson, Ulises" userId="aece8d85-eb83-4e23-bf28-c30077cba893" providerId="ADAL" clId="{884F47B1-B553-4192-9126-1C112833296C}" dt="2025-11-24T15:07:31.211" v="57" actId="255"/>
          <ac:spMkLst>
            <pc:docMk/>
            <pc:sldMk cId="619608762" sldId="314"/>
            <ac:spMk id="6" creationId="{EA77E07A-AD45-D3F0-FD14-B1ACFADB0117}"/>
          </ac:spMkLst>
        </pc:spChg>
      </pc:sldChg>
      <pc:sldChg chg="modSp mod">
        <pc:chgData name="Wilkinson, Ulises" userId="aece8d85-eb83-4e23-bf28-c30077cba893" providerId="ADAL" clId="{884F47B1-B553-4192-9126-1C112833296C}" dt="2025-11-24T14:57:40.519" v="17" actId="207"/>
        <pc:sldMkLst>
          <pc:docMk/>
          <pc:sldMk cId="1515931280" sldId="315"/>
        </pc:sldMkLst>
        <pc:spChg chg="mod">
          <ac:chgData name="Wilkinson, Ulises" userId="aece8d85-eb83-4e23-bf28-c30077cba893" providerId="ADAL" clId="{884F47B1-B553-4192-9126-1C112833296C}" dt="2025-11-24T14:56:36.453" v="4" actId="207"/>
          <ac:spMkLst>
            <pc:docMk/>
            <pc:sldMk cId="1515931280" sldId="315"/>
            <ac:spMk id="2" creationId="{98D922C6-53E1-D7C7-3DDA-CDB33095E870}"/>
          </ac:spMkLst>
        </pc:spChg>
        <pc:spChg chg="mod">
          <ac:chgData name="Wilkinson, Ulises" userId="aece8d85-eb83-4e23-bf28-c30077cba893" providerId="ADAL" clId="{884F47B1-B553-4192-9126-1C112833296C}" dt="2025-11-24T14:57:08.081" v="9" actId="207"/>
          <ac:spMkLst>
            <pc:docMk/>
            <pc:sldMk cId="1515931280" sldId="315"/>
            <ac:spMk id="4" creationId="{0676B0D9-6199-E9DA-5EF3-4BFD1B3BFF9C}"/>
          </ac:spMkLst>
        </pc:spChg>
        <pc:spChg chg="mod">
          <ac:chgData name="Wilkinson, Ulises" userId="aece8d85-eb83-4e23-bf28-c30077cba893" providerId="ADAL" clId="{884F47B1-B553-4192-9126-1C112833296C}" dt="2025-11-24T14:57:40.519" v="17" actId="207"/>
          <ac:spMkLst>
            <pc:docMk/>
            <pc:sldMk cId="1515931280" sldId="315"/>
            <ac:spMk id="10" creationId="{C62B1265-A865-B8BE-143D-F717E871345D}"/>
          </ac:spMkLst>
        </pc:spChg>
      </pc:sldChg>
      <pc:sldChg chg="modSp mod">
        <pc:chgData name="Wilkinson, Ulises" userId="aece8d85-eb83-4e23-bf28-c30077cba893" providerId="ADAL" clId="{884F47B1-B553-4192-9126-1C112833296C}" dt="2025-11-24T14:59:02.592" v="18" actId="20577"/>
        <pc:sldMkLst>
          <pc:docMk/>
          <pc:sldMk cId="269195466" sldId="324"/>
        </pc:sldMkLst>
        <pc:spChg chg="mod">
          <ac:chgData name="Wilkinson, Ulises" userId="aece8d85-eb83-4e23-bf28-c30077cba893" providerId="ADAL" clId="{884F47B1-B553-4192-9126-1C112833296C}" dt="2025-11-24T14:59:02.592" v="18" actId="20577"/>
          <ac:spMkLst>
            <pc:docMk/>
            <pc:sldMk cId="269195466" sldId="324"/>
            <ac:spMk id="3" creationId="{8B5E5E50-6DEB-22D2-3082-33BC9027EABC}"/>
          </ac:spMkLst>
        </pc:spChg>
      </pc:sldChg>
      <pc:sldChg chg="modSp">
        <pc:chgData name="Wilkinson, Ulises" userId="aece8d85-eb83-4e23-bf28-c30077cba893" providerId="ADAL" clId="{884F47B1-B553-4192-9126-1C112833296C}" dt="2025-11-24T15:07:39.596" v="58"/>
        <pc:sldMkLst>
          <pc:docMk/>
          <pc:sldMk cId="1734487941" sldId="325"/>
        </pc:sldMkLst>
        <pc:spChg chg="mod">
          <ac:chgData name="Wilkinson, Ulises" userId="aece8d85-eb83-4e23-bf28-c30077cba893" providerId="ADAL" clId="{884F47B1-B553-4192-9126-1C112833296C}" dt="2025-11-24T15:07:39.596" v="58"/>
          <ac:spMkLst>
            <pc:docMk/>
            <pc:sldMk cId="1734487941" sldId="325"/>
            <ac:spMk id="6" creationId="{EA77E07A-AD45-D3F0-FD14-B1ACFADB0117}"/>
          </ac:spMkLst>
        </pc:spChg>
      </pc:sldChg>
      <pc:sldChg chg="modSp mod">
        <pc:chgData name="Wilkinson, Ulises" userId="aece8d85-eb83-4e23-bf28-c30077cba893" providerId="ADAL" clId="{884F47B1-B553-4192-9126-1C112833296C}" dt="2025-11-24T14:59:57.158" v="31" actId="255"/>
        <pc:sldMkLst>
          <pc:docMk/>
          <pc:sldMk cId="3809669474" sldId="327"/>
        </pc:sldMkLst>
        <pc:spChg chg="mod">
          <ac:chgData name="Wilkinson, Ulises" userId="aece8d85-eb83-4e23-bf28-c30077cba893" providerId="ADAL" clId="{884F47B1-B553-4192-9126-1C112833296C}" dt="2025-11-24T14:59:45.555" v="26" actId="255"/>
          <ac:spMkLst>
            <pc:docMk/>
            <pc:sldMk cId="3809669474" sldId="327"/>
            <ac:spMk id="3" creationId="{30FF28AE-257F-FE85-1FFD-D5C79345F361}"/>
          </ac:spMkLst>
        </pc:spChg>
        <pc:spChg chg="mod">
          <ac:chgData name="Wilkinson, Ulises" userId="aece8d85-eb83-4e23-bf28-c30077cba893" providerId="ADAL" clId="{884F47B1-B553-4192-9126-1C112833296C}" dt="2025-11-24T14:59:57.158" v="31" actId="255"/>
          <ac:spMkLst>
            <pc:docMk/>
            <pc:sldMk cId="3809669474" sldId="327"/>
            <ac:spMk id="8" creationId="{97E751D5-4918-D23C-8FB5-058F7E6C64C3}"/>
          </ac:spMkLst>
        </pc:spChg>
      </pc:sldChg>
      <pc:sldChg chg="modSp mod">
        <pc:chgData name="Wilkinson, Ulises" userId="aece8d85-eb83-4e23-bf28-c30077cba893" providerId="ADAL" clId="{884F47B1-B553-4192-9126-1C112833296C}" dt="2025-11-24T15:02:26.548" v="42" actId="255"/>
        <pc:sldMkLst>
          <pc:docMk/>
          <pc:sldMk cId="3822591795" sldId="328"/>
        </pc:sldMkLst>
        <pc:spChg chg="mod">
          <ac:chgData name="Wilkinson, Ulises" userId="aece8d85-eb83-4e23-bf28-c30077cba893" providerId="ADAL" clId="{884F47B1-B553-4192-9126-1C112833296C}" dt="2025-11-24T15:02:26.548" v="42" actId="255"/>
          <ac:spMkLst>
            <pc:docMk/>
            <pc:sldMk cId="3822591795" sldId="328"/>
            <ac:spMk id="6" creationId="{25C396C6-C02B-6254-29F5-FA47FC58B264}"/>
          </ac:spMkLst>
        </pc:spChg>
      </pc:sldChg>
      <pc:sldChg chg="modSp mod">
        <pc:chgData name="Wilkinson, Ulises" userId="aece8d85-eb83-4e23-bf28-c30077cba893" providerId="ADAL" clId="{884F47B1-B553-4192-9126-1C112833296C}" dt="2025-11-24T15:03:26.632" v="44" actId="255"/>
        <pc:sldMkLst>
          <pc:docMk/>
          <pc:sldMk cId="2155795009" sldId="329"/>
        </pc:sldMkLst>
        <pc:spChg chg="mod">
          <ac:chgData name="Wilkinson, Ulises" userId="aece8d85-eb83-4e23-bf28-c30077cba893" providerId="ADAL" clId="{884F47B1-B553-4192-9126-1C112833296C}" dt="2025-11-24T15:03:09.521" v="43" actId="255"/>
          <ac:spMkLst>
            <pc:docMk/>
            <pc:sldMk cId="2155795009" sldId="329"/>
            <ac:spMk id="6" creationId="{3F3731E2-01ED-4216-E547-848BCCA064B9}"/>
          </ac:spMkLst>
        </pc:spChg>
        <pc:spChg chg="mod">
          <ac:chgData name="Wilkinson, Ulises" userId="aece8d85-eb83-4e23-bf28-c30077cba893" providerId="ADAL" clId="{884F47B1-B553-4192-9126-1C112833296C}" dt="2025-11-24T15:03:26.632" v="44" actId="255"/>
          <ac:spMkLst>
            <pc:docMk/>
            <pc:sldMk cId="2155795009" sldId="329"/>
            <ac:spMk id="11" creationId="{03D232A3-949C-79CD-ED3A-9E1203F2BD39}"/>
          </ac:spMkLst>
        </pc:spChg>
      </pc:sldChg>
      <pc:sldChg chg="modSp mod">
        <pc:chgData name="Wilkinson, Ulises" userId="aece8d85-eb83-4e23-bf28-c30077cba893" providerId="ADAL" clId="{884F47B1-B553-4192-9126-1C112833296C}" dt="2025-11-24T15:08:19.030" v="59" actId="255"/>
        <pc:sldMkLst>
          <pc:docMk/>
          <pc:sldMk cId="1829973401" sldId="330"/>
        </pc:sldMkLst>
        <pc:spChg chg="mod">
          <ac:chgData name="Wilkinson, Ulises" userId="aece8d85-eb83-4e23-bf28-c30077cba893" providerId="ADAL" clId="{884F47B1-B553-4192-9126-1C112833296C}" dt="2025-11-24T15:08:19.030" v="59" actId="255"/>
          <ac:spMkLst>
            <pc:docMk/>
            <pc:sldMk cId="1829973401" sldId="330"/>
            <ac:spMk id="6" creationId="{BFB98DA7-878C-BB35-C26B-50BD960EC655}"/>
          </ac:spMkLst>
        </pc:spChg>
        <pc:spChg chg="mod">
          <ac:chgData name="Wilkinson, Ulises" userId="aece8d85-eb83-4e23-bf28-c30077cba893" providerId="ADAL" clId="{884F47B1-B553-4192-9126-1C112833296C}" dt="2025-11-24T15:04:40.455" v="47" actId="255"/>
          <ac:spMkLst>
            <pc:docMk/>
            <pc:sldMk cId="1829973401" sldId="330"/>
            <ac:spMk id="14" creationId="{37F441E5-C7B4-34D1-7F4C-D91EEF279CF3}"/>
          </ac:spMkLst>
        </pc:spChg>
      </pc:sldChg>
      <pc:sldChg chg="modSp mod">
        <pc:chgData name="Wilkinson, Ulises" userId="aece8d85-eb83-4e23-bf28-c30077cba893" providerId="ADAL" clId="{884F47B1-B553-4192-9126-1C112833296C}" dt="2025-11-24T15:04:58.186" v="48" actId="255"/>
        <pc:sldMkLst>
          <pc:docMk/>
          <pc:sldMk cId="3815833672" sldId="331"/>
        </pc:sldMkLst>
        <pc:spChg chg="mod">
          <ac:chgData name="Wilkinson, Ulises" userId="aece8d85-eb83-4e23-bf28-c30077cba893" providerId="ADAL" clId="{884F47B1-B553-4192-9126-1C112833296C}" dt="2025-11-24T15:04:58.186" v="48" actId="255"/>
          <ac:spMkLst>
            <pc:docMk/>
            <pc:sldMk cId="3815833672" sldId="331"/>
            <ac:spMk id="6" creationId="{19D5D42E-6C06-BD7C-676E-0A1207D119D2}"/>
          </ac:spMkLst>
        </pc:spChg>
      </pc:sldChg>
      <pc:sldChg chg="modSp mod">
        <pc:chgData name="Wilkinson, Ulises" userId="aece8d85-eb83-4e23-bf28-c30077cba893" providerId="ADAL" clId="{884F47B1-B553-4192-9126-1C112833296C}" dt="2025-11-24T15:05:43.024" v="49" actId="255"/>
        <pc:sldMkLst>
          <pc:docMk/>
          <pc:sldMk cId="3736179312" sldId="332"/>
        </pc:sldMkLst>
        <pc:spChg chg="mod">
          <ac:chgData name="Wilkinson, Ulises" userId="aece8d85-eb83-4e23-bf28-c30077cba893" providerId="ADAL" clId="{884F47B1-B553-4192-9126-1C112833296C}" dt="2025-11-24T15:05:43.024" v="49" actId="255"/>
          <ac:spMkLst>
            <pc:docMk/>
            <pc:sldMk cId="3736179312" sldId="332"/>
            <ac:spMk id="6" creationId="{B24DF39C-1BD3-EEBC-E1BA-3F4E04AC0CBD}"/>
          </ac:spMkLst>
        </pc:spChg>
      </pc:sldChg>
      <pc:sldChg chg="modSp mod">
        <pc:chgData name="Wilkinson, Ulises" userId="aece8d85-eb83-4e23-bf28-c30077cba893" providerId="ADAL" clId="{884F47B1-B553-4192-9126-1C112833296C}" dt="2025-11-24T15:07:01.875" v="54" actId="255"/>
        <pc:sldMkLst>
          <pc:docMk/>
          <pc:sldMk cId="2228660639" sldId="333"/>
        </pc:sldMkLst>
        <pc:spChg chg="mod">
          <ac:chgData name="Wilkinson, Ulises" userId="aece8d85-eb83-4e23-bf28-c30077cba893" providerId="ADAL" clId="{884F47B1-B553-4192-9126-1C112833296C}" dt="2025-11-24T15:06:28.499" v="50" actId="255"/>
          <ac:spMkLst>
            <pc:docMk/>
            <pc:sldMk cId="2228660639" sldId="333"/>
            <ac:spMk id="6" creationId="{A401C243-B790-A830-7870-1FCDE41C6C74}"/>
          </ac:spMkLst>
        </pc:spChg>
        <pc:spChg chg="mod">
          <ac:chgData name="Wilkinson, Ulises" userId="aece8d85-eb83-4e23-bf28-c30077cba893" providerId="ADAL" clId="{884F47B1-B553-4192-9126-1C112833296C}" dt="2025-11-24T15:06:44.003" v="51" actId="255"/>
          <ac:spMkLst>
            <pc:docMk/>
            <pc:sldMk cId="2228660639" sldId="333"/>
            <ac:spMk id="12" creationId="{99696B8B-6743-C0FC-2100-60568961D106}"/>
          </ac:spMkLst>
        </pc:spChg>
        <pc:spChg chg="mod">
          <ac:chgData name="Wilkinson, Ulises" userId="aece8d85-eb83-4e23-bf28-c30077cba893" providerId="ADAL" clId="{884F47B1-B553-4192-9126-1C112833296C}" dt="2025-11-24T15:06:53.084" v="53" actId="255"/>
          <ac:spMkLst>
            <pc:docMk/>
            <pc:sldMk cId="2228660639" sldId="333"/>
            <ac:spMk id="14" creationId="{F2E2952A-821E-7BA7-FC61-6E7114EEEE3B}"/>
          </ac:spMkLst>
        </pc:spChg>
        <pc:spChg chg="mod">
          <ac:chgData name="Wilkinson, Ulises" userId="aece8d85-eb83-4e23-bf28-c30077cba893" providerId="ADAL" clId="{884F47B1-B553-4192-9126-1C112833296C}" dt="2025-11-24T15:07:01.875" v="54" actId="255"/>
          <ac:spMkLst>
            <pc:docMk/>
            <pc:sldMk cId="2228660639" sldId="333"/>
            <ac:spMk id="16" creationId="{047B43B0-E0B7-4C43-BEA9-766AB0EECE9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3B6E5-73BF-AE0E-4C0B-E95C4C55A9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773CB1-6A27-B8CD-DEDE-1F99079F3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2B125-3BF6-E441-4DD8-8E2CA0694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1F704-1010-4F9B-4656-5FC804877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7AD06-51B4-1E20-A6F5-EEE431ED9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64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A7536-9636-65EB-FBE8-FEF8D3650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B6DC48-7866-1424-1544-F841C42D7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EF97F-3D15-C685-DFD9-E60BD500B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3FE4A-928B-2150-3BAD-550019D01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D2507-8E6C-7D29-ED27-94AC0363C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04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4D1E9D-FFCE-276E-8DF2-7F10499E79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2238B3-E5D9-36DA-8EC0-9002524BE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C1623-5386-552D-5166-327EA4104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7DA4E-8D9D-9E8B-CF5D-3F5FEC6C3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BC87C-F938-E2B4-6C26-9F27AE31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42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43CC0-E604-CF34-C3D1-92F126A36C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5AEC3E-FBC3-FFF5-0878-464B5B5BAF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0D189-4374-8C8A-3EC6-DB2B32050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65401-16E5-6403-4821-3D3CD2C43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A4EFD-8F47-E35E-5198-66390DA12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829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38B9B-10E9-600C-3E6E-93790849D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9CEAF-6FAF-B9DB-613D-2E093A639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A89F0-19F5-ED9B-3F0E-E51D4FB08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CB985-C05F-CC47-0AFF-C79437BF0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801DA-B654-A721-7840-1D237518B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70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9F7A5-B5E4-E0AF-EFE3-9F183FCD0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677739-534C-26C3-541A-256DCA888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294DB-A9CF-0628-E3D0-F88F10428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ACF80-5C91-4B25-FA94-90BA357DB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F9ABF-F54B-F888-D633-EA8E39F19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05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42F42-0C2D-EC14-04CD-5F5E584BF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7FA62-899F-FB9B-2869-14619AB288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96D169-FD0C-F282-9106-914815FC7D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C2612-A2D9-CA49-C40C-81472BB9A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FD3A9D-FBE4-6841-6692-44DEF9013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219A4B-217F-ABD7-88CC-8BEDC5FA9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864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00245-755C-B43E-D509-1F5AE5905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355DEF-97CC-5631-1534-56CA28BD2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059D34-13A5-974B-FC29-6AF37CF66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8705E6-1128-BBC5-10F6-CE116C51AE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0BE7B7-01A9-B0A9-588A-2C05E427B8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5673BE-6D3B-3AA9-B624-C88AB5426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A59129-DA54-EEF5-613A-BEC5E7394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87A741-4A43-CD47-3F92-12AA2BB24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0765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1EF53-FAB3-2305-35FF-1EB7E9C0A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32542-A6C6-94F5-A738-05A34C435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826347-9F92-1F7D-7CC1-A15A97C2A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873073-6A2C-0C8C-B900-379F78282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4094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3E143D-86FB-770C-80AF-5C33155C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78C2D7-6AE1-81E1-DBC4-C4534E6D8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46FB06-7733-87B8-DC35-08CBC9C48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0400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10C97-AA1D-7CD7-E95D-215879348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F011A-7E00-8336-F93A-0E8A3D4EE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540A9E-D64C-B55F-5B4A-10969898C8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926D5E-8A80-0331-5A57-E7559778F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7B2A92-7EC9-7A7F-4285-2C7C6B449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AED3CD-CDEB-9D32-8DF1-D2E44E53B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75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1EBBB-077A-D76F-66C2-52110E41C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29EC6-B4ED-AD81-6828-10149F3AC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97B24-7168-4DE8-D9FA-F6F386D6D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E2370-0B49-6AD0-42AE-690FD27A4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F213-F376-3724-7290-F717BAF48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2502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93036-2B7B-674E-D010-06A428E1B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76CFA3-B67D-8C65-4AAB-1671347E28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24241C-8580-3F6F-132B-4612FB8C01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943FBC-FFB0-46F0-9A2D-7AF959177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860842-5DC4-FCD5-B54B-4A9FB7D26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DF06B6-2692-B8DF-A99F-50483879A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153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FC508-6104-2ABB-5E6F-54891AD8D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EB3541-8D00-4433-8E32-839D3B5B5A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0CEAEC-8162-6FB5-0C60-225630A14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7BAAB-A849-7460-1D60-36B8CED3D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DCFC9-0071-6574-9BF4-BE87DDFAA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501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F1E1BF-1995-7624-0B53-3077DDB2F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3FD0A7-2EF0-F3CF-1B93-4397DF7C6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0AD31-47E6-2C56-BB50-52160CDBA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0573B-04B8-9415-D54F-39DEACCC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ED378-6AF6-8B0D-A498-9BE1B1092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925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DE67C-E0CC-1210-54BA-2F320A927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7A552F-C06D-8225-FC9D-A1ACF61E7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78481-198F-1A98-3233-07755FF52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F992E-AFFF-15E1-3F8F-7940A8A27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5D5F6-30B5-B0D7-DBD7-59D0D079F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018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2271A-EAA5-1C74-6617-B8971B011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EA78A-07E4-11CB-58CB-7AD68ACAEC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2F3825-4080-04ED-6326-88E96D05AB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E21356-F4B6-6B7D-419A-45EB21DFA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6A7CD9-3DA7-2100-B4F4-CEFB5D66E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08686-F009-7DC0-3FEC-D113D6012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8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6350A-45B6-2533-BED4-546198CF3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544A6E-33E0-FEBB-F368-DDC52F443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A02DAD-4A0D-7ECB-562C-DB66BDC55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C378A3-0C17-92EF-DD28-59AAE2EA87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49F8C1-22F5-AFA7-6F2F-64A710DB55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575B1E-6369-438B-59CE-33451F08B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81AECB-CF51-2515-54D0-2980D5B93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321BA8-55FB-CC18-CEFA-1D220AF9A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536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16605-5CB2-4252-495F-9C4FB4309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65D5D5-B631-8941-294A-42C967C8F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6FDFD4-AB08-4D11-64D1-7CF46CA86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5650BB-2A62-890F-33FC-3182433C8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412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40539B-99E3-FCCC-7B23-6BA0FD74F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26B8A5-8609-C54A-EF17-30289532D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324ED-002C-286A-5802-C3B05BA21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20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CBACC-AB15-BB82-A477-6CD6B9CBD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F2A36-AADC-1A3D-4019-EE0A33D4D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756703-E528-BE9B-167F-0409EC10C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17F737-488C-74F3-F29C-A605B4276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E12E35-D39F-79B3-095C-E2A900209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3550BD-678A-38F2-7747-6492EA722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300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09FA1-6F71-0BCB-EA1E-1CF07A256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672A19-C990-87AD-93A7-581DCBFE43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8F49EA-416D-E2E0-55F5-0984AE7D1F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E78FA9-55A4-1EE0-BECB-96ADB242A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25FAB-73B2-B844-AFAE-A567077FA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95738A-C182-28D6-4C13-391D1FA1F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285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66CA60-B6F9-1325-9748-1419DBC9C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2C4C12-1932-22E6-CC4B-60F2167A4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19A78-C9DE-4358-3A5C-D7D9B61BAC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14A315-DE97-4EC5-8EC0-A9E61BDE1C4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DEF69-259B-D25A-6079-2D31218E2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7C652-A6DF-C2F7-E7CC-D00AB2DB1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22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E19E64-8260-0AE3-C558-5E8C7F356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57AA19-A535-02B9-0D43-96C4A9136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C26B3-240E-C3F9-78BF-3BF84896B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0B9E5E-BD0D-418D-8029-F1BBA323065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E9FB7-4BC7-27F2-1ED2-C932AA5E7F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9C0C9-3B31-4B0E-385F-4AE7ED93AD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584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0.svg"/><Relationship Id="rId4" Type="http://schemas.openxmlformats.org/officeDocument/2006/relationships/image" Target="../media/image2.emf"/><Relationship Id="rId9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emf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5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0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sv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2.emf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8" name="Title 5"/>
          <p:cNvSpPr txBox="1">
            <a:spLocks noGrp="1"/>
          </p:cNvSpPr>
          <p:nvPr>
            <p:ph type="title"/>
          </p:nvPr>
        </p:nvSpPr>
        <p:spPr>
          <a:xfrm>
            <a:off x="1935479" y="13061"/>
            <a:ext cx="8240486" cy="14904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Mapa Mental</a:t>
            </a:r>
            <a:endParaRPr lang="en-US" sz="8800" dirty="0">
              <a:latin typeface="Gotham Medium"/>
            </a:endParaRPr>
          </a:p>
        </p:txBody>
      </p:sp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92514" y="6456891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2" name="Oval 1" descr="This image displays a set of connected ovals demonstrating how topics, sub-topics, and additional information connect within the unit. ">
            <a:extLst>
              <a:ext uri="{FF2B5EF4-FFF2-40B4-BE49-F238E27FC236}">
                <a16:creationId xmlns:a16="http://schemas.microsoft.com/office/drawing/2014/main" id="{7E9D1280-1A21-25D7-E3E1-E09F8B89803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125686" y="2988127"/>
            <a:ext cx="3233057" cy="1524003"/>
          </a:xfrm>
          <a:prstGeom prst="ellipse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Tema principal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A818D99-AE28-53C5-4725-FD524A38D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92143" y="2754086"/>
            <a:ext cx="2579914" cy="979715"/>
          </a:xfrm>
          <a:prstGeom prst="ellipse">
            <a:avLst/>
          </a:prstGeom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Subtema</a:t>
            </a:r>
            <a:r>
              <a:rPr lang="en-US" sz="2800" dirty="0"/>
              <a:t>
2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A9F0206-D889-8655-475C-A953D17F6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0830" y="4180113"/>
            <a:ext cx="2275113" cy="979715"/>
          </a:xfrm>
          <a:prstGeom prst="ellipse">
            <a:avLst/>
          </a:prstGeom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Subtema</a:t>
            </a:r>
            <a:r>
              <a:rPr lang="en-US" sz="2800" dirty="0"/>
              <a:t>
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FA263E-9D40-1385-2C2B-E2D011B9F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60915" y="1703615"/>
            <a:ext cx="2677885" cy="979715"/>
          </a:xfrm>
          <a:prstGeom prst="ellipse">
            <a:avLst/>
          </a:prstGeom>
          <a:ln w="28575">
            <a:extLst>
              <a:ext uri="{C807C97D-BFC1-408E-A445-0C87EB9F89A2}">
                <ask:lineSketchStyleProps xmlns:ask="http://schemas.microsoft.com/office/drawing/2018/sketchyshapes" sd="3809068511">
                  <a:custGeom>
                    <a:avLst/>
                    <a:gdLst>
                      <a:gd name="connsiteX0" fmla="*/ 0 w 2275113"/>
                      <a:gd name="connsiteY0" fmla="*/ 489858 h 979715"/>
                      <a:gd name="connsiteX1" fmla="*/ 1137557 w 2275113"/>
                      <a:gd name="connsiteY1" fmla="*/ 0 h 979715"/>
                      <a:gd name="connsiteX2" fmla="*/ 2275114 w 2275113"/>
                      <a:gd name="connsiteY2" fmla="*/ 489858 h 979715"/>
                      <a:gd name="connsiteX3" fmla="*/ 1137557 w 2275113"/>
                      <a:gd name="connsiteY3" fmla="*/ 979716 h 979715"/>
                      <a:gd name="connsiteX4" fmla="*/ 0 w 2275113"/>
                      <a:gd name="connsiteY4" fmla="*/ 489858 h 9797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275113" h="979715" fill="none" extrusionOk="0">
                        <a:moveTo>
                          <a:pt x="0" y="489858"/>
                        </a:moveTo>
                        <a:cubicBezTo>
                          <a:pt x="-96882" y="128187"/>
                          <a:pt x="484535" y="-49107"/>
                          <a:pt x="1137557" y="0"/>
                        </a:cubicBezTo>
                        <a:cubicBezTo>
                          <a:pt x="1769673" y="4737"/>
                          <a:pt x="2305360" y="240210"/>
                          <a:pt x="2275114" y="489858"/>
                        </a:cubicBezTo>
                        <a:cubicBezTo>
                          <a:pt x="2282663" y="702975"/>
                          <a:pt x="1699633" y="924697"/>
                          <a:pt x="1137557" y="979716"/>
                        </a:cubicBezTo>
                        <a:cubicBezTo>
                          <a:pt x="498978" y="985571"/>
                          <a:pt x="12507" y="794875"/>
                          <a:pt x="0" y="489858"/>
                        </a:cubicBezTo>
                        <a:close/>
                      </a:path>
                      <a:path w="2275113" h="979715" stroke="0" extrusionOk="0">
                        <a:moveTo>
                          <a:pt x="0" y="489858"/>
                        </a:moveTo>
                        <a:cubicBezTo>
                          <a:pt x="-65014" y="322547"/>
                          <a:pt x="604912" y="-83493"/>
                          <a:pt x="1137557" y="0"/>
                        </a:cubicBezTo>
                        <a:cubicBezTo>
                          <a:pt x="1773716" y="11256"/>
                          <a:pt x="2327254" y="180751"/>
                          <a:pt x="2275114" y="489858"/>
                        </a:cubicBezTo>
                        <a:cubicBezTo>
                          <a:pt x="2299785" y="636906"/>
                          <a:pt x="1794992" y="1004767"/>
                          <a:pt x="1137557" y="979716"/>
                        </a:cubicBezTo>
                        <a:cubicBezTo>
                          <a:pt x="500199" y="1039751"/>
                          <a:pt x="-42188" y="718934"/>
                          <a:pt x="0" y="489858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Subtema</a:t>
            </a:r>
            <a:r>
              <a:rPr lang="en-US" sz="2800" dirty="0"/>
              <a:t>
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06600C-3EDA-7C55-5C5D-3E6B1ABA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4701" y="5562599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Información</a:t>
            </a:r>
            <a:r>
              <a:rPr lang="en-US" dirty="0"/>
              <a:t> </a:t>
            </a:r>
            <a:r>
              <a:rPr lang="en-US" dirty="0" err="1"/>
              <a:t>adicional</a:t>
            </a:r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71CB12F-5342-4431-F8F5-3FE579869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45928" y="4287841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Información</a:t>
            </a:r>
            <a:r>
              <a:rPr lang="en-US" dirty="0"/>
              <a:t> </a:t>
            </a:r>
            <a:r>
              <a:rPr lang="en-US" dirty="0" err="1"/>
              <a:t>adicional</a:t>
            </a:r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1BE91FA-C3EA-17F6-051A-EC10069578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22329" y="3576788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Información</a:t>
            </a:r>
            <a:r>
              <a:rPr lang="en-US" dirty="0"/>
              <a:t> </a:t>
            </a:r>
            <a:r>
              <a:rPr lang="en-US" dirty="0" err="1"/>
              <a:t>adicional</a:t>
            </a: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819B838-2940-CA5F-90A3-8212364D51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7058" y="2167927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Información</a:t>
            </a:r>
            <a:r>
              <a:rPr lang="en-US" dirty="0"/>
              <a:t> </a:t>
            </a:r>
            <a:r>
              <a:rPr lang="en-US" dirty="0" err="1"/>
              <a:t>adicional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33C254E-9A69-DDFA-0DC3-82D6C409A7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1"/>
            <a:endCxn id="6" idx="4"/>
          </p:cNvCxnSpPr>
          <p:nvPr/>
        </p:nvCxnSpPr>
        <p:spPr>
          <a:xfrm flipH="1" flipV="1">
            <a:off x="4299858" y="2683330"/>
            <a:ext cx="299298" cy="5279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C40C6EB-4A55-5B39-B31F-8FB35E7D2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" idx="2"/>
            <a:endCxn id="14" idx="7"/>
          </p:cNvCxnSpPr>
          <p:nvPr/>
        </p:nvCxnSpPr>
        <p:spPr>
          <a:xfrm flipH="1">
            <a:off x="2587014" y="2193473"/>
            <a:ext cx="373901" cy="117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8997496-0917-0D9B-6263-791600F9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3"/>
            <a:endCxn id="4" idx="6"/>
          </p:cNvCxnSpPr>
          <p:nvPr/>
        </p:nvCxnSpPr>
        <p:spPr>
          <a:xfrm flipH="1">
            <a:off x="4005943" y="4288945"/>
            <a:ext cx="593213" cy="3810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0F18311-3561-3F07-A698-E283EA61C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" idx="4"/>
            <a:endCxn id="11" idx="1"/>
          </p:cNvCxnSpPr>
          <p:nvPr/>
        </p:nvCxnSpPr>
        <p:spPr>
          <a:xfrm>
            <a:off x="2868387" y="5159828"/>
            <a:ext cx="727686" cy="546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D7C76D-0CBD-3FAB-41C3-5B343F99B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6"/>
            <a:endCxn id="3" idx="2"/>
          </p:cNvCxnSpPr>
          <p:nvPr/>
        </p:nvCxnSpPr>
        <p:spPr>
          <a:xfrm flipV="1">
            <a:off x="7358743" y="3243944"/>
            <a:ext cx="533400" cy="506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C63A69E-01E7-CEF4-07FA-FEA089B00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" idx="4"/>
            <a:endCxn id="12" idx="0"/>
          </p:cNvCxnSpPr>
          <p:nvPr/>
        </p:nvCxnSpPr>
        <p:spPr>
          <a:xfrm>
            <a:off x="9182100" y="3733801"/>
            <a:ext cx="24492" cy="554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F2EA022-3A5A-1E9D-BEC8-C2D43A694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" idx="6"/>
            <a:endCxn id="13" idx="4"/>
          </p:cNvCxnSpPr>
          <p:nvPr/>
        </p:nvCxnSpPr>
        <p:spPr>
          <a:xfrm flipV="1">
            <a:off x="10167256" y="4556503"/>
            <a:ext cx="715737" cy="221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667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255BA-0BC3-241D-ACA9-0218F6277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9F52918-4CE4-6721-B4E4-9491AD358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984CDDAC-EA95-FCD9-8BB2-524755800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A02573D8-CA65-FEBB-62B6-272067DC3A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94C8717-AFAE-DFA0-76C4-4C5ECE804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96045D8-3615-65CC-68D8-E706BAE961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conexiones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3731E2-01ED-4216-E547-848BCCA064B9}"/>
              </a:ext>
            </a:extLst>
          </p:cNvPr>
          <p:cNvSpPr txBox="1"/>
          <p:nvPr/>
        </p:nvSpPr>
        <p:spPr>
          <a:xfrm>
            <a:off x="500743" y="1537064"/>
            <a:ext cx="11324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4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400" dirty="0">
                <a:solidFill>
                  <a:schemeClr val="accent5">
                    <a:lumMod val="75000"/>
                  </a:schemeClr>
                </a:solidFill>
              </a:rPr>
              <a:t>Puede haber más de un lugar donde estos elementos se conecten. Prepárate para explicar dónde has puesto cada uno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3D232A3-949C-79CD-ED3A-9E1203F2BD39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Gotham Book"/>
              </a:rPr>
              <a:t>Reforzar la reclamación de España sobre TX</a:t>
            </a:r>
            <a:endParaRPr lang="en-US" sz="3200" dirty="0">
              <a:latin typeface="Gotham Book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774C507-5B3E-659A-68B5-802078421D3A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Gotham Book"/>
              </a:rPr>
              <a:t>Compra</a:t>
            </a:r>
            <a:r>
              <a:rPr lang="en-US" sz="3600" dirty="0">
                <a:latin typeface="Gotham Book"/>
              </a:rPr>
              <a:t> de Luisiana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0E79F16-96ED-B496-2E49-DFE3DCDA2E6E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Gotham Book"/>
              </a:rPr>
              <a:t>Primera capital de Texas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13F176F-3380-2B08-AEA1-E54821278F70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Philip Nolan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BFAD70F-1F00-52D2-6088-B34C0DB2D8D2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Este de Texas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5E84204-9D3B-79B1-2386-194206B1C07D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1ª </a:t>
            </a:r>
            <a:r>
              <a:rPr lang="en-US" sz="4000" dirty="0" err="1">
                <a:latin typeface="Gotham Book"/>
              </a:rPr>
              <a:t>misión</a:t>
            </a:r>
            <a:r>
              <a:rPr lang="en-US" sz="4000" dirty="0">
                <a:latin typeface="Gotham Book"/>
              </a:rPr>
              <a:t> de Texas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EF0F793F-B5FE-7D7D-C23B-9640AC15D7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59707" y="200644"/>
            <a:ext cx="1262995" cy="12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795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49362-1D77-6A53-B9A7-DD70E5DD5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8673378-5254-D41A-32C2-07315AE39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5311D3DC-E249-F485-E2D4-AB4B42C71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32C1B996-7609-2252-1217-9E7AD92A11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9170381-CEBC-1D3B-F235-EC625700B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6456A12-B071-2981-3E11-F12784E84C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conexiones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B98DA7-878C-BB35-C26B-50BD960EC655}"/>
              </a:ext>
            </a:extLst>
          </p:cNvPr>
          <p:cNvSpPr txBox="1"/>
          <p:nvPr/>
        </p:nvSpPr>
        <p:spPr>
          <a:xfrm>
            <a:off x="500743" y="1537064"/>
            <a:ext cx="11324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4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400" dirty="0">
                <a:solidFill>
                  <a:schemeClr val="accent5">
                    <a:lumMod val="75000"/>
                  </a:schemeClr>
                </a:solidFill>
              </a:rPr>
              <a:t>Puede haber más de un lugar donde estos elementos se conecten. Prepárate para explicar dónde has puesto cada uno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6048A30-0C7E-BEBC-0187-3A3B0B01A4AD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400" dirty="0">
                <a:latin typeface="Gotham Book"/>
              </a:rPr>
              <a:t>Punto medio hacia el este de Texas</a:t>
            </a:r>
            <a:endParaRPr lang="en-US" sz="3400" dirty="0">
              <a:latin typeface="Gotham Book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4317860-F083-86A1-E333-278FE6E4CA64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Gotham Book"/>
              </a:rPr>
              <a:t>Tribu</a:t>
            </a:r>
            <a:r>
              <a:rPr lang="en-US" sz="3600" dirty="0">
                <a:latin typeface="Gotham Book"/>
              </a:rPr>
              <a:t> Caddo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3D17EAC-1694-6339-BD92-A3E7333D12A9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bg1"/>
                </a:solidFill>
                <a:latin typeface="Gotham Book"/>
              </a:rPr>
              <a:t>Expedición</a:t>
            </a:r>
            <a:r>
              <a:rPr lang="en-US" sz="3600" dirty="0">
                <a:solidFill>
                  <a:schemeClr val="bg1"/>
                </a:solidFill>
                <a:latin typeface="Gotham Book"/>
              </a:rPr>
              <a:t> Gutiérrez-Magee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37F441E5-C7B4-34D1-7F4C-D91EEF279CF3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Gotham Book"/>
              </a:rPr>
              <a:t>Ladrón</a:t>
            </a:r>
            <a:r>
              <a:rPr lang="en-US" sz="3200" dirty="0">
                <a:latin typeface="Gotham Book"/>
              </a:rPr>
              <a:t> y </a:t>
            </a:r>
            <a:r>
              <a:rPr lang="en-US" sz="3200" dirty="0" err="1">
                <a:latin typeface="Gotham Book"/>
              </a:rPr>
              <a:t>comerciante</a:t>
            </a:r>
            <a:r>
              <a:rPr lang="en-US" sz="3200" dirty="0">
                <a:latin typeface="Gotham Book"/>
              </a:rPr>
              <a:t> Mustang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54644D5-6114-2FD8-F683-0E825AE02BE3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Camino Real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A9DBAE5-CD6D-E867-830E-393AB8DBBF81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Gotham Book"/>
              </a:rPr>
              <a:t>Dami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Gotham Book"/>
              </a:rPr>
              <a:t>án Massanet</a:t>
            </a:r>
            <a:endParaRPr lang="en-US" sz="4000" dirty="0">
              <a:solidFill>
                <a:schemeClr val="bg1"/>
              </a:solidFill>
              <a:latin typeface="Gotham Book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5163C1AE-03C9-9A31-C17B-210228BFE3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59707" y="200644"/>
            <a:ext cx="1262995" cy="12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973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A13827-02E1-B37D-4C30-2FBE249EB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96DCCC4-AE7D-E1DD-B793-31083F283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2576E920-19B3-476D-94CF-BE0C25EA11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D18E588F-6D41-68D2-805A-A7788A148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27AC30B-5B16-C8D3-564D-07C30D4DFE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9BBF62C9-0C51-225E-67E4-AF8A2FD65C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conexiones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D5D42E-6C06-BD7C-676E-0A1207D119D2}"/>
              </a:ext>
            </a:extLst>
          </p:cNvPr>
          <p:cNvSpPr txBox="1"/>
          <p:nvPr/>
        </p:nvSpPr>
        <p:spPr>
          <a:xfrm>
            <a:off x="500743" y="1537064"/>
            <a:ext cx="11324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4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400" dirty="0">
                <a:solidFill>
                  <a:schemeClr val="accent5">
                    <a:lumMod val="75000"/>
                  </a:schemeClr>
                </a:solidFill>
              </a:rPr>
              <a:t>Puede haber más de un lugar donde estos elementos se conecten. Prepárate para explicar dónde has puesto cada uno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4AEB4F4-423E-7311-1C4E-D67357772F55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Gotham Book"/>
              </a:rPr>
              <a:t>Falta de </a:t>
            </a:r>
            <a:r>
              <a:rPr lang="en-US" sz="4400" dirty="0" err="1">
                <a:latin typeface="Gotham Book"/>
              </a:rPr>
              <a:t>apoyo</a:t>
            </a:r>
            <a:endParaRPr lang="en-US" sz="4400" dirty="0">
              <a:latin typeface="Gotham Book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CA1A35F-6C7E-4FFF-2A98-52EFBCFAB7BD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>
                <a:latin typeface="Gotham Book"/>
              </a:rPr>
              <a:t>Canarios</a:t>
            </a:r>
            <a:endParaRPr lang="en-US" sz="4400" dirty="0">
              <a:latin typeface="Gotham Book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C18BF6D-9AE8-1E31-6A65-C34E88BCFC1A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Gotham Book"/>
              </a:rPr>
              <a:t>San Sab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Gotham Book"/>
              </a:rPr>
              <a:t>á</a:t>
            </a:r>
            <a:endParaRPr lang="en-US" sz="4000" dirty="0">
              <a:solidFill>
                <a:schemeClr val="bg1"/>
              </a:solidFill>
              <a:latin typeface="Gotham Book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07722E2-2229-2615-D287-D0CD86303928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Gotham Book"/>
              </a:rPr>
              <a:t>Capturó</a:t>
            </a:r>
            <a:r>
              <a:rPr lang="en-US" sz="4000" dirty="0">
                <a:latin typeface="Gotham Book"/>
              </a:rPr>
              <a:t> San Antonio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0095A46-8B83-7537-7AB0-1010958756F2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Gotham Book"/>
              </a:rPr>
              <a:t>Margil de Jes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Gotham Book"/>
              </a:rPr>
              <a:t>ús</a:t>
            </a:r>
            <a:endParaRPr lang="en-US" sz="4000" dirty="0">
              <a:solidFill>
                <a:schemeClr val="bg1"/>
              </a:solidFill>
              <a:latin typeface="Gotham Book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75FA395-8DD2-EEF9-C991-F9853158F76E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El Paso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E3414392-61AB-E33A-52A3-719B3877B1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59707" y="200644"/>
            <a:ext cx="1262995" cy="12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833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F62A3-CD8E-E791-855C-0B5C7386A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BE7D182-3D4D-1663-5791-01E428657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5EECCEB3-72F4-7F84-83B6-D50FDEFC8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EC745984-92A6-699D-3424-D19715183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290D931-DAB9-29C0-722B-677A875A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2977FA4A-C24B-B863-5A46-D1675BFF7B7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conexiones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4DF39C-1BD3-EEBC-E1BA-3F4E04AC0CBD}"/>
              </a:ext>
            </a:extLst>
          </p:cNvPr>
          <p:cNvSpPr txBox="1"/>
          <p:nvPr/>
        </p:nvSpPr>
        <p:spPr>
          <a:xfrm>
            <a:off x="500743" y="1537064"/>
            <a:ext cx="11324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4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400" dirty="0">
                <a:solidFill>
                  <a:schemeClr val="accent5">
                    <a:lumMod val="75000"/>
                  </a:schemeClr>
                </a:solidFill>
              </a:rPr>
              <a:t>Puede haber más de un lugar donde estos elementos se conecten. Prepárate para explicar dónde has puesto cada uno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B196FE6-8701-5AD1-6CCC-0F5F17708EF6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Gotham Book"/>
              </a:rPr>
              <a:t>1718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CE19A7E-BB96-6B7D-D41F-D58BD59532F7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Gotham Book"/>
              </a:rPr>
              <a:t>TX Indians </a:t>
            </a:r>
            <a:r>
              <a:rPr lang="en-US" sz="3600" dirty="0" err="1">
                <a:latin typeface="Gotham Book"/>
              </a:rPr>
              <a:t>desinteresados</a:t>
            </a:r>
            <a:endParaRPr lang="en-US" sz="3600" dirty="0">
              <a:latin typeface="Gotham Book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782EDE9-B411-0D12-935B-F12DE3CF0028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Gotham Book"/>
              </a:rPr>
              <a:t>2ª Capital de Texas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6D5F2CA-838A-452C-69E2-783099004AE0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Batalla de Medina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443CED8-1214-C715-62D2-28F6B7E23B89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Gotham Book"/>
              </a:rPr>
              <a:t>Comancher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Gotham Book"/>
              </a:rPr>
              <a:t>ía</a:t>
            </a:r>
            <a:endParaRPr lang="en-US" sz="4000" dirty="0">
              <a:solidFill>
                <a:schemeClr val="bg1"/>
              </a:solidFill>
              <a:latin typeface="Gotham Book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F2E5D59-5AA4-9D5C-80B6-5F9C5F70EAF1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Grito de Dolores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07CCA31-2B35-47EE-4C0E-DDCF9BA11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59707" y="200644"/>
            <a:ext cx="1262995" cy="12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1793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07984-A857-AD71-9327-26E9736AB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DB32899-2014-1EC1-E64F-BBCDA9144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C98FB843-CB0C-23C1-516F-8CFC73E025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2E00177C-23CE-6BC0-397B-8E83EF37B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AFF92D5-95C8-4335-7961-A8E459F3F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9E544C55-00F4-9E0B-BAD6-8ED545B5625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conexiones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01C243-B790-A830-7870-1FCDE41C6C74}"/>
              </a:ext>
            </a:extLst>
          </p:cNvPr>
          <p:cNvSpPr txBox="1"/>
          <p:nvPr/>
        </p:nvSpPr>
        <p:spPr>
          <a:xfrm>
            <a:off x="500743" y="1537064"/>
            <a:ext cx="11324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4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400" dirty="0">
                <a:solidFill>
                  <a:schemeClr val="accent5">
                    <a:lumMod val="75000"/>
                  </a:schemeClr>
                </a:solidFill>
              </a:rPr>
              <a:t>Puede haber más de un lugar donde estos elementos se conecten. Prepárate para explicar dónde has puesto cada uno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DD0D021-E71B-AA06-1167-9C2E41538477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dirty="0" err="1">
                <a:latin typeface="Gotham Book"/>
              </a:rPr>
              <a:t>Ataques</a:t>
            </a:r>
            <a:r>
              <a:rPr lang="en-US" sz="3400" dirty="0">
                <a:latin typeface="Gotham Book"/>
              </a:rPr>
              <a:t> </a:t>
            </a:r>
            <a:r>
              <a:rPr lang="en-US" sz="3400" dirty="0" err="1">
                <a:latin typeface="Gotham Book"/>
              </a:rPr>
              <a:t>comanche</a:t>
            </a:r>
            <a:endParaRPr lang="en-US" sz="3400" dirty="0">
              <a:latin typeface="Gotham Book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9696B8B-6743-C0FC-2100-60568961D106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Gotham Book"/>
              </a:rPr>
              <a:t>El pueblo mexicano ganó la libertad</a:t>
            </a:r>
            <a:endParaRPr lang="en-US" sz="3200" dirty="0">
              <a:latin typeface="Gotham Book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01C43A3-D73C-EADE-1D3F-7BBC34560589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Gotham Book"/>
              </a:rPr>
              <a:t>1821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2E2952A-821E-7BA7-FC61-6E7114EEEE3B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Gotham Book"/>
              </a:rPr>
              <a:t>Texas español, más débil que nunca</a:t>
            </a:r>
            <a:endParaRPr lang="en-US" sz="3200" dirty="0">
              <a:latin typeface="Gotham Book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E3D1474-05C8-678D-57DA-39E911D2601A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España </a:t>
            </a:r>
            <a:r>
              <a:rPr lang="en-US" sz="4000" dirty="0" err="1">
                <a:latin typeface="Gotham Book"/>
              </a:rPr>
              <a:t>cierra</a:t>
            </a:r>
            <a:r>
              <a:rPr lang="en-US" sz="4000" dirty="0">
                <a:latin typeface="Gotham Book"/>
              </a:rPr>
              <a:t> </a:t>
            </a:r>
            <a:r>
              <a:rPr lang="en-US" sz="4000" dirty="0" err="1">
                <a:latin typeface="Gotham Book"/>
              </a:rPr>
              <a:t>misiones</a:t>
            </a:r>
            <a:endParaRPr lang="en-US" sz="4000" dirty="0">
              <a:latin typeface="Gotham Book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47B43B0-E0B7-4C43-BEA9-766AB0EECE9B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Gotham Book"/>
              </a:rPr>
              <a:t>México se convierte en un país</a:t>
            </a:r>
            <a:endParaRPr lang="en-US" sz="3200" dirty="0">
              <a:latin typeface="Gotham Book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07ECD85-C8B9-3A2B-6D95-97982340FD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59707" y="200644"/>
            <a:ext cx="1262995" cy="12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6606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Crear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conexiones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413657" y="1763486"/>
            <a:ext cx="582385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3300" dirty="0">
                <a:solidFill>
                  <a:srgbClr val="E97132">
                    <a:lumMod val="75000"/>
                  </a:srgbClr>
                </a:solidFill>
              </a:rPr>
              <a:t>Ahora tómate unos minutos para añadir cualquier información que se te ocurra a tu Mapa Mental</a:t>
            </a: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srgbClr val="E97132">
                    <a:lumMod val="75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lvl="0">
              <a:defRPr/>
            </a:pPr>
            <a:r>
              <a:rPr lang="es-ES" sz="3300" dirty="0">
                <a:solidFill>
                  <a:srgbClr val="7030A0"/>
                </a:solidFill>
              </a:rPr>
              <a:t>Puedes añadir datos, descripciones, explicaciones, información cultural o cualquier otra cosa que se te ocurra</a:t>
            </a: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</a:t>
            </a:r>
          </a:p>
        </p:txBody>
      </p:sp>
      <p:pic>
        <p:nvPicPr>
          <p:cNvPr id="11" name="Picture 10" descr="A drawing of a light bulb with yellow crumpled paper as its light">
            <a:extLst>
              <a:ext uri="{FF2B5EF4-FFF2-40B4-BE49-F238E27FC236}">
                <a16:creationId xmlns:a16="http://schemas.microsoft.com/office/drawing/2014/main" id="{60BB2820-356C-4D06-41F5-8ED32804B5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b="-2260"/>
          <a:stretch/>
        </p:blipFill>
        <p:spPr>
          <a:xfrm>
            <a:off x="6237514" y="1854305"/>
            <a:ext cx="5431972" cy="440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6087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95DAF539-3E9E-70C5-BF34-5CEE21EDB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b="-2260"/>
          <a:stretch/>
        </p:blipFill>
        <p:spPr>
          <a:xfrm>
            <a:off x="6873175" y="1854305"/>
            <a:ext cx="5431972" cy="440446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Billete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de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salida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2068284" y="2220686"/>
            <a:ext cx="512717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3600" dirty="0">
                <a:solidFill>
                  <a:srgbClr val="E97132">
                    <a:lumMod val="75000"/>
                  </a:srgbClr>
                </a:solidFill>
              </a:rPr>
              <a:t>Completa la frase resumiendo la idea principal de nuestra unidad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97132">
                    <a:lumMod val="75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lvl="0">
              <a:defRPr/>
            </a:pPr>
            <a:r>
              <a:rPr lang="en-US" sz="3600" dirty="0">
                <a:solidFill>
                  <a:srgbClr val="7030A0"/>
                </a:solidFill>
              </a:rPr>
              <a:t>Habla con </a:t>
            </a:r>
            <a:r>
              <a:rPr lang="en-US" sz="3600" dirty="0" err="1">
                <a:solidFill>
                  <a:srgbClr val="7030A0"/>
                </a:solidFill>
              </a:rPr>
              <a:t>una</a:t>
            </a:r>
            <a:r>
              <a:rPr lang="en-US" sz="3600" dirty="0">
                <a:solidFill>
                  <a:srgbClr val="7030A0"/>
                </a:solidFill>
              </a:rPr>
              <a:t> pareja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019F22C-F0FD-2F72-0047-B9523F6EA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4787" y="3299269"/>
            <a:ext cx="925793" cy="92579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736E241-E386-3A64-0EDF-D4862D77A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30100" y="2024743"/>
            <a:ext cx="1071092" cy="10710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44419" y="4436813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879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Comparte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tu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respuesta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019F22C-F0FD-2F72-0047-B9523F6EA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1910696" y="2341326"/>
            <a:ext cx="925793" cy="92579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736E241-E386-3A64-0EDF-D4862D77A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1732570" y="1001518"/>
            <a:ext cx="1071092" cy="10710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1192" y="2964678"/>
            <a:ext cx="1477141" cy="1477141"/>
          </a:xfrm>
          <a:prstGeom prst="rect">
            <a:avLst/>
          </a:prstGeom>
        </p:spPr>
      </p:pic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C1E654D8-A909-6C49-4ECD-508AE97385DF}"/>
              </a:ext>
            </a:extLst>
          </p:cNvPr>
          <p:cNvSpPr/>
          <p:nvPr/>
        </p:nvSpPr>
        <p:spPr>
          <a:xfrm>
            <a:off x="3864429" y="2341326"/>
            <a:ext cx="7326085" cy="2219788"/>
          </a:xfrm>
          <a:prstGeom prst="wedgeRoundRectCallout">
            <a:avLst>
              <a:gd name="adj1" fmla="val -71145"/>
              <a:gd name="adj2" fmla="val 29871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</a:rPr>
              <a:t>El ___________ se </a:t>
            </a:r>
            <a:r>
              <a:rPr lang="en-US" sz="4000" dirty="0" err="1">
                <a:solidFill>
                  <a:prstClr val="white"/>
                </a:solidFill>
              </a:rPr>
              <a:t>caracteriza</a:t>
            </a:r>
            <a:r>
              <a:rPr lang="en-US" sz="4000" dirty="0">
                <a:solidFill>
                  <a:prstClr val="white"/>
                </a:solidFill>
              </a:rPr>
              <a:t> </a:t>
            </a:r>
            <a:r>
              <a:rPr lang="en-US" sz="4000" dirty="0" err="1">
                <a:solidFill>
                  <a:prstClr val="white"/>
                </a:solidFill>
              </a:rPr>
              <a:t>principalmente</a:t>
            </a:r>
            <a:r>
              <a:rPr lang="en-US" sz="4000" dirty="0">
                <a:solidFill>
                  <a:prstClr val="white"/>
                </a:solidFill>
              </a:rPr>
              <a:t> </a:t>
            </a:r>
            <a:r>
              <a:rPr lang="en-US" sz="4000" dirty="0" err="1">
                <a:solidFill>
                  <a:prstClr val="white"/>
                </a:solidFill>
              </a:rPr>
              <a:t>por</a:t>
            </a:r>
            <a:r>
              <a:rPr lang="en-US" sz="4000" dirty="0">
                <a:solidFill>
                  <a:prstClr val="white"/>
                </a:solidFill>
              </a:rPr>
              <a:t> __________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364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1817915" y="13061"/>
            <a:ext cx="8752114" cy="15871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err="1">
                <a:latin typeface="Gotham Medium"/>
              </a:rPr>
              <a:t>Calentamiento</a:t>
            </a:r>
            <a:r>
              <a:rPr lang="en-US" dirty="0">
                <a:latin typeface="Gotham Medium"/>
              </a:rPr>
              <a:t>:</a:t>
            </a:r>
            <a:br>
              <a:rPr lang="en-US" dirty="0">
                <a:latin typeface="Gotham Medium"/>
              </a:rPr>
            </a:br>
            <a:r>
              <a:rPr lang="es-ES" sz="3600" dirty="0">
                <a:latin typeface="Gotham Medium"/>
              </a:rPr>
              <a:t>Sigue las instrucciones de tu calentamiento</a:t>
            </a:r>
            <a:endParaRPr lang="en-US" dirty="0">
              <a:latin typeface="Gotham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8F479A-6511-B2FC-9BD1-CE4F96706620}"/>
              </a:ext>
            </a:extLst>
          </p:cNvPr>
          <p:cNvSpPr txBox="1"/>
          <p:nvPr/>
        </p:nvSpPr>
        <p:spPr>
          <a:xfrm>
            <a:off x="2601685" y="1679341"/>
            <a:ext cx="409155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rgbClr val="0070C0"/>
                </a:solidFill>
                <a:latin typeface="Gotham Book"/>
              </a:rPr>
              <a:t>Usa el banco de palabras que te proporcionas para completar el pequeño mapa mental de tu calentamiento</a:t>
            </a:r>
            <a:r>
              <a:rPr lang="en-US" sz="3200" dirty="0">
                <a:solidFill>
                  <a:srgbClr val="0070C0"/>
                </a:solidFill>
                <a:latin typeface="Gotham Book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rgbClr val="C00000"/>
                </a:solidFill>
                <a:latin typeface="Gotham Book"/>
              </a:rPr>
              <a:t>Coloca cada término donde creas que encaja mejor en tu mapa mental</a:t>
            </a:r>
            <a:r>
              <a:rPr lang="en-US" sz="3200" dirty="0">
                <a:solidFill>
                  <a:srgbClr val="C00000"/>
                </a:solidFill>
                <a:latin typeface="Gotham Book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7030A0"/>
                </a:solidFill>
                <a:latin typeface="Gotham Book"/>
              </a:rPr>
              <a:t>Discuss with a partner.</a:t>
            </a:r>
          </a:p>
        </p:txBody>
      </p:sp>
      <p:pic>
        <p:nvPicPr>
          <p:cNvPr id="2" name="Picture 1" descr="A diagram of the small mind map from the warm-up.&#10;&#10;Box number 1 is the primary topic.&#10;Box number 2 connects to number 1 as a subtopic.&#10;Box number 3 connects to number 2 as an example or additional information of number 2.&#10;&#10;Box number 4 connects directly to number 1 as a second subtopic. &#10;Box number 5 connects to 4 as an example or additional information of box 4.">
            <a:extLst>
              <a:ext uri="{FF2B5EF4-FFF2-40B4-BE49-F238E27FC236}">
                <a16:creationId xmlns:a16="http://schemas.microsoft.com/office/drawing/2014/main" id="{4F1BC701-A12E-EFB3-034B-4457D03C89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0775" y="2550150"/>
            <a:ext cx="5550717" cy="3125915"/>
          </a:xfrm>
          <a:prstGeom prst="rect">
            <a:avLst/>
          </a:prstGeom>
        </p:spPr>
      </p:pic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786F8BF-EF70-BB60-B669-4CFBDCF66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44502" y="1828800"/>
            <a:ext cx="1071092" cy="1071092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3361E40-39DB-4E42-CC37-C2D1A1A06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99947" y="3724823"/>
            <a:ext cx="925793" cy="92579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68C76BFB-8B4D-785E-B1F1-7AB1D2897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546323" y="5779436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13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2314304" y="13061"/>
            <a:ext cx="8240486" cy="1129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dirty="0" err="1">
                <a:latin typeface="Gotham Medium"/>
              </a:rPr>
              <a:t>Comparte</a:t>
            </a:r>
            <a:r>
              <a:rPr lang="en-US" sz="5400" dirty="0">
                <a:latin typeface="Gotham Medium"/>
              </a:rPr>
              <a:t> con la </a:t>
            </a:r>
            <a:r>
              <a:rPr lang="en-US" sz="5400" dirty="0" err="1">
                <a:latin typeface="Gotham Medium"/>
              </a:rPr>
              <a:t>clase</a:t>
            </a:r>
            <a:endParaRPr lang="en-US" sz="5400" dirty="0">
              <a:latin typeface="Gotham Medium"/>
            </a:endParaRPr>
          </a:p>
        </p:txBody>
      </p:sp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98D922C6-53E1-D7C7-3DDA-CDB33095E870}"/>
              </a:ext>
            </a:extLst>
          </p:cNvPr>
          <p:cNvSpPr/>
          <p:nvPr/>
        </p:nvSpPr>
        <p:spPr>
          <a:xfrm>
            <a:off x="3886200" y="1371599"/>
            <a:ext cx="8153400" cy="1371601"/>
          </a:xfrm>
          <a:prstGeom prst="wedgeRoundRectCallout">
            <a:avLst>
              <a:gd name="adj1" fmla="val -60745"/>
              <a:gd name="adj2" fmla="val 33282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/>
              <a:t>Creo que el tema principal en la caja número </a:t>
            </a:r>
            <a:r>
              <a:rPr lang="es-ES" sz="3600" dirty="0">
                <a:solidFill>
                  <a:srgbClr val="FFFF00"/>
                </a:solidFill>
              </a:rPr>
              <a:t>uno</a:t>
            </a:r>
            <a:r>
              <a:rPr lang="es-ES" sz="3600" dirty="0"/>
              <a:t> es _______</a:t>
            </a:r>
            <a:endParaRPr lang="en-US" sz="3600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BC7A152-A73E-D936-1EFE-CF729F0C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94114" y="1628548"/>
            <a:ext cx="1070090" cy="1070090"/>
          </a:xfrm>
          <a:prstGeom prst="rect">
            <a:avLst/>
          </a:prstGeom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0676B0D9-6199-E9DA-5EF3-4BFD1B3BFF9C}"/>
              </a:ext>
            </a:extLst>
          </p:cNvPr>
          <p:cNvSpPr/>
          <p:nvPr/>
        </p:nvSpPr>
        <p:spPr>
          <a:xfrm>
            <a:off x="1894114" y="3125144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400" dirty="0"/>
              <a:t>Creo que el subtema de la caja número </a:t>
            </a:r>
            <a:r>
              <a:rPr lang="es-ES" sz="3400" dirty="0">
                <a:solidFill>
                  <a:srgbClr val="FFFF00"/>
                </a:solidFill>
              </a:rPr>
              <a:t>dos</a:t>
            </a:r>
            <a:r>
              <a:rPr lang="es-ES" sz="3400" dirty="0"/>
              <a:t> es ____, y la caja número </a:t>
            </a:r>
            <a:r>
              <a:rPr lang="es-ES" sz="3400" dirty="0">
                <a:solidFill>
                  <a:srgbClr val="FFFF00"/>
                </a:solidFill>
              </a:rPr>
              <a:t>tres</a:t>
            </a:r>
            <a:r>
              <a:rPr lang="es-ES" sz="3400" dirty="0"/>
              <a:t> es ____</a:t>
            </a:r>
            <a:endParaRPr lang="en-US" sz="3400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0E9A67FA-8A18-B373-13B2-281826474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3486411"/>
            <a:ext cx="1070090" cy="1070090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C62B1265-A865-B8BE-143D-F717E871345D}"/>
              </a:ext>
            </a:extLst>
          </p:cNvPr>
          <p:cNvSpPr/>
          <p:nvPr/>
        </p:nvSpPr>
        <p:spPr>
          <a:xfrm>
            <a:off x="1894114" y="4752882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100" dirty="0"/>
              <a:t>Creo que el subtema de la caja número </a:t>
            </a:r>
            <a:r>
              <a:rPr lang="es-ES" sz="3100" dirty="0">
                <a:solidFill>
                  <a:srgbClr val="FFFF00"/>
                </a:solidFill>
              </a:rPr>
              <a:t>cuatro</a:t>
            </a:r>
            <a:r>
              <a:rPr lang="es-ES" sz="3100" dirty="0"/>
              <a:t> es ____, y la caja número </a:t>
            </a:r>
            <a:r>
              <a:rPr lang="es-ES" sz="3100" dirty="0">
                <a:solidFill>
                  <a:srgbClr val="FFFF00"/>
                </a:solidFill>
              </a:rPr>
              <a:t>cinco</a:t>
            </a:r>
            <a:r>
              <a:rPr lang="es-ES" sz="3100" dirty="0"/>
              <a:t> es ____</a:t>
            </a:r>
            <a:endParaRPr lang="en-US" sz="3100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66B3C755-43BC-B431-95ED-BEDD7EC5C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5092032"/>
            <a:ext cx="1070090" cy="107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31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5376B541-C1FA-BF6E-B5FD-A0BCF1D0BE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9" y="13062"/>
            <a:ext cx="8240486" cy="13803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 err="1">
                <a:solidFill>
                  <a:schemeClr val="bg1"/>
                </a:solidFill>
                <a:latin typeface="Gotham Medium"/>
              </a:rPr>
              <a:t>Pregunta</a:t>
            </a:r>
            <a:r>
              <a:rPr lang="en-US" sz="80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8000" dirty="0" err="1">
                <a:solidFill>
                  <a:schemeClr val="bg1"/>
                </a:solidFill>
                <a:latin typeface="Gotham Medium"/>
              </a:rPr>
              <a:t>esencial</a:t>
            </a:r>
            <a:endParaRPr lang="en-US" sz="8000" dirty="0">
              <a:solidFill>
                <a:schemeClr val="bg1"/>
              </a:solidFill>
              <a:latin typeface="Gotham Medium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5E5E50-6DEB-22D2-3082-33BC9027EABC}"/>
              </a:ext>
            </a:extLst>
          </p:cNvPr>
          <p:cNvSpPr txBox="1"/>
          <p:nvPr/>
        </p:nvSpPr>
        <p:spPr>
          <a:xfrm>
            <a:off x="1260296" y="2094448"/>
            <a:ext cx="964719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kern="0" dirty="0">
                <a:solidFill>
                  <a:srgbClr val="0070C0"/>
                </a:solidFill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Cómo se conectan entre sí los términos y conceptos clave de la Unidad 3: La época colonial española</a:t>
            </a:r>
            <a:r>
              <a:rPr lang="en-US" sz="5400" kern="0" dirty="0">
                <a:solidFill>
                  <a:srgbClr val="0070C0"/>
                </a:solidFill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95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AA0FBFBF-DF50-12F8-85CD-D1AB10083F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8" y="13061"/>
            <a:ext cx="8493035" cy="1490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7400" dirty="0">
                <a:solidFill>
                  <a:schemeClr val="bg1"/>
                </a:solidFill>
                <a:latin typeface="Gotham Medium"/>
              </a:rPr>
              <a:t>En la lección de hoy...</a:t>
            </a:r>
            <a:endParaRPr lang="en-US" sz="7400" dirty="0">
              <a:solidFill>
                <a:schemeClr val="bg1"/>
              </a:solidFill>
              <a:latin typeface="Gotham Medium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F76A14-8E8E-BC23-58D9-55992D4E1090}"/>
              </a:ext>
            </a:extLst>
          </p:cNvPr>
          <p:cNvSpPr txBox="1"/>
          <p:nvPr/>
        </p:nvSpPr>
        <p:spPr>
          <a:xfrm>
            <a:off x="1164771" y="1785257"/>
            <a:ext cx="10276115" cy="4804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000" dirty="0">
                <a:solidFill>
                  <a:srgbClr val="00B05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000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Haremos conexiones entre términos y conceptos clave dentro de toda la Unidad 3: La época colonial española</a:t>
            </a: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40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0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000" dirty="0">
                <a:solidFill>
                  <a:srgbClr val="7030A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Crearé un Mapa Mental usando términos y conceptos de la presentación de diapositivas de clase</a:t>
            </a:r>
            <a:r>
              <a:rPr lang="en-US" sz="40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009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80316" y="-5353247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21FCEB0-0625-EBCC-87DA-BDD42412C6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12859" y="233866"/>
            <a:ext cx="1154138" cy="1154138"/>
          </a:xfrm>
          <a:prstGeom prst="rect">
            <a:avLst/>
          </a:prstGeom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id="{854EDF2E-86B2-8881-4E4B-D680DA62F3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79814" y="27067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Tema y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subtemas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6B75D8-7BFB-5496-3CA6-829A6FD6E3FF}"/>
              </a:ext>
            </a:extLst>
          </p:cNvPr>
          <p:cNvSpPr txBox="1"/>
          <p:nvPr/>
        </p:nvSpPr>
        <p:spPr>
          <a:xfrm>
            <a:off x="261257" y="1598943"/>
            <a:ext cx="115329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rgbClr val="C00000"/>
                </a:solidFill>
                <a:latin typeface="Gotham Book"/>
              </a:rPr>
              <a:t>UNO de estos puntos es el tema principal de la unidad. Los otros dos son subtemas. Elige el tema de la unidad principal y escríbelo en el centro de tu trabajo. Escribe las otras dos en torno al tema principal. Deja mucho espacio</a:t>
            </a:r>
            <a:r>
              <a:rPr lang="en-US" sz="3600" dirty="0">
                <a:solidFill>
                  <a:srgbClr val="C00000"/>
                </a:solidFill>
                <a:latin typeface="Gotham Book"/>
              </a:rPr>
              <a:t>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0FF28AE-257F-FE85-1FFD-D5C79345F361}"/>
              </a:ext>
            </a:extLst>
          </p:cNvPr>
          <p:cNvSpPr/>
          <p:nvPr/>
        </p:nvSpPr>
        <p:spPr>
          <a:xfrm>
            <a:off x="135311" y="4424892"/>
            <a:ext cx="3973286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/>
              <a:t>Sistema de Presidio de Misión</a:t>
            </a:r>
            <a:endParaRPr lang="en-US" sz="3600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7E751D5-4918-D23C-8FB5-058F7E6C64C3}"/>
              </a:ext>
            </a:extLst>
          </p:cNvPr>
          <p:cNvSpPr/>
          <p:nvPr/>
        </p:nvSpPr>
        <p:spPr>
          <a:xfrm>
            <a:off x="4214663" y="4424892"/>
            <a:ext cx="4064298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Guerra de </a:t>
            </a:r>
            <a:r>
              <a:rPr lang="en-US" sz="3200" dirty="0" err="1"/>
              <a:t>Independencia</a:t>
            </a:r>
            <a:r>
              <a:rPr lang="en-US" sz="3200" dirty="0"/>
              <a:t> de México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840EB0A-8D86-298F-DA30-CD08BABD63D6}"/>
              </a:ext>
            </a:extLst>
          </p:cNvPr>
          <p:cNvSpPr/>
          <p:nvPr/>
        </p:nvSpPr>
        <p:spPr>
          <a:xfrm>
            <a:off x="8431746" y="442489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Época</a:t>
            </a:r>
            <a:r>
              <a:rPr lang="en-US" sz="4000" dirty="0"/>
              <a:t> colonial </a:t>
            </a:r>
            <a:r>
              <a:rPr lang="en-US" sz="4000" dirty="0" err="1"/>
              <a:t>española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09669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55798" y="6452855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CF325A12-82A8-73C9-30E3-DDDAA5154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08312" y="253802"/>
            <a:ext cx="1262995" cy="1262995"/>
          </a:xfrm>
          <a:prstGeom prst="rect">
            <a:avLst/>
          </a:prstGeom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id="{854EDF2E-86B2-8881-4E4B-D680DA62F3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59426" y="0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Añade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a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tu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mapa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mental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6B75D8-7BFB-5496-3CA6-829A6FD6E3FF}"/>
              </a:ext>
            </a:extLst>
          </p:cNvPr>
          <p:cNvSpPr txBox="1"/>
          <p:nvPr/>
        </p:nvSpPr>
        <p:spPr>
          <a:xfrm>
            <a:off x="163284" y="1598943"/>
            <a:ext cx="1202871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Gotham Book"/>
              </a:rPr>
              <a:t>Coloca cada objeto debajo de donde encaja en tu mapa mental. Ten en cuenta que puedes escribir algunos elementos en más de un lugar</a:t>
            </a:r>
            <a:r>
              <a:rPr lang="en-US" sz="3800" dirty="0">
                <a:solidFill>
                  <a:schemeClr val="accent6">
                    <a:lumMod val="75000"/>
                  </a:schemeClr>
                </a:solidFill>
                <a:latin typeface="Gotham Book"/>
              </a:rPr>
              <a:t>.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80E704E-F242-AB7A-188D-7D603B6EE62A}"/>
              </a:ext>
            </a:extLst>
          </p:cNvPr>
          <p:cNvSpPr/>
          <p:nvPr/>
        </p:nvSpPr>
        <p:spPr>
          <a:xfrm>
            <a:off x="163285" y="3139840"/>
            <a:ext cx="3566084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Metas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B345942-C276-7952-CB97-578FB64DA282}"/>
              </a:ext>
            </a:extLst>
          </p:cNvPr>
          <p:cNvSpPr/>
          <p:nvPr/>
        </p:nvSpPr>
        <p:spPr>
          <a:xfrm>
            <a:off x="4027716" y="3139840"/>
            <a:ext cx="3772912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Causas</a:t>
            </a:r>
            <a:endParaRPr lang="en-US" sz="4000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FC978E8-5C00-B165-CB51-9C6000E023E8}"/>
              </a:ext>
            </a:extLst>
          </p:cNvPr>
          <p:cNvSpPr/>
          <p:nvPr/>
        </p:nvSpPr>
        <p:spPr>
          <a:xfrm>
            <a:off x="8146945" y="3139840"/>
            <a:ext cx="3772912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Efectos</a:t>
            </a:r>
            <a:endParaRPr lang="en-US" sz="40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1358007-EA5A-CEB7-30D7-174FED6E13E9}"/>
              </a:ext>
            </a:extLst>
          </p:cNvPr>
          <p:cNvSpPr/>
          <p:nvPr/>
        </p:nvSpPr>
        <p:spPr>
          <a:xfrm>
            <a:off x="1839809" y="4846139"/>
            <a:ext cx="3566084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Misiones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EC682FE2-06A2-D695-8155-38B38F18191A}"/>
              </a:ext>
            </a:extLst>
          </p:cNvPr>
          <p:cNvSpPr/>
          <p:nvPr/>
        </p:nvSpPr>
        <p:spPr>
          <a:xfrm>
            <a:off x="6017586" y="4846139"/>
            <a:ext cx="3566084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Eventos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40664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788B79A-C5AA-5304-A342-17E643EF6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conexiones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49AFA3-DB1D-F7BC-455C-D6C183E7D1FB}"/>
              </a:ext>
            </a:extLst>
          </p:cNvPr>
          <p:cNvSpPr txBox="1"/>
          <p:nvPr/>
        </p:nvSpPr>
        <p:spPr>
          <a:xfrm>
            <a:off x="500743" y="1537064"/>
            <a:ext cx="11324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4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400" dirty="0">
                <a:solidFill>
                  <a:schemeClr val="accent5">
                    <a:lumMod val="75000"/>
                  </a:schemeClr>
                </a:solidFill>
              </a:rPr>
              <a:t>Puede haber más de un lugar donde estos elementos se conecten. Prepárate para explicar dónde has puesto cada uno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C086618-1878-9131-E7C3-C5D1D3B1069A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Gotham Book"/>
              </a:rPr>
              <a:t>Amenaza</a:t>
            </a:r>
            <a:r>
              <a:rPr lang="en-US" sz="3600" dirty="0">
                <a:latin typeface="Gotham Book"/>
              </a:rPr>
              <a:t> </a:t>
            </a:r>
            <a:r>
              <a:rPr lang="en-US" sz="3600" dirty="0" err="1">
                <a:latin typeface="Gotham Book"/>
              </a:rPr>
              <a:t>francesa</a:t>
            </a:r>
            <a:endParaRPr lang="en-US" sz="3600" dirty="0">
              <a:latin typeface="Gotham Book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15EAC4D-3740-FA8B-BB8D-13C890C78EB8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>
                <a:latin typeface="Gotham Book"/>
              </a:rPr>
              <a:t>Conversión de los indios texanos</a:t>
            </a:r>
            <a:endParaRPr lang="en-US" sz="3600" dirty="0">
              <a:latin typeface="Gotham Book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C9B5096-CB8E-3C0F-71C7-462C8B54C45E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Gotham Book"/>
              </a:rPr>
              <a:t>Sistema de </a:t>
            </a:r>
            <a:r>
              <a:rPr lang="en-US" sz="4000" dirty="0" err="1">
                <a:solidFill>
                  <a:schemeClr val="bg1"/>
                </a:solidFill>
                <a:latin typeface="Gotham Book"/>
              </a:rPr>
              <a:t>castas</a:t>
            </a:r>
            <a:endParaRPr lang="en-US" sz="4000" dirty="0">
              <a:solidFill>
                <a:schemeClr val="bg1"/>
              </a:solidFill>
              <a:latin typeface="Gotham Book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9EEB510-F4C5-1C17-455B-9F10BB489F02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Gotham Book"/>
              </a:rPr>
              <a:t>Quiero</a:t>
            </a:r>
            <a:r>
              <a:rPr lang="en-US" sz="4000" dirty="0">
                <a:latin typeface="Gotham Book"/>
              </a:rPr>
              <a:t> </a:t>
            </a:r>
            <a:r>
              <a:rPr lang="en-US" sz="4000" dirty="0" err="1">
                <a:latin typeface="Gotham Book"/>
              </a:rPr>
              <a:t>igualdad</a:t>
            </a:r>
            <a:endParaRPr lang="en-US" sz="4000" dirty="0">
              <a:latin typeface="Gotham Book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E73BDB4-EC59-0322-51E6-2FD6A80F27BD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Este de Texas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5CAD92D-F8E7-BD08-CCAF-8DECE3FEF706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>
                <a:latin typeface="Gotham Book"/>
              </a:rPr>
              <a:t>Padre Miguel Hidalgo y Costilla</a:t>
            </a:r>
            <a:endParaRPr lang="en-US" sz="3600" dirty="0">
              <a:latin typeface="Gotham Book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4857AA9D-BC8F-1E17-05A1-F1A544D9AD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59707" y="200644"/>
            <a:ext cx="1262995" cy="12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320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C3BCF-8536-5D8E-ED17-481B7CA3F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E7C061C-7C32-EE80-8A93-F831714AC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07CF0777-9B70-DB4E-ED8E-CF09662079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27B16B23-EBF9-456B-3648-E0FACA96B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6EE3060-A75A-33A6-EE07-A7D15548D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67844BC-E14F-77ED-003A-DBFF0779405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conexiones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C396C6-C02B-6254-29F5-FA47FC58B264}"/>
              </a:ext>
            </a:extLst>
          </p:cNvPr>
          <p:cNvSpPr txBox="1"/>
          <p:nvPr/>
        </p:nvSpPr>
        <p:spPr>
          <a:xfrm>
            <a:off x="500743" y="1537064"/>
            <a:ext cx="11324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4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400" dirty="0">
                <a:solidFill>
                  <a:schemeClr val="accent5">
                    <a:lumMod val="75000"/>
                  </a:schemeClr>
                </a:solidFill>
              </a:rPr>
              <a:t>Puede haber más de un lugar donde estos elementos se conecten. Prepárate para explicar dónde has puesto cada uno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05314F7-B61D-ECD2-F9BA-DD5BFD21C8C6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>
                <a:latin typeface="Gotham Book"/>
              </a:rPr>
              <a:t>Asimilación de los indios texanos</a:t>
            </a:r>
            <a:endParaRPr lang="en-US" sz="3600" dirty="0">
              <a:latin typeface="Gotham Book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C019B1E-6770-8170-1C4A-C417DA007885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Gotham Book"/>
              </a:rPr>
              <a:t>Derrocamiento</a:t>
            </a:r>
            <a:r>
              <a:rPr lang="en-US" sz="3200" dirty="0">
                <a:latin typeface="Gotham Book"/>
              </a:rPr>
              <a:t> del </a:t>
            </a:r>
            <a:r>
              <a:rPr lang="en-US" sz="3200" dirty="0" err="1">
                <a:latin typeface="Gotham Book"/>
              </a:rPr>
              <a:t>gobierno</a:t>
            </a:r>
            <a:r>
              <a:rPr lang="en-US" sz="3200" dirty="0">
                <a:latin typeface="Gotham Book"/>
              </a:rPr>
              <a:t> </a:t>
            </a:r>
            <a:r>
              <a:rPr lang="en-US" sz="3200" dirty="0" err="1">
                <a:latin typeface="Gotham Book"/>
              </a:rPr>
              <a:t>español</a:t>
            </a:r>
            <a:endParaRPr lang="en-US" sz="3200" dirty="0">
              <a:latin typeface="Gotham Book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AF8D2A8-F674-97B4-B007-C7894A282049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Gotham Book"/>
              </a:rPr>
              <a:t>Corpus Christi de la Isleta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CE1CCEA-C991-95BC-E68D-E31404703953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Los Adaes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984C5F1-5740-EE3E-4471-E61FDCCE6D67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Gotham Book"/>
              </a:rPr>
              <a:t>Filibusteros</a:t>
            </a:r>
            <a:endParaRPr lang="en-US" sz="4000" dirty="0">
              <a:latin typeface="Gotham Book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3ECC9DE-9BB5-9E9A-95FB-F0611A799508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San Antonio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D065A79B-2362-820D-261F-1F2704CE3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59707" y="200644"/>
            <a:ext cx="1262995" cy="12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591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0A8DCC8F544446B22E24D6E812C780" ma:contentTypeVersion="15" ma:contentTypeDescription="Create a new document." ma:contentTypeScope="" ma:versionID="a89705762570d8c4114e034be613a745">
  <xsd:schema xmlns:xsd="http://www.w3.org/2001/XMLSchema" xmlns:xs="http://www.w3.org/2001/XMLSchema" xmlns:p="http://schemas.microsoft.com/office/2006/metadata/properties" xmlns:ns2="33acec14-576f-4745-8bc6-f1209321bcba" xmlns:ns3="545cb1ba-8b8a-41a6-8528-558dc0e9756b" targetNamespace="http://schemas.microsoft.com/office/2006/metadata/properties" ma:root="true" ma:fieldsID="dbd95666d019724666b8add60ceaad22" ns2:_="" ns3:_="">
    <xsd:import namespace="33acec14-576f-4745-8bc6-f1209321bcba"/>
    <xsd:import namespace="545cb1ba-8b8a-41a6-8528-558dc0e975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acec14-576f-4745-8bc6-f1209321bc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fe284ab-3129-4a4f-a33b-1446679d637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5cb1ba-8b8a-41a6-8528-558dc0e9756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6e693da1-8859-418a-a592-5356612f0256}" ma:internalName="TaxCatchAll" ma:showField="CatchAllData" ma:web="545cb1ba-8b8a-41a6-8528-558dc0e975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3acec14-576f-4745-8bc6-f1209321bcba">
      <Terms xmlns="http://schemas.microsoft.com/office/infopath/2007/PartnerControls"/>
    </lcf76f155ced4ddcb4097134ff3c332f>
    <TaxCatchAll xmlns="545cb1ba-8b8a-41a6-8528-558dc0e9756b" xsi:nil="true"/>
  </documentManagement>
</p:properties>
</file>

<file path=customXml/itemProps1.xml><?xml version="1.0" encoding="utf-8"?>
<ds:datastoreItem xmlns:ds="http://schemas.openxmlformats.org/officeDocument/2006/customXml" ds:itemID="{CD77089F-E74E-4D16-A02B-5F514E7FC8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0C9BAB-50DE-422F-A802-B5E05EDEF991}"/>
</file>

<file path=customXml/itemProps3.xml><?xml version="1.0" encoding="utf-8"?>
<ds:datastoreItem xmlns:ds="http://schemas.openxmlformats.org/officeDocument/2006/customXml" ds:itemID="{A61BB39D-8B24-49AE-AC3B-6BB46B3D68AD}">
  <ds:schemaRefs>
    <ds:schemaRef ds:uri="http://schemas.microsoft.com/office/2006/metadata/properties"/>
    <ds:schemaRef ds:uri="http://schemas.microsoft.com/office/infopath/2007/PartnerControls"/>
    <ds:schemaRef ds:uri="33acec14-576f-4745-8bc6-f1209321bcba"/>
    <ds:schemaRef ds:uri="545cb1ba-8b8a-41a6-8528-558dc0e9756b"/>
  </ds:schemaRefs>
</ds:datastoreItem>
</file>

<file path=docMetadata/LabelInfo.xml><?xml version="1.0" encoding="utf-8"?>
<clbl:labelList xmlns:clbl="http://schemas.microsoft.com/office/2020/mipLabelMetadata">
  <clbl:label id="{37f4b8a2-ad4f-41b5-9a91-284d2cc38f56}" enabled="1" method="Standard" siteId="{70de1992-07c6-480f-a318-a1afcba0398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909</Words>
  <Application>Microsoft Office PowerPoint</Application>
  <PresentationFormat>Widescreen</PresentationFormat>
  <Paragraphs>125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Aptos</vt:lpstr>
      <vt:lpstr>Aptos Display</vt:lpstr>
      <vt:lpstr>Arial</vt:lpstr>
      <vt:lpstr>Gotham Book</vt:lpstr>
      <vt:lpstr>Gotham Medium</vt:lpstr>
      <vt:lpstr>Office Theme</vt:lpstr>
      <vt:lpstr>1_Office Theme</vt:lpstr>
      <vt:lpstr>Mapa Mental</vt:lpstr>
      <vt:lpstr>Calentamiento: Sigue las instrucciones de tu calentamiento</vt:lpstr>
      <vt:lpstr>Comparte con la clase</vt:lpstr>
      <vt:lpstr>Pregunta esencial</vt:lpstr>
      <vt:lpstr>En la lección de hoy...</vt:lpstr>
      <vt:lpstr>Tema y subtemas</vt:lpstr>
      <vt:lpstr>Añade a tu mapa mental</vt:lpstr>
      <vt:lpstr>Haz conexiones1</vt:lpstr>
      <vt:lpstr>Haz conexiones2</vt:lpstr>
      <vt:lpstr>Haz conexiones 3</vt:lpstr>
      <vt:lpstr>Haz conexiones 4</vt:lpstr>
      <vt:lpstr>Haz conexiones 5</vt:lpstr>
      <vt:lpstr>Haz conexiones 6</vt:lpstr>
      <vt:lpstr>Haz conexiones 7</vt:lpstr>
      <vt:lpstr>Crear conexiones 6</vt:lpstr>
      <vt:lpstr>Billete de salida</vt:lpstr>
      <vt:lpstr>Comparte tu respuesta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Abubakar, Courtney</dc:creator>
  <cp:lastModifiedBy>Wilkinson, Ulises</cp:lastModifiedBy>
  <cp:revision>3</cp:revision>
  <dcterms:created xsi:type="dcterms:W3CDTF">2024-11-18T16:21:59Z</dcterms:created>
  <dcterms:modified xsi:type="dcterms:W3CDTF">2025-11-24T15:08:28Z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0x010100EB0A8DCC8F544446B22E24D6E812C780</vt:lpwstr>
  </property>
  <property fmtid="{D5CDD505-2E9C-101B-9397-08002B2CF9AE}" pid="3" name="MediaServiceImageTags">
    <vt:lpwstr/>
  </property>
</Properties>
</file>