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9"/>
  </p:notesMasterIdLst>
  <p:sldIdLst>
    <p:sldId id="326" r:id="rId7"/>
    <p:sldId id="327" r:id="rId8"/>
    <p:sldId id="328" r:id="rId9"/>
    <p:sldId id="329" r:id="rId10"/>
    <p:sldId id="324" r:id="rId11"/>
    <p:sldId id="325" r:id="rId12"/>
    <p:sldId id="299" r:id="rId13"/>
    <p:sldId id="331" r:id="rId14"/>
    <p:sldId id="330" r:id="rId15"/>
    <p:sldId id="333" r:id="rId16"/>
    <p:sldId id="334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B0F55-75E6-4B0D-B557-5B41EA80F98C}" v="43" dt="2025-11-24T16:00:27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redo custSel modSld">
      <pc:chgData name="Wilkinson, Ulises" userId="aece8d85-eb83-4e23-bf28-c30077cba893" providerId="ADAL" clId="{884F47B1-B553-4192-9126-1C112833296C}" dt="2025-11-24T16:00:31.334" v="43" actId="255"/>
      <pc:docMkLst>
        <pc:docMk/>
      </pc:docMkLst>
      <pc:sldChg chg="modSp mod">
        <pc:chgData name="Wilkinson, Ulises" userId="aece8d85-eb83-4e23-bf28-c30077cba893" providerId="ADAL" clId="{884F47B1-B553-4192-9126-1C112833296C}" dt="2025-11-24T15:57:49.861" v="30" actId="255"/>
        <pc:sldMkLst>
          <pc:docMk/>
          <pc:sldMk cId="3401320799" sldId="299"/>
        </pc:sldMkLst>
        <pc:spChg chg="mod">
          <ac:chgData name="Wilkinson, Ulises" userId="aece8d85-eb83-4e23-bf28-c30077cba893" providerId="ADAL" clId="{884F47B1-B553-4192-9126-1C112833296C}" dt="2025-11-24T15:57:49.861" v="30" actId="255"/>
          <ac:spMkLst>
            <pc:docMk/>
            <pc:sldMk cId="3401320799" sldId="299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4T15:56:30.589" v="9" actId="20577"/>
        <pc:sldMkLst>
          <pc:docMk/>
          <pc:sldMk cId="269195466" sldId="324"/>
        </pc:sldMkLst>
        <pc:spChg chg="mod">
          <ac:chgData name="Wilkinson, Ulises" userId="aece8d85-eb83-4e23-bf28-c30077cba893" providerId="ADAL" clId="{884F47B1-B553-4192-9126-1C112833296C}" dt="2025-11-24T15:56:30.589" v="9" actId="20577"/>
          <ac:spMkLst>
            <pc:docMk/>
            <pc:sldMk cId="269195466" sldId="324"/>
            <ac:spMk id="13" creationId="{543754FD-D646-C773-3B22-2DF9134E72A1}"/>
          </ac:spMkLst>
        </pc:spChg>
      </pc:sldChg>
      <pc:sldChg chg="modSp mod">
        <pc:chgData name="Wilkinson, Ulises" userId="aece8d85-eb83-4e23-bf28-c30077cba893" providerId="ADAL" clId="{884F47B1-B553-4192-9126-1C112833296C}" dt="2025-11-24T15:57:25.018" v="28" actId="114"/>
        <pc:sldMkLst>
          <pc:docMk/>
          <pc:sldMk cId="279607379" sldId="325"/>
        </pc:sldMkLst>
        <pc:spChg chg="mod">
          <ac:chgData name="Wilkinson, Ulises" userId="aece8d85-eb83-4e23-bf28-c30077cba893" providerId="ADAL" clId="{884F47B1-B553-4192-9126-1C112833296C}" dt="2025-11-24T15:56:40.343" v="12" actId="255"/>
          <ac:spMkLst>
            <pc:docMk/>
            <pc:sldMk cId="279607379" sldId="325"/>
            <ac:spMk id="12" creationId="{AA0FBFBF-DF50-12F8-85CD-D1AB10083F91}"/>
          </ac:spMkLst>
        </pc:spChg>
        <pc:spChg chg="mod">
          <ac:chgData name="Wilkinson, Ulises" userId="aece8d85-eb83-4e23-bf28-c30077cba893" providerId="ADAL" clId="{884F47B1-B553-4192-9126-1C112833296C}" dt="2025-11-24T15:57:25.018" v="28" actId="114"/>
          <ac:spMkLst>
            <pc:docMk/>
            <pc:sldMk cId="279607379" sldId="325"/>
            <ac:spMk id="13" creationId="{0CF76A14-8E8E-BC23-58D9-55992D4E1090}"/>
          </ac:spMkLst>
        </pc:spChg>
      </pc:sldChg>
      <pc:sldChg chg="modSp mod">
        <pc:chgData name="Wilkinson, Ulises" userId="aece8d85-eb83-4e23-bf28-c30077cba893" providerId="ADAL" clId="{884F47B1-B553-4192-9126-1C112833296C}" dt="2025-11-24T15:55:33.336" v="0" actId="27636"/>
        <pc:sldMkLst>
          <pc:docMk/>
          <pc:sldMk cId="3431575100" sldId="327"/>
        </pc:sldMkLst>
        <pc:spChg chg="mod">
          <ac:chgData name="Wilkinson, Ulises" userId="aece8d85-eb83-4e23-bf28-c30077cba893" providerId="ADAL" clId="{884F47B1-B553-4192-9126-1C112833296C}" dt="2025-11-24T15:55:33.336" v="0" actId="27636"/>
          <ac:spMkLst>
            <pc:docMk/>
            <pc:sldMk cId="3431575100" sldId="327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24T15:56:08.791" v="7" actId="255"/>
        <pc:sldMkLst>
          <pc:docMk/>
          <pc:sldMk cId="2989061337" sldId="328"/>
        </pc:sldMkLst>
        <pc:spChg chg="mod">
          <ac:chgData name="Wilkinson, Ulises" userId="aece8d85-eb83-4e23-bf28-c30077cba893" providerId="ADAL" clId="{884F47B1-B553-4192-9126-1C112833296C}" dt="2025-11-24T15:56:08.791" v="7" actId="255"/>
          <ac:spMkLst>
            <pc:docMk/>
            <pc:sldMk cId="2989061337" sldId="328"/>
            <ac:spMk id="2" creationId="{B2CCD145-448A-BACE-E732-1969F8E77460}"/>
          </ac:spMkLst>
        </pc:spChg>
        <pc:spChg chg="mod">
          <ac:chgData name="Wilkinson, Ulises" userId="aece8d85-eb83-4e23-bf28-c30077cba893" providerId="ADAL" clId="{884F47B1-B553-4192-9126-1C112833296C}" dt="2025-11-24T15:55:46.485" v="2" actId="255"/>
          <ac:spMkLst>
            <pc:docMk/>
            <pc:sldMk cId="2989061337" sldId="328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4T15:59:13.107" v="36"/>
        <pc:sldMkLst>
          <pc:docMk/>
          <pc:sldMk cId="887089079" sldId="330"/>
        </pc:sldMkLst>
        <pc:spChg chg="mod">
          <ac:chgData name="Wilkinson, Ulises" userId="aece8d85-eb83-4e23-bf28-c30077cba893" providerId="ADAL" clId="{884F47B1-B553-4192-9126-1C112833296C}" dt="2025-11-24T15:59:13.107" v="36"/>
          <ac:spMkLst>
            <pc:docMk/>
            <pc:sldMk cId="887089079" sldId="330"/>
            <ac:spMk id="2" creationId="{83B39E65-1513-8E6E-B25D-FFF3EE267C6B}"/>
          </ac:spMkLst>
        </pc:spChg>
        <pc:spChg chg="mod">
          <ac:chgData name="Wilkinson, Ulises" userId="aece8d85-eb83-4e23-bf28-c30077cba893" providerId="ADAL" clId="{884F47B1-B553-4192-9126-1C112833296C}" dt="2025-11-24T15:59:06.895" v="35" actId="255"/>
          <ac:spMkLst>
            <pc:docMk/>
            <pc:sldMk cId="887089079" sldId="330"/>
            <ac:spMk id="8" creationId="{A5F16595-BCFC-7F41-AF28-25073BAB0162}"/>
          </ac:spMkLst>
        </pc:spChg>
      </pc:sldChg>
      <pc:sldChg chg="modSp">
        <pc:chgData name="Wilkinson, Ulises" userId="aece8d85-eb83-4e23-bf28-c30077cba893" providerId="ADAL" clId="{884F47B1-B553-4192-9126-1C112833296C}" dt="2025-11-24T15:58:46.584" v="31"/>
        <pc:sldMkLst>
          <pc:docMk/>
          <pc:sldMk cId="498248160" sldId="331"/>
        </pc:sldMkLst>
        <pc:spChg chg="mod">
          <ac:chgData name="Wilkinson, Ulises" userId="aece8d85-eb83-4e23-bf28-c30077cba893" providerId="ADAL" clId="{884F47B1-B553-4192-9126-1C112833296C}" dt="2025-11-24T15:58:46.584" v="31"/>
          <ac:spMkLst>
            <pc:docMk/>
            <pc:sldMk cId="498248160" sldId="331"/>
            <ac:spMk id="2" creationId="{A85D9BF5-5AFA-B2BC-DA72-B878FEED8B09}"/>
          </ac:spMkLst>
        </pc:spChg>
      </pc:sldChg>
      <pc:sldChg chg="modSp mod">
        <pc:chgData name="Wilkinson, Ulises" userId="aece8d85-eb83-4e23-bf28-c30077cba893" providerId="ADAL" clId="{884F47B1-B553-4192-9126-1C112833296C}" dt="2025-11-24T15:59:28.732" v="38" actId="255"/>
        <pc:sldMkLst>
          <pc:docMk/>
          <pc:sldMk cId="3866488552" sldId="333"/>
        </pc:sldMkLst>
        <pc:spChg chg="mod">
          <ac:chgData name="Wilkinson, Ulises" userId="aece8d85-eb83-4e23-bf28-c30077cba893" providerId="ADAL" clId="{884F47B1-B553-4192-9126-1C112833296C}" dt="2025-11-24T15:59:28.732" v="38" actId="255"/>
          <ac:spMkLst>
            <pc:docMk/>
            <pc:sldMk cId="3866488552" sldId="333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24T15:59:59.459" v="41"/>
        <pc:sldMkLst>
          <pc:docMk/>
          <pc:sldMk cId="4138549225" sldId="334"/>
        </pc:sldMkLst>
        <pc:spChg chg="mod">
          <ac:chgData name="Wilkinson, Ulises" userId="aece8d85-eb83-4e23-bf28-c30077cba893" providerId="ADAL" clId="{884F47B1-B553-4192-9126-1C112833296C}" dt="2025-11-24T15:59:59.459" v="41"/>
          <ac:spMkLst>
            <pc:docMk/>
            <pc:sldMk cId="4138549225" sldId="334"/>
            <ac:spMk id="2" creationId="{FF3DA063-347B-A9EC-9969-A8842D2387EC}"/>
          </ac:spMkLst>
        </pc:spChg>
        <pc:spChg chg="mod">
          <ac:chgData name="Wilkinson, Ulises" userId="aece8d85-eb83-4e23-bf28-c30077cba893" providerId="ADAL" clId="{884F47B1-B553-4192-9126-1C112833296C}" dt="2025-11-24T15:59:49.841" v="40" actId="255"/>
          <ac:spMkLst>
            <pc:docMk/>
            <pc:sldMk cId="4138549225" sldId="334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4T16:00:31.334" v="43" actId="255"/>
        <pc:sldMkLst>
          <pc:docMk/>
          <pc:sldMk cId="3480641843" sldId="335"/>
        </pc:sldMkLst>
        <pc:spChg chg="mod">
          <ac:chgData name="Wilkinson, Ulises" userId="aece8d85-eb83-4e23-bf28-c30077cba893" providerId="ADAL" clId="{884F47B1-B553-4192-9126-1C112833296C}" dt="2025-11-24T16:00:20.626" v="42" actId="255"/>
          <ac:spMkLst>
            <pc:docMk/>
            <pc:sldMk cId="3480641843" sldId="335"/>
            <ac:spMk id="2" creationId="{8BF9ACE1-E895-9D6F-F9F3-A6E2D6B108E4}"/>
          </ac:spMkLst>
        </pc:spChg>
        <pc:spChg chg="mod">
          <ac:chgData name="Wilkinson, Ulises" userId="aece8d85-eb83-4e23-bf28-c30077cba893" providerId="ADAL" clId="{884F47B1-B553-4192-9126-1C112833296C}" dt="2025-11-24T16:00:31.334" v="43" actId="255"/>
          <ac:spMkLst>
            <pc:docMk/>
            <pc:sldMk cId="3480641843" sldId="335"/>
            <ac:spMk id="13" creationId="{AED353A5-C867-99F1-2721-7C03133395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5FA8-2BE5-4737-B535-E6F214B1575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13F3-7BB0-4F98-B097-18BF1B72B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3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ark:/67531/metapth1223086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panish_Missions_in_Texas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ark:/67531/metapth1364735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Spanish Missions, Presidios, and Roads in the 17th and 18th Centuries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Adobe in Texas.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by Ralph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Newlan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7. Coraopolis, PA: Michael Baker Inc., 2008. University of North Texas Libraries, The Portal to Texas History,</a:t>
            </a:r>
            <a:r>
              <a:rPr lang="en-US" sz="1800" b="0" i="0" u="none" strike="noStrike" dirty="0">
                <a:solidFill>
                  <a:srgbClr val="757575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>
                <a:solidFill>
                  <a:srgbClr val="0277BD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crediting UNT Libraries Government Documents Department. </a:t>
            </a:r>
            <a:r>
              <a:rPr lang="en-US" sz="1800" b="0" i="0" u="none" strike="noStrike" dirty="0">
                <a:solidFill>
                  <a:srgbClr val="0277BD"/>
                </a:solidFill>
                <a:effectLst/>
                <a:latin typeface="Times New Roman" panose="02020603050405020304" pitchFamily="18" charset="0"/>
                <a:hlinkClick r:id="rId4"/>
              </a:rPr>
              <a:t>https://texashistory.unt.edu/ark:/67531/metapth1223086/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 National Park Service.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Spanish Missions in Texas, 1659-1795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Map. Wikimedia Commons.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https://commons.wikimedia.org/wiki/File:Spanish_Missions_in_Texas.JPG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13F3-7BB0-4F98-B097-18BF1B72BC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Linux Libertine"/>
              </a:rPr>
              <a:t>Flag map of the First Mexican Empire (1821–1823)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creativecommons:by-sa/3.0/deed.en"/>
              </a:rPr>
              <a:t>Attribution-Share Alike 3.0 </a:t>
            </a:r>
            <a:r>
              <a:rPr lang="en-US" b="0" i="0" u="none" strike="noStrike" dirty="0" err="1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creativecommons:by-sa/3.0/deed.en"/>
              </a:rPr>
              <a:t>Unported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 https://commons.wikimedia.org/wiki/File:Flag_map_of_the_First_Mexican_Empire_(1821%E2%80%931823).svg </a:t>
            </a:r>
            <a:endParaRPr lang="en-US" b="0" i="0" dirty="0">
              <a:effectLst/>
              <a:latin typeface="Linux Liberti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13F3-7BB0-4F98-B097-18BF1B72BC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Mapa del Presidio De San Antonio De Bexar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Texas Legacy: The Old San Antonio Road And The Caminos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Reales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A Tricentennial History, 1691-1991.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by A. Joachim McGraw, John Wilburn Clark, and Elizabeth A. Robbins, eds., 140. Austin, TX: Texas State Department of Highways and Public Transportation, 1991. University of North Texas Libraries, The Portal to Texas History,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crediting UNT Libraries Government Documents Department.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4"/>
              </a:rPr>
              <a:t>https://texashistory.unt.edu/ark:/67531/metapth1364735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13F3-7BB0-4F98-B097-18BF1B72BC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3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BEC4-4DBE-A0D1-302A-5B6798DAC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F6C49-14AB-F40D-050A-B7D39F746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6E68-0B49-FA12-1EFE-D176727B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25B14-A389-B952-C057-866000A9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70E72-1DD5-CD7E-7A5E-A3AEFA56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31C2-1570-0F5F-4EC9-C81E9D0F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2344A-65DD-7417-9BCF-3E9D35A21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BDC0-DC7E-EAA8-3B94-7162957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63E0-074C-1338-9AEB-80B30EC2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9F0D2-E8CB-8A25-11E6-6C40890C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C7E1A-8A34-FFE9-987D-E9946FCC5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FEE3B-7B9B-256D-BDE4-63E0301D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AA238-77A7-F4FB-5885-22620C02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EF951-A157-DBE6-527A-4DEEA4AD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7D78A-7A2C-1830-8252-F0F55AEA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1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2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9277-5BCE-780C-D619-15EB9FF2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3B96-EFE7-85D1-574B-F8DB6B904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016D-4188-B75C-B4DE-62C6C298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4C4D-C015-526B-CF70-901ED75B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34B2-39CF-7E3C-3AA3-F0BA5390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4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1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3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22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4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08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37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BE4E-E9DE-B1C0-FD5E-AB9D645F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C3DF6-AD3B-7B07-C0EF-FBF69A78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CF580-B214-BA9C-82F3-8B8059BB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1273D-8BBC-CBC0-F687-53C433CF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6B7A-241B-DC25-8493-A073B1C7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1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7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1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C5EA-AB95-CA32-CD49-ED51D993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3F3D-F8F8-A24D-AD02-BA61E099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17000-3101-031E-0CFD-963DE40A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D2634-A613-697B-CA29-DBBA71E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DAD7C-D995-21B9-2C5C-1AEA8413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C745D-BB5D-8468-F0BA-401AD101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E815-0CC1-ED46-58F5-89F75AE9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909F5-0758-CDEF-DCD8-A2C427F29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789D6-63D2-98F5-DF12-73A4FC5A1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82F62-5B43-8074-8D45-1185CA07A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A6D1F-B134-B3B5-9F51-22F16A923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D95E9-8DDD-5485-D2F4-B3C636EA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B366F-BEEC-0EC4-54BB-0CFA4B85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66A1E-B9BE-8967-6401-583A3CCD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9F3E-4AB4-58D6-1AF3-DA797BF5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383CF-98CE-5A10-250C-1F99BADD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BDD94-4056-8D8E-686C-7C44DF02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CDCE7-E984-1147-D72E-16C685E1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3862D-676A-72FD-7BD2-9A7F8EEC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C7DED-302B-FD8C-C17B-03457945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568E3-3453-000A-E30A-8F5B05BE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E04D-CEEA-3E4C-582E-A50BDE33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15D4-8D63-C69B-F8A2-4E31C162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9A7A6-04D1-C841-0AB4-956D547FA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9C54A-62B3-A646-6B07-5D412FEE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22E2C-732D-272E-4477-0528BB5E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28024-5228-4039-C00F-9CEABA8A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1C7B-BC35-9BCE-8B80-30C17A92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92ED7-FBFD-119D-C836-11CD3280B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E1577-C945-6FBF-EAC1-393751DC2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A25B9-7750-A3BD-5380-027AD44F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8A95C-7B03-6AEB-4D77-89B2A9FC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A4D59-7B55-7DCF-B001-8D886033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0B772-46C8-B9A8-5FC3-B968C706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C4746-F173-D8CA-521D-C14FC5DE7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ED0B-A885-6CCA-62FB-483052857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C6F78-E3F5-4FAD-96D5-FF2FEB3637E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7AC20-1E88-888B-2409-B51357394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32CF-3960-0A73-BBD0-348FC73EF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0CC093-8BE9-4D6A-A487-3ADD75BCC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4.em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13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of Map of Spanish Missions, Presidios and Roads in early Texas">
            <a:extLst>
              <a:ext uri="{FF2B5EF4-FFF2-40B4-BE49-F238E27FC236}">
                <a16:creationId xmlns:a16="http://schemas.microsoft.com/office/drawing/2014/main" id="{980384DF-062F-1CAE-91F1-E449706F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 b="750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85382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bg2">
                    <a:lumMod val="50000"/>
                  </a:schemeClr>
                </a:solidFill>
              </a:rPr>
              <a:t>Unidad 3:  </a:t>
            </a:r>
            <a:br>
              <a:rPr lang="en-US" sz="5200" b="1" i="1" dirty="0"/>
            </a:br>
            <a:r>
              <a:rPr lang="en-US" sz="5200" b="1" dirty="0">
                <a:solidFill>
                  <a:srgbClr val="0070C0"/>
                </a:solidFill>
              </a:rPr>
              <a:t>La </a:t>
            </a:r>
            <a:r>
              <a:rPr lang="en-US" sz="5200" b="1" dirty="0" err="1">
                <a:solidFill>
                  <a:srgbClr val="0070C0"/>
                </a:solidFill>
              </a:rPr>
              <a:t>época</a:t>
            </a:r>
            <a:r>
              <a:rPr lang="en-US" sz="5200" b="1" dirty="0">
                <a:solidFill>
                  <a:srgbClr val="0070C0"/>
                </a:solidFill>
              </a:rPr>
              <a:t> colonial </a:t>
            </a:r>
            <a:r>
              <a:rPr lang="en-US" sz="5200" b="1" dirty="0" err="1">
                <a:solidFill>
                  <a:srgbClr val="0070C0"/>
                </a:solidFill>
              </a:rPr>
              <a:t>española</a:t>
            </a:r>
            <a:endParaRPr lang="en-US" sz="52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</a:rPr>
              <a:t>Lección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 13: </a:t>
            </a:r>
          </a:p>
          <a:p>
            <a:pPr algn="l"/>
            <a:r>
              <a:rPr lang="en-US" sz="3600" b="1" i="1" dirty="0">
                <a:solidFill>
                  <a:srgbClr val="0070C0"/>
                </a:solidFill>
              </a:rPr>
              <a:t>Guía de </a:t>
            </a:r>
            <a:r>
              <a:rPr lang="en-US" sz="3600" b="1" i="1" dirty="0" err="1">
                <a:solidFill>
                  <a:srgbClr val="0070C0"/>
                </a:solidFill>
              </a:rPr>
              <a:t>estudio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Revisión de la guía de estudio</a:t>
            </a:r>
            <a:br>
              <a:rPr lang="en-US" dirty="0">
                <a:latin typeface="Gotham Medium"/>
              </a:rPr>
            </a:br>
            <a:r>
              <a:rPr lang="en-US" sz="10200" b="1" dirty="0" err="1">
                <a:solidFill>
                  <a:schemeClr val="bg1"/>
                </a:solidFill>
                <a:latin typeface="Gotham Medium"/>
              </a:rPr>
              <a:t>Billete</a:t>
            </a:r>
            <a:r>
              <a:rPr lang="en-US" sz="10200" b="1" dirty="0">
                <a:solidFill>
                  <a:schemeClr val="bg1"/>
                </a:solidFill>
                <a:latin typeface="Gotham Medium"/>
              </a:rPr>
              <a:t> de </a:t>
            </a:r>
            <a:r>
              <a:rPr lang="en-US" sz="10200" b="1" dirty="0" err="1">
                <a:solidFill>
                  <a:schemeClr val="bg1"/>
                </a:solidFill>
                <a:latin typeface="Gotham Medium"/>
              </a:rPr>
              <a:t>salida</a:t>
            </a:r>
            <a:endParaRPr lang="en-US" sz="10200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8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45597" y="2690321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latin typeface="Gotham Medium"/>
              </a:rPr>
              <a:t>Billete</a:t>
            </a:r>
            <a:r>
              <a:rPr lang="en-US" sz="4500" b="1" dirty="0">
                <a:latin typeface="Gotham Medium"/>
              </a:rPr>
              <a:t> de </a:t>
            </a:r>
            <a:r>
              <a:rPr lang="en-US" sz="4500" b="1" dirty="0" err="1">
                <a:latin typeface="Gotham Medium"/>
              </a:rPr>
              <a:t>salida</a:t>
            </a:r>
            <a:r>
              <a:rPr lang="en-US" sz="4500" b="1" dirty="0">
                <a:latin typeface="Gotham Medium"/>
              </a:rPr>
              <a:t>: </a:t>
            </a:r>
            <a:br>
              <a:rPr lang="en-US" sz="4500" dirty="0">
                <a:latin typeface="Gotham Medium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lang="en-US" sz="3800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60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DA063-347B-A9EC-9969-A8842D2387EC}"/>
              </a:ext>
            </a:extLst>
          </p:cNvPr>
          <p:cNvSpPr txBox="1"/>
          <p:nvPr/>
        </p:nvSpPr>
        <p:spPr>
          <a:xfrm>
            <a:off x="3309257" y="1710313"/>
            <a:ext cx="84849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4400" dirty="0">
                <a:solidFill>
                  <a:srgbClr val="0070C0"/>
                </a:solidFill>
              </a:rPr>
              <a:t>Evalúa tus conocimientos y preparación para el examen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4400" dirty="0">
                <a:solidFill>
                  <a:srgbClr val="4EA72E">
                    <a:lumMod val="75000"/>
                  </a:srgbClr>
                </a:solidFill>
              </a:rPr>
              <a:t>Responde a las preguntas sobre tu conocimiento del contenido de la unidad 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4800" dirty="0" err="1">
                <a:solidFill>
                  <a:srgbClr val="7030A0"/>
                </a:solidFill>
              </a:rPr>
              <a:t>Comparte</a:t>
            </a:r>
            <a:r>
              <a:rPr lang="en-US" sz="4800" dirty="0">
                <a:solidFill>
                  <a:srgbClr val="7030A0"/>
                </a:solidFill>
              </a:rPr>
              <a:t> con </a:t>
            </a:r>
            <a:r>
              <a:rPr lang="en-US" sz="4800" dirty="0" err="1">
                <a:solidFill>
                  <a:srgbClr val="7030A0"/>
                </a:solidFill>
              </a:rPr>
              <a:t>una</a:t>
            </a:r>
            <a:r>
              <a:rPr lang="en-US" sz="4800" dirty="0">
                <a:solidFill>
                  <a:srgbClr val="7030A0"/>
                </a:solidFill>
              </a:rPr>
              <a:t> pareja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13ADCB-244A-F0C0-83D7-4EBFDB1F8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0513" y="1710313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8135AB-3BDF-B83A-FE76-9E931A045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8160" y="3442063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FC10B82-7E01-82AC-E660-C62E2FABB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0452" y="4961288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4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FA9084-4CE7-904A-BDFE-121D6B92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1358" y="1347572"/>
            <a:ext cx="1395628" cy="1395628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latin typeface="Gotham Medium"/>
              </a:rPr>
              <a:t>Comparte</a:t>
            </a:r>
            <a:r>
              <a:rPr lang="en-US" sz="5400" b="1" dirty="0">
                <a:latin typeface="Gotham Medium"/>
              </a:rPr>
              <a:t> con la </a:t>
            </a:r>
            <a:r>
              <a:rPr lang="en-US" sz="5400" b="1" dirty="0" err="1">
                <a:latin typeface="Gotham Medium"/>
              </a:rPr>
              <a:t>clase</a:t>
            </a:r>
            <a:r>
              <a:rPr lang="en-US" sz="5400" b="1" dirty="0">
                <a:latin typeface="Gotham Medium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Gotham Medium"/>
              </a:rPr>
              <a:t>2</a:t>
            </a:r>
            <a:endParaRPr lang="en-US" sz="5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3907970" y="1120631"/>
            <a:ext cx="8016863" cy="1395628"/>
          </a:xfrm>
          <a:prstGeom prst="wedgeRoundRectCallout">
            <a:avLst>
              <a:gd name="adj1" fmla="val -60769"/>
              <a:gd name="adj2" fmla="val 31967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400" kern="0" dirty="0">
                <a:solidFill>
                  <a:prstClr val="white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cosa que la guía de estudio me ayudó a recordar o entender es: _________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09A2FF6-5569-2503-7654-49052F2E7265}"/>
              </a:ext>
            </a:extLst>
          </p:cNvPr>
          <p:cNvSpPr/>
          <p:nvPr/>
        </p:nvSpPr>
        <p:spPr>
          <a:xfrm>
            <a:off x="2000482" y="3034859"/>
            <a:ext cx="8016863" cy="1395628"/>
          </a:xfrm>
          <a:prstGeom prst="wedgeRoundRectCallout">
            <a:avLst>
              <a:gd name="adj1" fmla="val 57636"/>
              <a:gd name="adj2" fmla="val 2649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kern="0" dirty="0">
                <a:solidFill>
                  <a:prstClr val="white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cosa sobre la que todavía tengo dudas es ______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ED353A5-C867-99F1-2721-7C0313339558}"/>
              </a:ext>
            </a:extLst>
          </p:cNvPr>
          <p:cNvSpPr/>
          <p:nvPr/>
        </p:nvSpPr>
        <p:spPr>
          <a:xfrm>
            <a:off x="4321629" y="4728855"/>
            <a:ext cx="7662608" cy="1395628"/>
          </a:xfrm>
          <a:prstGeom prst="wedgeRoundRectCallout">
            <a:avLst>
              <a:gd name="adj1" fmla="val -60769"/>
              <a:gd name="adj2" fmla="val 31967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400" kern="0" dirty="0">
                <a:solidFill>
                  <a:prstClr val="white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cosa que haré para prepararme para este examen es ________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1D2D09-7D07-4A19-772E-9F931A0E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750" y="3059947"/>
            <a:ext cx="1395628" cy="139562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F9B217-EC9D-6DDC-8E70-A1E652193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5664" y="4929263"/>
            <a:ext cx="1395628" cy="13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4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Revisión de la guía de estudio</a:t>
            </a:r>
            <a:br>
              <a:rPr lang="en-US" dirty="0">
                <a:latin typeface="Gotham Medium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Calentamiento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C21BCC-8BE9-BA74-F832-836F293FD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0"/>
          <a:stretch/>
        </p:blipFill>
        <p:spPr>
          <a:xfrm>
            <a:off x="6095817" y="1309227"/>
            <a:ext cx="6096000" cy="45683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latin typeface="Gotham Medium"/>
              </a:rPr>
              <a:t>Calentamiento</a:t>
            </a:r>
            <a:r>
              <a:rPr lang="en-US" sz="4500" b="1" dirty="0">
                <a:latin typeface="Gotham Medium"/>
              </a:rPr>
              <a:t>: </a:t>
            </a:r>
            <a:br>
              <a:rPr lang="en-US" sz="4500" dirty="0">
                <a:latin typeface="Gotham Medium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lang="en-US" sz="38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CD145-448A-BACE-E732-1969F8E77460}"/>
              </a:ext>
            </a:extLst>
          </p:cNvPr>
          <p:cNvSpPr txBox="1"/>
          <p:nvPr/>
        </p:nvSpPr>
        <p:spPr>
          <a:xfrm>
            <a:off x="3156659" y="1600168"/>
            <a:ext cx="4702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070C0"/>
                </a:solidFill>
              </a:rPr>
              <a:t>Lee la lista de temas de estudios sociales en la carta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>
                    <a:lumMod val="75000"/>
                  </a:schemeClr>
                </a:solidFill>
              </a:rPr>
              <a:t>Rodea o resalta cualquier elemento que creas que probablemente estará en la prueba de la unidad 3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7030A0"/>
                </a:solidFill>
              </a:rPr>
              <a:t>Comparte</a:t>
            </a:r>
            <a:r>
              <a:rPr lang="en-US" sz="3200" dirty="0">
                <a:solidFill>
                  <a:srgbClr val="7030A0"/>
                </a:solidFill>
              </a:rPr>
              <a:t> con </a:t>
            </a:r>
            <a:r>
              <a:rPr lang="en-US" sz="3200" dirty="0" err="1">
                <a:solidFill>
                  <a:srgbClr val="7030A0"/>
                </a:solidFill>
              </a:rPr>
              <a:t>una</a:t>
            </a:r>
            <a:r>
              <a:rPr lang="en-US" sz="3200" dirty="0">
                <a:solidFill>
                  <a:srgbClr val="7030A0"/>
                </a:solidFill>
              </a:rPr>
              <a:t> pareja.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D60BBC-466F-CEFE-7503-ECACF0EC6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2466" y="1349829"/>
            <a:ext cx="1208326" cy="1208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D0A79AC-3546-2EE3-8769-DF5E4CEDC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3732" y="3302745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429A705-914F-81CE-726C-3D24CC121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1613" y="5282030"/>
            <a:ext cx="828941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latin typeface="Gotham Medium"/>
              </a:rPr>
              <a:t>Comparte</a:t>
            </a:r>
            <a:r>
              <a:rPr lang="en-US" sz="5400" b="1" dirty="0">
                <a:latin typeface="Gotham Medium"/>
              </a:rPr>
              <a:t> con la </a:t>
            </a:r>
            <a:r>
              <a:rPr lang="en-US" sz="5400" b="1" dirty="0" err="1">
                <a:latin typeface="Gotham Medium"/>
              </a:rPr>
              <a:t>clase</a:t>
            </a:r>
            <a:endParaRPr lang="en-US" sz="5400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4698646" y="1981731"/>
            <a:ext cx="6854018" cy="2423000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400" dirty="0">
                <a:solidFill>
                  <a:prstClr val="white"/>
                </a:solidFill>
                <a:latin typeface="Gotham Book"/>
              </a:rPr>
              <a:t>Una cosa que creo que probablemente estará en la prueba de la unidad 3 es _______________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9A11-7BB7-0AC3-2FCB-62CB536AD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3188" y="2764268"/>
            <a:ext cx="1308136" cy="13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315844" y="2286000"/>
            <a:ext cx="9719470" cy="249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800" kern="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Qué información significativa necesitamos saber para tener éxito en la prueba de la unidad 3</a:t>
            </a:r>
            <a:r>
              <a:rPr lang="en-US" sz="4800" kern="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13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4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lang="en-US" sz="7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1164771" y="1785257"/>
            <a:ext cx="10276115" cy="412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4000" b="1" i="1" u="sng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Identificaremos</a:t>
            </a:r>
            <a:r>
              <a:rPr lang="es-ES" sz="400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y revisaremos información relevante para nuestra próxima prueba</a:t>
            </a:r>
            <a:r>
              <a:rPr lang="en-US" sz="40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4000" b="1" i="1" u="sng" kern="0" dirty="0">
                <a:solidFill>
                  <a:schemeClr val="accent6">
                    <a:lumMod val="75000"/>
                  </a:scheme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Usaré</a:t>
            </a:r>
            <a:r>
              <a:rPr lang="es-ES" sz="4000" kern="0" dirty="0">
                <a:solidFill>
                  <a:schemeClr val="accent6">
                    <a:lumMod val="75000"/>
                  </a:scheme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mis trabajos y apuntes anteriores para completar mi guía de estudio. Comparo la información, creo respuestas cortas y respondo preguntas de exámenes de práctica</a:t>
            </a:r>
            <a:r>
              <a:rPr lang="en-US" sz="4000" kern="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349830" y="13062"/>
            <a:ext cx="9514114" cy="1202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chemeClr val="bg1"/>
                </a:solidFill>
                <a:latin typeface="Gotham Medium"/>
              </a:rPr>
              <a:t>Parte I: Términos y definiciones clave</a:t>
            </a:r>
            <a:endParaRPr lang="en-US" sz="48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95DBD-2659-38B5-078A-30188F27DB01}"/>
              </a:ext>
            </a:extLst>
          </p:cNvPr>
          <p:cNvSpPr txBox="1"/>
          <p:nvPr/>
        </p:nvSpPr>
        <p:spPr>
          <a:xfrm>
            <a:off x="772256" y="2340428"/>
            <a:ext cx="4234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070C0"/>
                </a:solidFill>
              </a:rPr>
              <a:t>Elige el término correcto para cada definición en el gráfico</a:t>
            </a:r>
            <a:r>
              <a:rPr lang="en-US" sz="44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2050" name="Picture 2" descr="A map of Texas showing the locations of the Spanish missions and presidios from 1659 to 1795. The majority of the missions are in the Coastal Plains region. A few are in the southern part of the Texas Great Plains, and a few are in the Mountain and Basins. None are in the upper Great Plains. ">
            <a:extLst>
              <a:ext uri="{FF2B5EF4-FFF2-40B4-BE49-F238E27FC236}">
                <a16:creationId xmlns:a16="http://schemas.microsoft.com/office/drawing/2014/main" id="{CE5CAAC7-4297-C5C5-7F7F-86DB97C7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44" y="1338943"/>
            <a:ext cx="5775500" cy="4826379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2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80CA6-10AC-EB23-8EFA-8781626A7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2F4114-A77A-3628-F374-A5A40B1CB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0D5C39ED-10DB-0590-5C12-700B67DE5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3292C00-23B9-9157-4166-F6BEAF44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1231EB6F-AA02-6C0C-FB43-CF4B8CBA2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25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Parte</a:t>
            </a:r>
            <a:r>
              <a:rPr lang="en-US" sz="6600" dirty="0">
                <a:solidFill>
                  <a:schemeClr val="bg1"/>
                </a:solidFill>
                <a:latin typeface="Gotham Medium"/>
              </a:rPr>
              <a:t> II: </a:t>
            </a:r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Cotejo</a:t>
            </a:r>
            <a:endParaRPr lang="en-US" sz="6600" dirty="0">
              <a:latin typeface="Gotham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5658E-9169-2819-D31B-6407D1FA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969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D9BF5-5AFA-B2BC-DA72-B878FEED8B09}"/>
              </a:ext>
            </a:extLst>
          </p:cNvPr>
          <p:cNvSpPr txBox="1"/>
          <p:nvPr/>
        </p:nvSpPr>
        <p:spPr>
          <a:xfrm>
            <a:off x="685171" y="2028616"/>
            <a:ext cx="42345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070C0"/>
                </a:solidFill>
              </a:rPr>
              <a:t>Empareja el evento de la izquierda con su efecto correcto de la derecha</a:t>
            </a:r>
            <a:r>
              <a:rPr lang="en-US" sz="4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4" name="Picture 2" descr="A map of the borders of Mexico in 1821 extending into present-day California. The map is decorated with the Mexican flag in green, white, and red with an eagle in the middle.">
            <a:extLst>
              <a:ext uri="{FF2B5EF4-FFF2-40B4-BE49-F238E27FC236}">
                <a16:creationId xmlns:a16="http://schemas.microsoft.com/office/drawing/2014/main" id="{8BAF8392-528B-E521-0017-B354B752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57" y="1215290"/>
            <a:ext cx="5492042" cy="5501195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4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DEE76-A1DE-BC85-FB5B-BACE860E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675F09-5B38-BA66-DAFF-406D7ACB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FC4FBCED-E451-4097-6B0A-E73C2E64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5CB0641-8399-87C5-CDEF-C6412161A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2" y="141157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17F6C7-8D80-DA7A-197A-24FE59F4B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9741" y="63830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5F16595-BCFC-7F41-AF28-25073BAB0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8172" y="13062"/>
            <a:ext cx="8882742" cy="108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latin typeface="Gotham Medium"/>
              </a:rPr>
              <a:t>Parte III: Preguntas de exámenes de práctica</a:t>
            </a:r>
            <a:endParaRPr lang="en-US" sz="40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39E65-1513-8E6E-B25D-FFF3EE267C6B}"/>
              </a:ext>
            </a:extLst>
          </p:cNvPr>
          <p:cNvSpPr txBox="1"/>
          <p:nvPr/>
        </p:nvSpPr>
        <p:spPr>
          <a:xfrm>
            <a:off x="169741" y="1654629"/>
            <a:ext cx="3400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Gotham Book"/>
              </a:rPr>
              <a:t>Las preguntas del examen de práctica se basan en los tipos de preguntas del STAAR de ciencias sociales de 8º curso</a:t>
            </a:r>
            <a:r>
              <a:rPr lang="en-US" sz="3600" dirty="0">
                <a:solidFill>
                  <a:srgbClr val="0070C0"/>
                </a:solidFill>
                <a:latin typeface="Gotham Book"/>
              </a:rPr>
              <a:t>.</a:t>
            </a:r>
          </a:p>
        </p:txBody>
      </p:sp>
      <p:pic>
        <p:nvPicPr>
          <p:cNvPr id="4098" name="Picture 2" descr="A map of the land surrounding San Antonio de Bexar from 1764. The map shows roads, trees, hilly areas, and the location of several missions in San Antonio. ">
            <a:extLst>
              <a:ext uri="{FF2B5EF4-FFF2-40B4-BE49-F238E27FC236}">
                <a16:creationId xmlns:a16="http://schemas.microsoft.com/office/drawing/2014/main" id="{2B59C933-79B4-FD7E-0620-3DFD30B1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92" y="1306875"/>
            <a:ext cx="7750961" cy="4533815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C2147-E3E5-6EB0-7500-794E2A857553}"/>
              </a:ext>
            </a:extLst>
          </p:cNvPr>
          <p:cNvSpPr txBox="1"/>
          <p:nvPr/>
        </p:nvSpPr>
        <p:spPr>
          <a:xfrm>
            <a:off x="4521861" y="5932274"/>
            <a:ext cx="718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Mapa del Presidio San Antonio de </a:t>
            </a:r>
            <a:r>
              <a:rPr lang="es-ES" sz="2400" dirty="0" err="1"/>
              <a:t>Bexar</a:t>
            </a:r>
            <a:r>
              <a:rPr lang="es-ES" sz="2400" dirty="0"/>
              <a:t>.  
El portal a la historia de Texas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08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17E74-5D7B-45C3-907D-CD1520A47B9E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C11FF488-4721-444A-8D64-9C2DC2497F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DA18F8-C10C-4818-A2DD-65FC9AE9C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701</Words>
  <Application>Microsoft Office PowerPoint</Application>
  <PresentationFormat>Widescreen</PresentationFormat>
  <Paragraphs>52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Linux Libertine</vt:lpstr>
      <vt:lpstr>Times New Roman</vt:lpstr>
      <vt:lpstr>Office Theme</vt:lpstr>
      <vt:lpstr>1_Office Theme</vt:lpstr>
      <vt:lpstr>2_Office Theme</vt:lpstr>
      <vt:lpstr>Unidad 3:   La época colonial española</vt:lpstr>
      <vt:lpstr>Revisión de la guía de estudio Calentamiento</vt:lpstr>
      <vt:lpstr>Calentamiento:  Sigue las instrucciones para completar tu calentamiento</vt:lpstr>
      <vt:lpstr>Comparte con la clase</vt:lpstr>
      <vt:lpstr>Pregunta esencial</vt:lpstr>
      <vt:lpstr>En la lección de hoy...</vt:lpstr>
      <vt:lpstr>Parte I: Términos y definiciones clave</vt:lpstr>
      <vt:lpstr>Parte II: Cotejo</vt:lpstr>
      <vt:lpstr>Parte III: Preguntas de exámenes de práctica</vt:lpstr>
      <vt:lpstr>Revisión de la guía de estudio Billete de salida</vt:lpstr>
      <vt:lpstr>Billete de salida:  Sigue las instrucciones para completar tu calentamiento</vt:lpstr>
      <vt:lpstr>Comparte con la clase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2</cp:revision>
  <dcterms:created xsi:type="dcterms:W3CDTF">2024-11-15T20:24:08Z</dcterms:created>
  <dcterms:modified xsi:type="dcterms:W3CDTF">2025-11-24T16:00:31Z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