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24"/>
  </p:notesMasterIdLst>
  <p:sldIdLst>
    <p:sldId id="258" r:id="rId6"/>
    <p:sldId id="310" r:id="rId7"/>
    <p:sldId id="304" r:id="rId8"/>
    <p:sldId id="311" r:id="rId9"/>
    <p:sldId id="312" r:id="rId10"/>
    <p:sldId id="281" r:id="rId11"/>
    <p:sldId id="286" r:id="rId12"/>
    <p:sldId id="313" r:id="rId13"/>
    <p:sldId id="316" r:id="rId14"/>
    <p:sldId id="314" r:id="rId15"/>
    <p:sldId id="317" r:id="rId16"/>
    <p:sldId id="315" r:id="rId17"/>
    <p:sldId id="275" r:id="rId18"/>
    <p:sldId id="318" r:id="rId19"/>
    <p:sldId id="319" r:id="rId20"/>
    <p:sldId id="320" r:id="rId21"/>
    <p:sldId id="321" r:id="rId22"/>
    <p:sldId id="32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5B258B9-05C3-4D47-9ED3-E63EF06000BA}" v="102" dt="2025-11-24T18:42:20.5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18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kinson, Ulises" userId="aece8d85-eb83-4e23-bf28-c30077cba893" providerId="ADAL" clId="{884F47B1-B553-4192-9126-1C112833296C}"/>
    <pc:docChg chg="undo custSel modSld">
      <pc:chgData name="Wilkinson, Ulises" userId="aece8d85-eb83-4e23-bf28-c30077cba893" providerId="ADAL" clId="{884F47B1-B553-4192-9126-1C112833296C}" dt="2025-11-24T18:42:32.002" v="114" actId="115"/>
      <pc:docMkLst>
        <pc:docMk/>
      </pc:docMkLst>
      <pc:sldChg chg="modAnim">
        <pc:chgData name="Wilkinson, Ulises" userId="aece8d85-eb83-4e23-bf28-c30077cba893" providerId="ADAL" clId="{884F47B1-B553-4192-9126-1C112833296C}" dt="2025-11-24T17:53:38.710" v="0"/>
        <pc:sldMkLst>
          <pc:docMk/>
          <pc:sldMk cId="2126282052" sldId="258"/>
        </pc:sldMkLst>
      </pc:sldChg>
      <pc:sldChg chg="modSp mod">
        <pc:chgData name="Wilkinson, Ulises" userId="aece8d85-eb83-4e23-bf28-c30077cba893" providerId="ADAL" clId="{884F47B1-B553-4192-9126-1C112833296C}" dt="2025-11-24T18:00:25.460" v="35" actId="255"/>
        <pc:sldMkLst>
          <pc:docMk/>
          <pc:sldMk cId="2148159057" sldId="281"/>
        </pc:sldMkLst>
        <pc:spChg chg="mod">
          <ac:chgData name="Wilkinson, Ulises" userId="aece8d85-eb83-4e23-bf28-c30077cba893" providerId="ADAL" clId="{884F47B1-B553-4192-9126-1C112833296C}" dt="2025-11-24T18:00:25.460" v="35" actId="255"/>
          <ac:spMkLst>
            <pc:docMk/>
            <pc:sldMk cId="2148159057" sldId="281"/>
            <ac:spMk id="2" creationId="{299B4DB7-F963-2274-5AA7-AFDA48C4D43C}"/>
          </ac:spMkLst>
        </pc:spChg>
      </pc:sldChg>
      <pc:sldChg chg="modSp mod">
        <pc:chgData name="Wilkinson, Ulises" userId="aece8d85-eb83-4e23-bf28-c30077cba893" providerId="ADAL" clId="{884F47B1-B553-4192-9126-1C112833296C}" dt="2025-11-24T18:02:41.800" v="65" actId="20577"/>
        <pc:sldMkLst>
          <pc:docMk/>
          <pc:sldMk cId="3310576630" sldId="286"/>
        </pc:sldMkLst>
        <pc:spChg chg="mod">
          <ac:chgData name="Wilkinson, Ulises" userId="aece8d85-eb83-4e23-bf28-c30077cba893" providerId="ADAL" clId="{884F47B1-B553-4192-9126-1C112833296C}" dt="2025-11-24T18:02:41.800" v="65" actId="20577"/>
          <ac:spMkLst>
            <pc:docMk/>
            <pc:sldMk cId="3310576630" sldId="286"/>
            <ac:spMk id="2" creationId="{A7F622D5-3A0F-FD2B-525E-7A4D8326802D}"/>
          </ac:spMkLst>
        </pc:spChg>
        <pc:spChg chg="mod">
          <ac:chgData name="Wilkinson, Ulises" userId="aece8d85-eb83-4e23-bf28-c30077cba893" providerId="ADAL" clId="{884F47B1-B553-4192-9126-1C112833296C}" dt="2025-11-24T18:01:27.356" v="46" actId="255"/>
          <ac:spMkLst>
            <pc:docMk/>
            <pc:sldMk cId="3310576630" sldId="286"/>
            <ac:spMk id="8" creationId="{00000000-0000-0000-0000-000000000000}"/>
          </ac:spMkLst>
        </pc:spChg>
      </pc:sldChg>
      <pc:sldChg chg="modSp mod">
        <pc:chgData name="Wilkinson, Ulises" userId="aece8d85-eb83-4e23-bf28-c30077cba893" providerId="ADAL" clId="{884F47B1-B553-4192-9126-1C112833296C}" dt="2025-11-24T17:54:44.446" v="14" actId="255"/>
        <pc:sldMkLst>
          <pc:docMk/>
          <pc:sldMk cId="3465227157" sldId="304"/>
        </pc:sldMkLst>
        <pc:spChg chg="mod">
          <ac:chgData name="Wilkinson, Ulises" userId="aece8d85-eb83-4e23-bf28-c30077cba893" providerId="ADAL" clId="{884F47B1-B553-4192-9126-1C112833296C}" dt="2025-11-24T17:54:31.391" v="12" actId="27636"/>
          <ac:spMkLst>
            <pc:docMk/>
            <pc:sldMk cId="3465227157" sldId="304"/>
            <ac:spMk id="4" creationId="{43ED4920-A314-C832-2A0D-1BE434B25E38}"/>
          </ac:spMkLst>
        </pc:spChg>
        <pc:spChg chg="mod">
          <ac:chgData name="Wilkinson, Ulises" userId="aece8d85-eb83-4e23-bf28-c30077cba893" providerId="ADAL" clId="{884F47B1-B553-4192-9126-1C112833296C}" dt="2025-11-24T17:54:44.446" v="14" actId="255"/>
          <ac:spMkLst>
            <pc:docMk/>
            <pc:sldMk cId="3465227157" sldId="304"/>
            <ac:spMk id="6" creationId="{C8EE2F8C-2D85-FAC7-AB6D-6DE476A140B6}"/>
          </ac:spMkLst>
        </pc:spChg>
      </pc:sldChg>
      <pc:sldChg chg="modSp mod">
        <pc:chgData name="Wilkinson, Ulises" userId="aece8d85-eb83-4e23-bf28-c30077cba893" providerId="ADAL" clId="{884F47B1-B553-4192-9126-1C112833296C}" dt="2025-11-24T17:54:21.193" v="11" actId="255"/>
        <pc:sldMkLst>
          <pc:docMk/>
          <pc:sldMk cId="708356371" sldId="310"/>
        </pc:sldMkLst>
        <pc:spChg chg="mod">
          <ac:chgData name="Wilkinson, Ulises" userId="aece8d85-eb83-4e23-bf28-c30077cba893" providerId="ADAL" clId="{884F47B1-B553-4192-9126-1C112833296C}" dt="2025-11-24T17:54:21.193" v="11" actId="255"/>
          <ac:spMkLst>
            <pc:docMk/>
            <pc:sldMk cId="708356371" sldId="310"/>
            <ac:spMk id="12" creationId="{38EDB2C2-3372-48DF-A685-9A05E9BB395B}"/>
          </ac:spMkLst>
        </pc:spChg>
        <pc:spChg chg="mod">
          <ac:chgData name="Wilkinson, Ulises" userId="aece8d85-eb83-4e23-bf28-c30077cba893" providerId="ADAL" clId="{884F47B1-B553-4192-9126-1C112833296C}" dt="2025-11-24T17:53:56.207" v="3"/>
          <ac:spMkLst>
            <pc:docMk/>
            <pc:sldMk cId="708356371" sldId="310"/>
            <ac:spMk id="14" creationId="{AE2A8A37-D9E0-5A14-43BC-D31AB53A82C4}"/>
          </ac:spMkLst>
        </pc:spChg>
      </pc:sldChg>
      <pc:sldChg chg="modSp mod">
        <pc:chgData name="Wilkinson, Ulises" userId="aece8d85-eb83-4e23-bf28-c30077cba893" providerId="ADAL" clId="{884F47B1-B553-4192-9126-1C112833296C}" dt="2025-11-24T17:55:07.246" v="17" actId="20577"/>
        <pc:sldMkLst>
          <pc:docMk/>
          <pc:sldMk cId="3174107723" sldId="311"/>
        </pc:sldMkLst>
        <pc:spChg chg="mod">
          <ac:chgData name="Wilkinson, Ulises" userId="aece8d85-eb83-4e23-bf28-c30077cba893" providerId="ADAL" clId="{884F47B1-B553-4192-9126-1C112833296C}" dt="2025-11-24T17:55:07.246" v="17" actId="20577"/>
          <ac:spMkLst>
            <pc:docMk/>
            <pc:sldMk cId="3174107723" sldId="311"/>
            <ac:spMk id="2" creationId="{3A5CE043-7D6D-0005-11A2-0CC564E0D17E}"/>
          </ac:spMkLst>
        </pc:spChg>
      </pc:sldChg>
      <pc:sldChg chg="modSp mod">
        <pc:chgData name="Wilkinson, Ulises" userId="aece8d85-eb83-4e23-bf28-c30077cba893" providerId="ADAL" clId="{884F47B1-B553-4192-9126-1C112833296C}" dt="2025-11-24T17:55:55.283" v="31" actId="114"/>
        <pc:sldMkLst>
          <pc:docMk/>
          <pc:sldMk cId="3764697168" sldId="312"/>
        </pc:sldMkLst>
        <pc:spChg chg="mod">
          <ac:chgData name="Wilkinson, Ulises" userId="aece8d85-eb83-4e23-bf28-c30077cba893" providerId="ADAL" clId="{884F47B1-B553-4192-9126-1C112833296C}" dt="2025-11-24T17:55:55.283" v="31" actId="114"/>
          <ac:spMkLst>
            <pc:docMk/>
            <pc:sldMk cId="3764697168" sldId="312"/>
            <ac:spMk id="2" creationId="{FC58F755-2814-BAC0-DB9A-A059B16CACA3}"/>
          </ac:spMkLst>
        </pc:spChg>
        <pc:spChg chg="mod">
          <ac:chgData name="Wilkinson, Ulises" userId="aece8d85-eb83-4e23-bf28-c30077cba893" providerId="ADAL" clId="{884F47B1-B553-4192-9126-1C112833296C}" dt="2025-11-24T17:55:16.046" v="20" actId="27636"/>
          <ac:spMkLst>
            <pc:docMk/>
            <pc:sldMk cId="3764697168" sldId="312"/>
            <ac:spMk id="6" creationId="{3C6CC9DF-77CB-675E-BB9A-652A235CC727}"/>
          </ac:spMkLst>
        </pc:spChg>
      </pc:sldChg>
      <pc:sldChg chg="modSp mod">
        <pc:chgData name="Wilkinson, Ulises" userId="aece8d85-eb83-4e23-bf28-c30077cba893" providerId="ADAL" clId="{884F47B1-B553-4192-9126-1C112833296C}" dt="2025-11-24T18:04:02.394" v="68" actId="1076"/>
        <pc:sldMkLst>
          <pc:docMk/>
          <pc:sldMk cId="506700830" sldId="313"/>
        </pc:sldMkLst>
        <pc:spChg chg="mod">
          <ac:chgData name="Wilkinson, Ulises" userId="aece8d85-eb83-4e23-bf28-c30077cba893" providerId="ADAL" clId="{884F47B1-B553-4192-9126-1C112833296C}" dt="2025-11-24T18:04:02.394" v="68" actId="1076"/>
          <ac:spMkLst>
            <pc:docMk/>
            <pc:sldMk cId="506700830" sldId="313"/>
            <ac:spMk id="4" creationId="{271E54FE-3228-FC83-2DD5-6D5162FC7096}"/>
          </ac:spMkLst>
        </pc:spChg>
      </pc:sldChg>
      <pc:sldChg chg="modSp mod">
        <pc:chgData name="Wilkinson, Ulises" userId="aece8d85-eb83-4e23-bf28-c30077cba893" providerId="ADAL" clId="{884F47B1-B553-4192-9126-1C112833296C}" dt="2025-11-24T18:37:38.835" v="85" actId="20577"/>
        <pc:sldMkLst>
          <pc:docMk/>
          <pc:sldMk cId="1330638550" sldId="314"/>
        </pc:sldMkLst>
        <pc:spChg chg="mod">
          <ac:chgData name="Wilkinson, Ulises" userId="aece8d85-eb83-4e23-bf28-c30077cba893" providerId="ADAL" clId="{884F47B1-B553-4192-9126-1C112833296C}" dt="2025-11-24T18:37:38.835" v="85" actId="20577"/>
          <ac:spMkLst>
            <pc:docMk/>
            <pc:sldMk cId="1330638550" sldId="314"/>
            <ac:spMk id="6" creationId="{7470A5B8-85D3-3818-8F7D-5714F24C28B8}"/>
          </ac:spMkLst>
        </pc:spChg>
        <pc:spChg chg="mod">
          <ac:chgData name="Wilkinson, Ulises" userId="aece8d85-eb83-4e23-bf28-c30077cba893" providerId="ADAL" clId="{884F47B1-B553-4192-9126-1C112833296C}" dt="2025-11-24T18:31:19.090" v="80" actId="27636"/>
          <ac:spMkLst>
            <pc:docMk/>
            <pc:sldMk cId="1330638550" sldId="314"/>
            <ac:spMk id="8" creationId="{6FDA52AC-4033-D60A-4A2E-435D412051AD}"/>
          </ac:spMkLst>
        </pc:spChg>
      </pc:sldChg>
      <pc:sldChg chg="modSp mod">
        <pc:chgData name="Wilkinson, Ulises" userId="aece8d85-eb83-4e23-bf28-c30077cba893" providerId="ADAL" clId="{884F47B1-B553-4192-9126-1C112833296C}" dt="2025-11-24T18:30:44.057" v="75" actId="255"/>
        <pc:sldMkLst>
          <pc:docMk/>
          <pc:sldMk cId="485243010" sldId="316"/>
        </pc:sldMkLst>
        <pc:spChg chg="mod">
          <ac:chgData name="Wilkinson, Ulises" userId="aece8d85-eb83-4e23-bf28-c30077cba893" providerId="ADAL" clId="{884F47B1-B553-4192-9126-1C112833296C}" dt="2025-11-24T18:14:54.357" v="69" actId="20577"/>
          <ac:spMkLst>
            <pc:docMk/>
            <pc:sldMk cId="485243010" sldId="316"/>
            <ac:spMk id="4" creationId="{B8E1460F-03F8-4E10-AE41-79A912F4D53E}"/>
          </ac:spMkLst>
        </pc:spChg>
        <pc:spChg chg="mod">
          <ac:chgData name="Wilkinson, Ulises" userId="aece8d85-eb83-4e23-bf28-c30077cba893" providerId="ADAL" clId="{884F47B1-B553-4192-9126-1C112833296C}" dt="2025-11-24T18:30:44.057" v="75" actId="255"/>
          <ac:spMkLst>
            <pc:docMk/>
            <pc:sldMk cId="485243010" sldId="316"/>
            <ac:spMk id="14" creationId="{C32973E1-E181-F9ED-4C2A-2FC2A9C89A99}"/>
          </ac:spMkLst>
        </pc:spChg>
        <pc:spChg chg="mod">
          <ac:chgData name="Wilkinson, Ulises" userId="aece8d85-eb83-4e23-bf28-c30077cba893" providerId="ADAL" clId="{884F47B1-B553-4192-9126-1C112833296C}" dt="2025-11-24T18:15:15.970" v="71" actId="1076"/>
          <ac:spMkLst>
            <pc:docMk/>
            <pc:sldMk cId="485243010" sldId="316"/>
            <ac:spMk id="15" creationId="{CFD8017C-5EBD-4831-6BBD-0C21945B51C1}"/>
          </ac:spMkLst>
        </pc:spChg>
        <pc:spChg chg="mod">
          <ac:chgData name="Wilkinson, Ulises" userId="aece8d85-eb83-4e23-bf28-c30077cba893" providerId="ADAL" clId="{884F47B1-B553-4192-9126-1C112833296C}" dt="2025-11-24T18:29:56.609" v="73" actId="1076"/>
          <ac:spMkLst>
            <pc:docMk/>
            <pc:sldMk cId="485243010" sldId="316"/>
            <ac:spMk id="17" creationId="{51AE0A6B-1C2A-36E6-8A25-8722461F2909}"/>
          </ac:spMkLst>
        </pc:spChg>
      </pc:sldChg>
      <pc:sldChg chg="modSp mod">
        <pc:chgData name="Wilkinson, Ulises" userId="aece8d85-eb83-4e23-bf28-c30077cba893" providerId="ADAL" clId="{884F47B1-B553-4192-9126-1C112833296C}" dt="2025-11-24T18:39:04.269" v="97" actId="20577"/>
        <pc:sldMkLst>
          <pc:docMk/>
          <pc:sldMk cId="3913469598" sldId="317"/>
        </pc:sldMkLst>
        <pc:spChg chg="mod">
          <ac:chgData name="Wilkinson, Ulises" userId="aece8d85-eb83-4e23-bf28-c30077cba893" providerId="ADAL" clId="{884F47B1-B553-4192-9126-1C112833296C}" dt="2025-11-24T18:39:04.269" v="97" actId="20577"/>
          <ac:spMkLst>
            <pc:docMk/>
            <pc:sldMk cId="3913469598" sldId="317"/>
            <ac:spMk id="6" creationId="{56D2F7C6-EEF2-2AD7-7369-CC83A7C47D4D}"/>
          </ac:spMkLst>
        </pc:spChg>
        <pc:spChg chg="mod">
          <ac:chgData name="Wilkinson, Ulises" userId="aece8d85-eb83-4e23-bf28-c30077cba893" providerId="ADAL" clId="{884F47B1-B553-4192-9126-1C112833296C}" dt="2025-11-24T18:38:21.312" v="90" actId="27636"/>
          <ac:spMkLst>
            <pc:docMk/>
            <pc:sldMk cId="3913469598" sldId="317"/>
            <ac:spMk id="8" creationId="{6E889450-CEC5-579D-8D92-BE7178313E2F}"/>
          </ac:spMkLst>
        </pc:spChg>
      </pc:sldChg>
      <pc:sldChg chg="modSp mod">
        <pc:chgData name="Wilkinson, Ulises" userId="aece8d85-eb83-4e23-bf28-c30077cba893" providerId="ADAL" clId="{884F47B1-B553-4192-9126-1C112833296C}" dt="2025-11-24T18:40:56.477" v="105"/>
        <pc:sldMkLst>
          <pc:docMk/>
          <pc:sldMk cId="701130191" sldId="319"/>
        </pc:sldMkLst>
        <pc:spChg chg="mod">
          <ac:chgData name="Wilkinson, Ulises" userId="aece8d85-eb83-4e23-bf28-c30077cba893" providerId="ADAL" clId="{884F47B1-B553-4192-9126-1C112833296C}" dt="2025-11-24T18:40:56.477" v="105"/>
          <ac:spMkLst>
            <pc:docMk/>
            <pc:sldMk cId="701130191" sldId="319"/>
            <ac:spMk id="3" creationId="{C06EA519-892A-6B8D-1BC8-572285C62E11}"/>
          </ac:spMkLst>
        </pc:spChg>
        <pc:spChg chg="mod">
          <ac:chgData name="Wilkinson, Ulises" userId="aece8d85-eb83-4e23-bf28-c30077cba893" providerId="ADAL" clId="{884F47B1-B553-4192-9126-1C112833296C}" dt="2025-11-24T18:40:25.945" v="98" actId="27636"/>
          <ac:spMkLst>
            <pc:docMk/>
            <pc:sldMk cId="701130191" sldId="319"/>
            <ac:spMk id="12" creationId="{0D81DD0A-CA8A-4719-9269-D7B1D4CA270A}"/>
          </ac:spMkLst>
        </pc:spChg>
      </pc:sldChg>
      <pc:sldChg chg="modSp mod">
        <pc:chgData name="Wilkinson, Ulises" userId="aece8d85-eb83-4e23-bf28-c30077cba893" providerId="ADAL" clId="{884F47B1-B553-4192-9126-1C112833296C}" dt="2025-11-24T18:41:34.641" v="109"/>
        <pc:sldMkLst>
          <pc:docMk/>
          <pc:sldMk cId="2851078910" sldId="321"/>
        </pc:sldMkLst>
        <pc:spChg chg="mod">
          <ac:chgData name="Wilkinson, Ulises" userId="aece8d85-eb83-4e23-bf28-c30077cba893" providerId="ADAL" clId="{884F47B1-B553-4192-9126-1C112833296C}" dt="2025-11-24T18:41:28.439" v="108" actId="255"/>
          <ac:spMkLst>
            <pc:docMk/>
            <pc:sldMk cId="2851078910" sldId="321"/>
            <ac:spMk id="12" creationId="{B58BBFE9-068E-A163-FBE4-447F78081A17}"/>
          </ac:spMkLst>
        </pc:spChg>
        <pc:spChg chg="mod">
          <ac:chgData name="Wilkinson, Ulises" userId="aece8d85-eb83-4e23-bf28-c30077cba893" providerId="ADAL" clId="{884F47B1-B553-4192-9126-1C112833296C}" dt="2025-11-24T18:41:34.641" v="109"/>
          <ac:spMkLst>
            <pc:docMk/>
            <pc:sldMk cId="2851078910" sldId="321"/>
            <ac:spMk id="14" creationId="{E0C0F7FA-B471-7AB3-DB52-BB29AF8A5F10}"/>
          </ac:spMkLst>
        </pc:spChg>
      </pc:sldChg>
      <pc:sldChg chg="modSp mod">
        <pc:chgData name="Wilkinson, Ulises" userId="aece8d85-eb83-4e23-bf28-c30077cba893" providerId="ADAL" clId="{884F47B1-B553-4192-9126-1C112833296C}" dt="2025-11-24T18:42:32.002" v="114" actId="115"/>
        <pc:sldMkLst>
          <pc:docMk/>
          <pc:sldMk cId="1404928090" sldId="322"/>
        </pc:sldMkLst>
        <pc:spChg chg="mod">
          <ac:chgData name="Wilkinson, Ulises" userId="aece8d85-eb83-4e23-bf28-c30077cba893" providerId="ADAL" clId="{884F47B1-B553-4192-9126-1C112833296C}" dt="2025-11-24T18:41:46.796" v="110" actId="27636"/>
          <ac:spMkLst>
            <pc:docMk/>
            <pc:sldMk cId="1404928090" sldId="322"/>
            <ac:spMk id="4" creationId="{593CF87C-B87F-28C2-90D9-833A8C0CDF76}"/>
          </ac:spMkLst>
        </pc:spChg>
        <pc:spChg chg="mod">
          <ac:chgData name="Wilkinson, Ulises" userId="aece8d85-eb83-4e23-bf28-c30077cba893" providerId="ADAL" clId="{884F47B1-B553-4192-9126-1C112833296C}" dt="2025-11-24T18:42:32.002" v="114" actId="115"/>
          <ac:spMkLst>
            <pc:docMk/>
            <pc:sldMk cId="1404928090" sldId="322"/>
            <ac:spMk id="13" creationId="{6277190F-F1B9-FBC0-ADE7-BA7BC81CA63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496883-749B-4F91-828E-0F60618B1429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1AE739-D7DE-42D5-B99D-8BD7F07DD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82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exashistory.unt.edu/ark:/67531/metapth3540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en:Creative_Commons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creativecommons.org/licenses/by-sa/4.0/deed.en" TargetMode="External"/><Relationship Id="rId5" Type="http://schemas.openxmlformats.org/officeDocument/2006/relationships/hyperlink" Target="https://commons.wikimedia.org/wiki/User:Xenophon" TargetMode="External"/><Relationship Id="rId4" Type="http://schemas.openxmlformats.org/officeDocument/2006/relationships/hyperlink" Target="https://creativecommons.org/licenses/by/4.0/deed.en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en:Creative_Commons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creativecommons.org/licenses/by-sa/4.0/deed.en" TargetMode="External"/><Relationship Id="rId5" Type="http://schemas.openxmlformats.org/officeDocument/2006/relationships/hyperlink" Target="https://commons.wikimedia.org/wiki/User:Xenophon" TargetMode="External"/><Relationship Id="rId4" Type="http://schemas.openxmlformats.org/officeDocument/2006/relationships/hyperlink" Target="https://creativecommons.org/licenses/by/4.0/deed.en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solidFill>
                  <a:srgbClr val="242424"/>
                </a:solidFill>
                <a:effectLst/>
                <a:latin typeface="Times New Roman" panose="02020603050405020304" pitchFamily="18" charset="0"/>
              </a:rPr>
              <a:t>Belden, </a:t>
            </a:r>
            <a:r>
              <a:rPr lang="en-US" sz="1800" b="0" i="0" u="none" strike="noStrike" dirty="0" err="1">
                <a:solidFill>
                  <a:srgbClr val="242424"/>
                </a:solidFill>
                <a:effectLst/>
                <a:latin typeface="Times New Roman" panose="02020603050405020304" pitchFamily="18" charset="0"/>
              </a:rPr>
              <a:t>Dreanna</a:t>
            </a:r>
            <a:r>
              <a:rPr lang="en-US" sz="1800" b="0" i="0" u="none" strike="noStrike" dirty="0">
                <a:solidFill>
                  <a:srgbClr val="242424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en-US" sz="1800" b="0" i="1" u="none" strike="noStrike" dirty="0">
                <a:solidFill>
                  <a:srgbClr val="242424"/>
                </a:solidFill>
                <a:effectLst/>
                <a:latin typeface="Times New Roman" panose="02020603050405020304" pitchFamily="18" charset="0"/>
              </a:rPr>
              <a:t>Detail of the church at Mission San Jose.</a:t>
            </a:r>
            <a:r>
              <a:rPr lang="en-US" sz="1800" b="0" i="0" u="none" strike="noStrike" dirty="0">
                <a:solidFill>
                  <a:srgbClr val="242424"/>
                </a:solidFill>
                <a:effectLst/>
                <a:latin typeface="Times New Roman" panose="02020603050405020304" pitchFamily="18" charset="0"/>
              </a:rPr>
              <a:t> May 4,2005. The Portal to Texas History.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Times New Roman" panose="02020603050405020304" pitchFamily="18" charset="0"/>
                <a:hlinkClick r:id="rId3"/>
              </a:rPr>
              <a:t>https://texashistory.unt.edu/ark:/67531/metapth3540/</a:t>
            </a:r>
            <a:r>
              <a:rPr lang="en-US" sz="1800" b="0" i="0" u="none" strike="noStrike" dirty="0">
                <a:solidFill>
                  <a:srgbClr val="242424"/>
                </a:solidFill>
                <a:effectLst/>
                <a:latin typeface="Times New Roman" panose="02020603050405020304" pitchFamily="18" charset="0"/>
              </a:rPr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6680DF-FBC2-44B2-B7B0-5E8793897DE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1918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46A7A7-5F8E-48A6-988D-18E8FA12BE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8122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42424"/>
                </a:solidFill>
                <a:effectLst/>
                <a:latin typeface="Open Sans" panose="020B0606030504020204" pitchFamily="34" charset="0"/>
              </a:rPr>
              <a:t>Highsmith, Carol M, photographer. </a:t>
            </a:r>
            <a:r>
              <a:rPr lang="en-US" b="0" i="1" dirty="0">
                <a:solidFill>
                  <a:srgbClr val="242424"/>
                </a:solidFill>
                <a:effectLst/>
                <a:latin typeface="Open Sans" panose="020B0606030504020204" pitchFamily="34" charset="0"/>
              </a:rPr>
              <a:t>Wall art at the Tigua Indian Cultural Center at the Ysleta del Sur Pueblo, which celebrates more than 300 years of tribal history in El Paso, Texas</a:t>
            </a:r>
            <a:r>
              <a:rPr lang="en-US" b="0" i="0" dirty="0">
                <a:solidFill>
                  <a:srgbClr val="242424"/>
                </a:solidFill>
                <a:effectLst/>
                <a:latin typeface="Open Sans" panose="020B0606030504020204" pitchFamily="34" charset="0"/>
              </a:rPr>
              <a:t>. El Paso United States Texas, 2014. -02-14. Photograph. https://www.loc.gov/item/2014630705/.</a:t>
            </a:r>
          </a:p>
          <a:p>
            <a:endParaRPr lang="en-US" b="0" i="0" dirty="0">
              <a:solidFill>
                <a:srgbClr val="242424"/>
              </a:solidFill>
              <a:effectLst/>
              <a:latin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0" i="0" dirty="0">
                <a:effectLst/>
                <a:latin typeface="Linux Libertine"/>
              </a:rPr>
              <a:t>Tatu (</a:t>
            </a:r>
            <a:r>
              <a:rPr lang="fr-FR" b="0" i="0" dirty="0" err="1">
                <a:effectLst/>
                <a:latin typeface="Linux Libertine"/>
              </a:rPr>
              <a:t>dasypus</a:t>
            </a:r>
            <a:r>
              <a:rPr lang="fr-FR" b="0" i="0" dirty="0">
                <a:effectLst/>
                <a:latin typeface="Linux Libertine"/>
              </a:rPr>
              <a:t> </a:t>
            </a:r>
            <a:r>
              <a:rPr lang="fr-FR" b="0" i="0" dirty="0" err="1">
                <a:effectLst/>
                <a:latin typeface="Linux Libertine"/>
              </a:rPr>
              <a:t>novemcinctus</a:t>
            </a:r>
            <a:r>
              <a:rPr lang="fr-FR" b="0" i="0" dirty="0">
                <a:effectLst/>
                <a:latin typeface="Linux Libertine"/>
              </a:rPr>
              <a:t>), Uruguay, 2020. 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This file is licensed under the </a:t>
            </a:r>
            <a:r>
              <a:rPr lang="en-US" b="0" i="0" u="none" strike="noStrike" dirty="0">
                <a:solidFill>
                  <a:srgbClr val="3366BB"/>
                </a:solidFill>
                <a:effectLst/>
                <a:latin typeface="Arial" panose="020B0604020202020204" pitchFamily="34" charset="0"/>
                <a:hlinkClick r:id="rId3" tooltip="w:en:Creative Commons"/>
              </a:rPr>
              <a:t>Creative Commons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0" i="0" u="none" strike="noStrike" dirty="0">
                <a:solidFill>
                  <a:srgbClr val="3366BB"/>
                </a:solidFill>
                <a:effectLst/>
                <a:latin typeface="Arial" panose="020B0604020202020204" pitchFamily="34" charset="0"/>
                <a:hlinkClick r:id="rId4" tooltip="creativecommons:by/4.0/deed.en"/>
              </a:rPr>
              <a:t>Attribution 4.0 International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license. Background of image removed for use in this presentation. https://commons.wikimedia.org/wiki/File:Tatu_(dasypus_novemcinctus),_Uruguay,_2020.jpg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effectLst/>
                <a:latin typeface="Linux Libertine"/>
              </a:rPr>
              <a:t>Las Palmas Casa de Colon - Museum Modell Pinta. Photograph by </a:t>
            </a:r>
            <a:r>
              <a:rPr lang="en-US" b="0" i="0" u="sng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5" tooltip="User:Xenophon"/>
              </a:rPr>
              <a:t>Wolfgang Sauber</a:t>
            </a:r>
            <a:r>
              <a:rPr lang="en-US" b="0" i="0" u="sng" dirty="0">
                <a:solidFill>
                  <a:srgbClr val="0645AD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This file is licensed under the </a:t>
            </a:r>
            <a:r>
              <a:rPr lang="en-US" b="0" i="0" u="none" strike="noStrike" dirty="0">
                <a:solidFill>
                  <a:srgbClr val="3366BB"/>
                </a:solidFill>
                <a:effectLst/>
                <a:latin typeface="Arial" panose="020B0604020202020204" pitchFamily="34" charset="0"/>
                <a:hlinkClick r:id="rId3" tooltip="w:en:Creative Commons"/>
              </a:rPr>
              <a:t>Creative Commons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0" i="0" u="none" strike="noStrike" dirty="0">
                <a:solidFill>
                  <a:srgbClr val="3366BB"/>
                </a:solidFill>
                <a:effectLst/>
                <a:latin typeface="Arial" panose="020B0604020202020204" pitchFamily="34" charset="0"/>
                <a:hlinkClick r:id="rId6" tooltip="creativecommons:by-sa/4.0/deed.en"/>
              </a:rPr>
              <a:t>Attribution-Share Alike 4.0 International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license.</a:t>
            </a:r>
            <a:r>
              <a:rPr lang="en-US" b="0" i="0" u="sng" dirty="0">
                <a:solidFill>
                  <a:srgbClr val="0645AD"/>
                </a:solidFill>
                <a:effectLst/>
                <a:latin typeface="Arial" panose="020B0604020202020204" pitchFamily="34" charset="0"/>
              </a:rPr>
              <a:t> https://commons.wikimedia.org/wiki/File:Las_Palmas_Casa_de_Colon_-_Museum_Modell_Pinta.jpg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i="0" u="sng" dirty="0">
              <a:solidFill>
                <a:srgbClr val="0645AD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u="none" strike="noStrike" dirty="0">
                <a:solidFill>
                  <a:srgbClr val="242424"/>
                </a:solidFill>
                <a:effectLst/>
                <a:latin typeface="Times New Roman" panose="02020603050405020304" pitchFamily="18" charset="0"/>
              </a:rPr>
              <a:t>Highsmith, Carol M, photographer. A portion of the Presidio Nuestra Senora de Loreto de la Bahia, known more commonly as Presidio La Bahia, or simply La Bahia, a fort constructed by the Spanish Army that became the nucleus of the city of Goliad, Texas. United States Texas Goliad, 2014. -04-05. Photograph. https://www.loc.gov/item/2014633490/.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0" i="0" u="none" strike="noStrike" dirty="0">
              <a:solidFill>
                <a:srgbClr val="242424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i="0" dirty="0">
              <a:effectLst/>
              <a:latin typeface="Linux Libertine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="0" i="0" dirty="0">
              <a:effectLst/>
              <a:latin typeface="Linux Libertine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144531-BECC-4636-86DC-0AE1BF1BE7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89970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87FB09-001A-0B63-3E10-B2A41304B7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B6BDED1-CB13-6EB5-92F5-F7949B5B7C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E3D21A4-64BA-FDBA-5469-68732A6D46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42424"/>
                </a:solidFill>
                <a:effectLst/>
                <a:latin typeface="Open Sans" panose="020B0606030504020204" pitchFamily="34" charset="0"/>
              </a:rPr>
              <a:t>Highsmith, Carol M, photographer. </a:t>
            </a:r>
            <a:r>
              <a:rPr lang="en-US" b="0" i="1" dirty="0">
                <a:solidFill>
                  <a:srgbClr val="242424"/>
                </a:solidFill>
                <a:effectLst/>
                <a:latin typeface="Open Sans" panose="020B0606030504020204" pitchFamily="34" charset="0"/>
              </a:rPr>
              <a:t>Wall art at the Tigua Indian Cultural Center at the Ysleta del Sur Pueblo, which celebrates more than 300 years of tribal history in El Paso, Texas</a:t>
            </a:r>
            <a:r>
              <a:rPr lang="en-US" b="0" i="0" dirty="0">
                <a:solidFill>
                  <a:srgbClr val="242424"/>
                </a:solidFill>
                <a:effectLst/>
                <a:latin typeface="Open Sans" panose="020B0606030504020204" pitchFamily="34" charset="0"/>
              </a:rPr>
              <a:t>. El Paso United States Texas, 2014. -02-14. Photograph. https://www.loc.gov/item/2014630705/.</a:t>
            </a:r>
          </a:p>
          <a:p>
            <a:endParaRPr lang="en-US" b="0" i="0" dirty="0">
              <a:solidFill>
                <a:srgbClr val="242424"/>
              </a:solidFill>
              <a:effectLst/>
              <a:latin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0" i="0" dirty="0">
                <a:effectLst/>
                <a:latin typeface="Linux Libertine"/>
              </a:rPr>
              <a:t>Tatu (</a:t>
            </a:r>
            <a:r>
              <a:rPr lang="fr-FR" b="0" i="0" dirty="0" err="1">
                <a:effectLst/>
                <a:latin typeface="Linux Libertine"/>
              </a:rPr>
              <a:t>dasypus</a:t>
            </a:r>
            <a:r>
              <a:rPr lang="fr-FR" b="0" i="0" dirty="0">
                <a:effectLst/>
                <a:latin typeface="Linux Libertine"/>
              </a:rPr>
              <a:t> </a:t>
            </a:r>
            <a:r>
              <a:rPr lang="fr-FR" b="0" i="0" dirty="0" err="1">
                <a:effectLst/>
                <a:latin typeface="Linux Libertine"/>
              </a:rPr>
              <a:t>novemcinctus</a:t>
            </a:r>
            <a:r>
              <a:rPr lang="fr-FR" b="0" i="0" dirty="0">
                <a:effectLst/>
                <a:latin typeface="Linux Libertine"/>
              </a:rPr>
              <a:t>), Uruguay, 2020. 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This file is licensed under the </a:t>
            </a:r>
            <a:r>
              <a:rPr lang="en-US" b="0" i="0" u="none" strike="noStrike" dirty="0">
                <a:solidFill>
                  <a:srgbClr val="3366BB"/>
                </a:solidFill>
                <a:effectLst/>
                <a:latin typeface="Arial" panose="020B0604020202020204" pitchFamily="34" charset="0"/>
                <a:hlinkClick r:id="rId3" tooltip="w:en:Creative Commons"/>
              </a:rPr>
              <a:t>Creative Commons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0" i="0" u="none" strike="noStrike" dirty="0">
                <a:solidFill>
                  <a:srgbClr val="3366BB"/>
                </a:solidFill>
                <a:effectLst/>
                <a:latin typeface="Arial" panose="020B0604020202020204" pitchFamily="34" charset="0"/>
                <a:hlinkClick r:id="rId4" tooltip="creativecommons:by/4.0/deed.en"/>
              </a:rPr>
              <a:t>Attribution 4.0 International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license. Background of image removed for use in this presentation. https://commons.wikimedia.org/wiki/File:Tatu_(dasypus_novemcinctus),_Uruguay,_2020.jpg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effectLst/>
                <a:latin typeface="Linux Libertine"/>
              </a:rPr>
              <a:t>Las Palmas Casa de Colon - Museum Modell Pinta. Photograph by </a:t>
            </a:r>
            <a:r>
              <a:rPr lang="en-US" b="0" i="0" u="sng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5" tooltip="User:Xenophon"/>
              </a:rPr>
              <a:t>Wolfgang Sauber</a:t>
            </a:r>
            <a:r>
              <a:rPr lang="en-US" b="0" i="0" u="sng" dirty="0">
                <a:solidFill>
                  <a:srgbClr val="0645AD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This file is licensed under the </a:t>
            </a:r>
            <a:r>
              <a:rPr lang="en-US" b="0" i="0" u="none" strike="noStrike" dirty="0">
                <a:solidFill>
                  <a:srgbClr val="3366BB"/>
                </a:solidFill>
                <a:effectLst/>
                <a:latin typeface="Arial" panose="020B0604020202020204" pitchFamily="34" charset="0"/>
                <a:hlinkClick r:id="rId3" tooltip="w:en:Creative Commons"/>
              </a:rPr>
              <a:t>Creative Commons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0" i="0" u="none" strike="noStrike" dirty="0">
                <a:solidFill>
                  <a:srgbClr val="3366BB"/>
                </a:solidFill>
                <a:effectLst/>
                <a:latin typeface="Arial" panose="020B0604020202020204" pitchFamily="34" charset="0"/>
                <a:hlinkClick r:id="rId6" tooltip="creativecommons:by-sa/4.0/deed.en"/>
              </a:rPr>
              <a:t>Attribution-Share Alike 4.0 International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license.</a:t>
            </a:r>
            <a:r>
              <a:rPr lang="en-US" b="0" i="0" u="sng" dirty="0">
                <a:solidFill>
                  <a:srgbClr val="0645AD"/>
                </a:solidFill>
                <a:effectLst/>
                <a:latin typeface="Arial" panose="020B0604020202020204" pitchFamily="34" charset="0"/>
              </a:rPr>
              <a:t> https://commons.wikimedia.org/wiki/File:Las_Palmas_Casa_de_Colon_-_Museum_Modell_Pinta.jpg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i="0" u="sng" dirty="0">
              <a:solidFill>
                <a:srgbClr val="0645AD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u="none" strike="noStrike" dirty="0">
                <a:solidFill>
                  <a:srgbClr val="242424"/>
                </a:solidFill>
                <a:effectLst/>
                <a:latin typeface="Times New Roman" panose="02020603050405020304" pitchFamily="18" charset="0"/>
              </a:rPr>
              <a:t>Highsmith, Carol M, photographer. A portion of the Presidio Nuestra Senora de Loreto de la Bahia, known more commonly as Presidio La Bahia, or simply La Bahia, a fort constructed by the Spanish Army that became the nucleus of the city of Goliad, Texas. United States Texas Goliad, 2014. -04-05. Photograph. https://www.loc.gov/item/2014633490/.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0" i="0" u="none" strike="noStrike" dirty="0">
              <a:solidFill>
                <a:srgbClr val="242424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i="0" dirty="0">
              <a:effectLst/>
              <a:latin typeface="Linux Libertine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="0" i="0" dirty="0">
              <a:effectLst/>
              <a:latin typeface="Linux Libertine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B2AA08-A7EB-3B93-4D83-E5BE7C6668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144531-BECC-4636-86DC-0AE1BF1BE7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678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1F31D-B353-AA16-B814-3F0984D7BA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C7DA3C-FE25-4919-649C-2E7585E461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FFEE98-057C-6BBF-9A0C-A3C594AD2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F85E2-D93D-4BAC-B17E-B214EBDD34BF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8B4133-0D29-CD64-0B2E-57A921459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06B8F1-12EE-4ACC-8B61-1626EC457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F73D4-1FB8-4696-88E9-28E300305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717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7DB7C-5D7B-8349-2501-837B19C16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BFF946-13B7-65B3-F359-3CF758EC09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4F8D5D-9E21-E40F-5C2B-581220829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F85E2-D93D-4BAC-B17E-B214EBDD34BF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46DC00-78FF-59EC-0F71-A895E99C2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EE011E-97F9-EB87-E37E-6B6A11014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F73D4-1FB8-4696-88E9-28E300305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504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AE780B-632B-B676-8B1D-CAA60632E4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29416A-E4E1-B6D0-5394-B8BE9060A9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0E8CEF-7C0D-E2E6-0B0B-EFDBBE4BA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F85E2-D93D-4BAC-B17E-B214EBDD34BF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54F399-C52B-980C-BC44-73ECF9AE4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92128-48F1-A98D-9D9B-F80C07194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F73D4-1FB8-4696-88E9-28E300305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8177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A9142-C693-1E46-BEC5-A925EB365B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AE92AC-074C-5A45-A626-4B621FCFF0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C2B37-A08C-FB4E-8A80-ECC52E376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41D853-A81F-EC4C-BBCE-79A51E854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53AE22-8842-2A4A-AF1C-009496A0F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9768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4B33C-88F4-614B-AF93-B9237F40F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FDE61-81DA-1442-8C59-17501ABE63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833EF2-4485-234C-AB30-1D5F31ED5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04FA5B-2741-5E46-A5D3-4B0D978BA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0E0822-3DDA-0144-A658-F015CB7E6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8313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CCE53-4C5A-7F41-965D-28D7AB398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791CD1-B02C-5148-BF62-45B1E8B74F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34F213-DB53-2043-8199-4B92A9765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77C27-5D3D-534A-8E33-DF980CE82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8C81FA-2C64-E04C-B188-56D34ECF8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7203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54E8B-F763-434E-AD06-1B442767C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CE99E-F688-C748-B064-D3F2C512E5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861C91-BFE5-904A-B309-D30EC6273A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612C9C-3398-F44B-89F7-2CA6FE17E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0DEA89-179E-1D42-979E-E73CC2101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02AF76-DF79-D743-933B-4BBD0B908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7514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6F0E3-C15F-DA45-8C73-7A0D37E9F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A76037-5ED7-684C-B3E1-F544501EE6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6F2B66-A5AB-A740-9786-1CEF1C88C7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097B2A-F264-BD4F-B5D6-905BCFCDF9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7C810A-986C-7243-81DF-A5B3247ED6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66A4BF-C7C9-BA4E-871D-2D9E47A40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C51A2F-B529-9948-98B5-60F72844C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AA3CB8-C4AF-7243-B698-B813F804F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1082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7E662-0EB5-9643-8E4A-A201E88BA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CAD3C7-9227-5F49-887B-27CD1BAAB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9F3BA9-203F-674E-89EA-4637A43B3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0F7D89-6DEB-EB48-A935-AD2CE558B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3894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58A669-422B-9D49-912E-FA9480A37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1B2E54-69B9-7845-83BA-13D208183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D63419-F090-424F-AF11-A05C407C6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8579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F1AF4-C15C-3448-AA50-41134F49A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3068F2-A314-D140-848D-3B8CE6624C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A2895A-A15B-6240-8897-7029C68585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4D99B2-3DAD-E540-920D-38ED75985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CFD3B8-E1B2-BF4F-A518-67AA91F95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A48E19-5CDA-1844-9075-C01DBC7CE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215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2E052-0DDA-285B-32F1-13570B224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72630C-820E-239F-079B-8687BB3107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EA7881-CF69-CBA9-4DA6-244A028F9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F85E2-D93D-4BAC-B17E-B214EBDD34BF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95B18B-8D02-29FB-3829-8385B1A5F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38CE3B-5D3D-A3FD-A925-442192F0A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F73D4-1FB8-4696-88E9-28E300305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9944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009D2-C06A-BC46-BBFB-84306F6B2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A1E9A2-DD08-5C46-A16E-1C971A93D4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A9328A-274B-A746-8FD5-AFF051BEC1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AF4499-0B29-9745-852A-CFBE13F85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893CFF-D2F0-EA48-98C2-569EBC3DF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BD64B5-9737-F146-9884-6AFEF6029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7913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0AB0C-0EED-0E4A-98A2-CB764ECBD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5DD8AF-4897-3349-8A9B-4AC327B7B9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A6B9A2-F06C-4B47-BB1A-069D32727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52ACC-984B-3545-AE9F-C1A77E449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F570FF-1ACA-0048-9A5E-91B60DD3A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5747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82801C-DF82-5149-9CDF-CE1584832D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D29798-5694-1F41-A8A9-3F2AF483BD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C3B3AA-09B1-F441-B7C0-172B50F11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D0DD99-5583-274E-81EF-CF2F7C584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2359ED-D4B0-A34D-8E53-5676CF70D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22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49E6C-8740-263E-BB77-375FE5BF0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F4C8A7-F67D-1962-AD47-0BDDC5DC01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8FCF14-9FB6-9A71-86E5-CA7AC01BB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F85E2-D93D-4BAC-B17E-B214EBDD34BF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100E7D-1EF2-DB22-00A3-313702230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11D9CA-2D5C-D477-75B1-7711BE3FA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F73D4-1FB8-4696-88E9-28E300305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539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2F184-C59D-6A9B-6B04-5F5EB1C25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665B4-2A5A-4B68-BD90-307F053294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FDE3E6-3E3F-0247-2A22-99E8D8D3BA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B386C-7629-0806-1163-80929C6D9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F85E2-D93D-4BAC-B17E-B214EBDD34BF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C8B492-4AEE-6D23-B448-9D075C303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9D1ACE-DE4C-6105-34C0-ADB32F4B5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F73D4-1FB8-4696-88E9-28E300305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34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3CD09-CD1B-B70F-7DE2-90DC3B7A9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2A8EC7-7C93-7F64-A6FF-DC915E687B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009361-7D82-71F2-57E2-2111C0040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3A8D08-CB5B-7337-F7C9-ED011B95BA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9E9E76-0BF5-8A0C-3C76-19D01EA961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69FB37-5B98-4CA0-4E11-49165C4B8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F85E2-D93D-4BAC-B17E-B214EBDD34BF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7E5A14-7980-93D9-E5BB-5AA22257F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EC9F4D-7C1C-DF62-2451-102CABE38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F73D4-1FB8-4696-88E9-28E300305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661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C96B7-3D91-D7DF-A0F3-077555DCD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7A7126-81FB-DF21-B8EF-2DE0F7B8C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F85E2-D93D-4BAC-B17E-B214EBDD34BF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482EEE-B685-5B8D-1838-4DD2008C6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92C8C4-5BB0-8007-332D-D1C25D557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F73D4-1FB8-4696-88E9-28E300305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181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ED7E1F-6E5C-D848-8E0D-45F4B1C86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F85E2-D93D-4BAC-B17E-B214EBDD34BF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EBF299-E51B-8FB4-7F15-356122ED8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E25762-512B-5D44-F7F4-F7354C82F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F73D4-1FB8-4696-88E9-28E300305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103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2536F-1B2E-462E-3C2C-D44C3C61C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284D1-EE49-0682-BE7E-02338F616B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7EF348-3E9C-ED91-9993-71CE27BE16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0B8E93-F739-2E98-F38D-32F8AA74E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F85E2-D93D-4BAC-B17E-B214EBDD34BF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D3913E-9E9B-3C08-F179-F78BBB24D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A957DC-6818-9109-6699-0CFC3C54E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F73D4-1FB8-4696-88E9-28E300305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8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A94DE-BA09-EE8F-0E70-EEB2276EC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E59669-A360-730B-63C5-F04EB3CB6B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03A605-884B-BD7E-222C-E24EC09A5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FD1108-7F35-903F-4812-41A193B01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F85E2-D93D-4BAC-B17E-B214EBDD34BF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9422AC-9431-FE00-68E3-CA8CB15C7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4CDB72-58A5-7796-E54C-FFD895ACD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F73D4-1FB8-4696-88E9-28E300305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688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47F12B-CEB0-A5BA-7F09-3DDF15706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37B19F-02DB-873C-BB73-FCF886D778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B6F8BF-9296-C385-7BB8-453102E4D8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B3F85E2-D93D-4BAC-B17E-B214EBDD34BF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6FFA31-217F-466D-A868-E37CE7E55B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71426B-2CD5-7D06-62B7-55692DC39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8DF73D4-1FB8-4696-88E9-28E300305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580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8738B9-98B2-7D4D-8DDD-C7C43F5E0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DCA401-F7CD-394E-832A-A295CA4615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2F235-71BA-0F46-AAAF-16AE080ADB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10223-5ADC-934C-8BE1-8265A0335AF6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6FE667-FF9F-7048-BBB5-18F264CC9F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BF98EB-EC54-DF41-AEEF-8673DD4677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350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6.png"/><Relationship Id="rId4" Type="http://schemas.openxmlformats.org/officeDocument/2006/relationships/image" Target="../media/image2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emf"/><Relationship Id="rId9" Type="http://schemas.openxmlformats.org/officeDocument/2006/relationships/image" Target="../media/image9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emf"/><Relationship Id="rId7" Type="http://schemas.openxmlformats.org/officeDocument/2006/relationships/image" Target="../media/image11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image" Target="../media/image7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emf"/><Relationship Id="rId9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emf"/><Relationship Id="rId7" Type="http://schemas.openxmlformats.org/officeDocument/2006/relationships/image" Target="../media/image11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6" name="Rectangle 1035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C0AF97-B1C7-ACDC-AA84-18DD3E14F3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8" y="643467"/>
            <a:ext cx="4620584" cy="3829395"/>
          </a:xfrm>
        </p:spPr>
        <p:txBody>
          <a:bodyPr>
            <a:normAutofit/>
          </a:bodyPr>
          <a:lstStyle/>
          <a:p>
            <a:pPr algn="l"/>
            <a:r>
              <a:rPr lang="en-US" sz="6600" b="1" i="1" dirty="0">
                <a:solidFill>
                  <a:schemeClr val="bg2">
                    <a:lumMod val="50000"/>
                  </a:schemeClr>
                </a:solidFill>
                <a:latin typeface="Gotham book"/>
              </a:rPr>
              <a:t>Unidad 3:</a:t>
            </a:r>
            <a:br>
              <a:rPr lang="en-US" sz="6600" b="1" i="1" dirty="0">
                <a:latin typeface="Gotham book"/>
              </a:rPr>
            </a:br>
            <a:r>
              <a:rPr lang="en-US" sz="6600" b="1" dirty="0">
                <a:latin typeface="Gotham book"/>
              </a:rPr>
              <a:t>La </a:t>
            </a:r>
            <a:r>
              <a:rPr lang="en-US" sz="6600" b="1" dirty="0" err="1">
                <a:latin typeface="Gotham book"/>
              </a:rPr>
              <a:t>época</a:t>
            </a:r>
            <a:r>
              <a:rPr lang="en-US" sz="6600" b="1" dirty="0">
                <a:latin typeface="Gotham book"/>
              </a:rPr>
              <a:t> colonial </a:t>
            </a:r>
            <a:r>
              <a:rPr lang="en-US" sz="6600" b="1" dirty="0" err="1">
                <a:latin typeface="Gotham book"/>
              </a:rPr>
              <a:t>española</a:t>
            </a:r>
            <a:endParaRPr lang="en-US" sz="6600" b="1" dirty="0">
              <a:latin typeface="Gotham book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5E7D88-B411-0667-9CA2-7DAF8B9F01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7" y="4615543"/>
            <a:ext cx="4620584" cy="1437635"/>
          </a:xfrm>
        </p:spPr>
        <p:txBody>
          <a:bodyPr>
            <a:noAutofit/>
          </a:bodyPr>
          <a:lstStyle/>
          <a:p>
            <a:pPr algn="l"/>
            <a:r>
              <a:rPr lang="en-US" sz="3600" b="1" i="1" dirty="0" err="1">
                <a:solidFill>
                  <a:schemeClr val="bg2">
                    <a:lumMod val="50000"/>
                  </a:schemeClr>
                </a:solidFill>
                <a:latin typeface="Gotham book"/>
              </a:rPr>
              <a:t>Lección</a:t>
            </a:r>
            <a:r>
              <a:rPr lang="en-US" sz="3600" b="1" i="1" dirty="0">
                <a:solidFill>
                  <a:schemeClr val="bg2">
                    <a:lumMod val="50000"/>
                  </a:schemeClr>
                </a:solidFill>
                <a:latin typeface="Gotham book"/>
              </a:rPr>
              <a:t> 6</a:t>
            </a:r>
            <a:r>
              <a:rPr lang="en-US" sz="3600" b="1" i="1" dirty="0">
                <a:latin typeface="Gotham book"/>
              </a:rPr>
              <a:t>: </a:t>
            </a:r>
          </a:p>
          <a:p>
            <a:pPr algn="l"/>
            <a:r>
              <a:rPr lang="en-US" sz="3600" b="1" i="1" dirty="0">
                <a:latin typeface="Gotham book"/>
              </a:rPr>
              <a:t>Misiones </a:t>
            </a:r>
            <a:r>
              <a:rPr lang="en-US" sz="3600" b="1" i="1" dirty="0" err="1">
                <a:latin typeface="Gotham book"/>
              </a:rPr>
              <a:t>en</a:t>
            </a:r>
            <a:r>
              <a:rPr lang="en-US" sz="3600" b="1" i="1" dirty="0">
                <a:latin typeface="Gotham book"/>
              </a:rPr>
              <a:t> Texas</a:t>
            </a:r>
          </a:p>
        </p:txBody>
      </p:sp>
      <p:pic>
        <p:nvPicPr>
          <p:cNvPr id="8" name="Picture 2" descr="A close up photograph of carvings on the church at Mission San Jose showing a statue of Mary and angels.">
            <a:extLst>
              <a:ext uri="{FF2B5EF4-FFF2-40B4-BE49-F238E27FC236}">
                <a16:creationId xmlns:a16="http://schemas.microsoft.com/office/drawing/2014/main" id="{C7FA8BBF-F2D1-1DBF-9B4D-7CAEE0E9BC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53"/>
          <a:stretch/>
        </p:blipFill>
        <p:spPr bwMode="auto"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6282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392B83-95E3-8C9C-4382-5F09EB0B66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4C7D57D-F148-11E8-91D5-2C6D0833C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5389311" y="-5390574"/>
            <a:ext cx="1524002" cy="12284631"/>
          </a:xfrm>
          <a:prstGeom prst="rect">
            <a:avLst/>
          </a:prstGeom>
          <a:solidFill>
            <a:srgbClr val="373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6C02DF42-6747-12EE-E2B1-C418A4314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5911DA49-33E8-8C5C-16F1-D53DF19F2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5313" y="220479"/>
            <a:ext cx="976941" cy="9948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9072B11-743A-D772-57F0-00022E5B96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208531" y="6452855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6FDA52AC-4033-D60A-4A2E-435D412051A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59050" y="-443439"/>
            <a:ext cx="10184524" cy="19571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100" dirty="0">
                <a:solidFill>
                  <a:schemeClr val="bg1"/>
                </a:solidFill>
              </a:rPr>
              <a:t>Presentación de Presentación en Grupo de Estudiantes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Instrucciones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2</a:t>
            </a:r>
            <a:endParaRPr lang="en-US" sz="3200" dirty="0">
              <a:solidFill>
                <a:schemeClr val="bg2">
                  <a:lumMod val="25000"/>
                </a:schemeClr>
              </a:solidFill>
              <a:latin typeface="Gotham Medium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470A5B8-85D3-3818-8F7D-5714F24C28B8}"/>
              </a:ext>
            </a:extLst>
          </p:cNvPr>
          <p:cNvSpPr txBox="1">
            <a:spLocks/>
          </p:cNvSpPr>
          <p:nvPr/>
        </p:nvSpPr>
        <p:spPr>
          <a:xfrm>
            <a:off x="523397" y="1605147"/>
            <a:ext cx="11255829" cy="484770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lvl="0" indent="0">
              <a:buNone/>
              <a:defRPr/>
            </a:pPr>
            <a:r>
              <a:rPr lang="en-US" sz="4800" b="1" u="sng" dirty="0">
                <a:solidFill>
                  <a:srgbClr val="C00000"/>
                </a:solidFill>
              </a:rPr>
              <a:t>Paso 2: La </a:t>
            </a:r>
            <a:r>
              <a:rPr lang="en-US" sz="4800" b="1" u="sng" dirty="0" err="1">
                <a:solidFill>
                  <a:srgbClr val="C00000"/>
                </a:solidFill>
              </a:rPr>
              <a:t>lectura</a:t>
            </a:r>
            <a:endParaRPr kumimoji="0" lang="en-US" sz="4800" b="1" i="0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0">
              <a:defRPr/>
            </a:pPr>
            <a:r>
              <a:rPr lang="es-ES" sz="4400" dirty="0">
                <a:solidFill>
                  <a:srgbClr val="5B9BD5"/>
                </a:solidFill>
              </a:rPr>
              <a:t>Como grupo, leed el pasaje que acompaña a vuestra misión asignada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lvl="1">
              <a:defRPr/>
            </a:pPr>
            <a:r>
              <a:rPr lang="es-ES" sz="3600" dirty="0">
                <a:solidFill>
                  <a:srgbClr val="ED7D31">
                    <a:lumMod val="75000"/>
                  </a:srgbClr>
                </a:solidFill>
              </a:rPr>
              <a:t>El pasaje NO está incluido en estas diapositivas</a:t>
            </a:r>
          </a:p>
          <a:p>
            <a:pPr lvl="1">
              <a:defRPr/>
            </a:pPr>
            <a:r>
              <a:rPr lang="es-ES" sz="4400" dirty="0">
                <a:solidFill>
                  <a:srgbClr val="00B050"/>
                </a:solidFill>
              </a:rPr>
              <a:t>Cada persona puede turnarse para leer una frase o un párrafo a la vez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  <a:p>
            <a:pPr lvl="0">
              <a:defRPr/>
            </a:pPr>
            <a:r>
              <a:rPr lang="es-ES" sz="4400" dirty="0">
                <a:solidFill>
                  <a:srgbClr val="7030A0"/>
                </a:solidFill>
              </a:rPr>
              <a:t>Se te anima a tomar notas rápidas, específicamente sobre la parte de la presentación que se te asigna cubrir</a:t>
            </a:r>
            <a:r>
              <a:rPr lang="en-US" sz="4400" dirty="0">
                <a:solidFill>
                  <a:srgbClr val="7030A0"/>
                </a:solidFill>
                <a:latin typeface="Calibri" panose="020F0502020204030204"/>
              </a:rPr>
              <a:t>.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306385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E359D0-BE75-3C49-9E5A-0958A386D8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AC0D36F-0743-28A9-10BE-2C1AEDD2E5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5389311" y="-5390574"/>
            <a:ext cx="1524002" cy="12284631"/>
          </a:xfrm>
          <a:prstGeom prst="rect">
            <a:avLst/>
          </a:prstGeom>
          <a:solidFill>
            <a:srgbClr val="373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A1D2E397-16CF-BA82-7046-EEA98FEFA3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985B046C-BD12-F749-D40B-283978F7BA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5313" y="220479"/>
            <a:ext cx="976941" cy="9948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9893743-6840-44F7-07BD-7E77FA069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208531" y="6452855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6E889450-CEC5-579D-8D92-BE7178313E2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59050" y="-443439"/>
            <a:ext cx="10184524" cy="19571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100" dirty="0">
                <a:solidFill>
                  <a:schemeClr val="bg1"/>
                </a:solidFill>
              </a:rPr>
              <a:t>Presentación de Presentación en Grupo de Estudiantes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Instrucciones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3</a:t>
            </a:r>
            <a:endParaRPr lang="en-US" sz="3200" dirty="0">
              <a:solidFill>
                <a:schemeClr val="bg2">
                  <a:lumMod val="25000"/>
                </a:schemeClr>
              </a:solidFill>
              <a:latin typeface="Gotham Medium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6D2F7C6-EEF2-2AD7-7369-CC83A7C47D4D}"/>
              </a:ext>
            </a:extLst>
          </p:cNvPr>
          <p:cNvSpPr txBox="1">
            <a:spLocks/>
          </p:cNvSpPr>
          <p:nvPr/>
        </p:nvSpPr>
        <p:spPr>
          <a:xfrm>
            <a:off x="544286" y="1605146"/>
            <a:ext cx="10907485" cy="473033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lvl="0" indent="0">
              <a:buNone/>
              <a:defRPr/>
            </a:pPr>
            <a:r>
              <a:rPr lang="es-ES" sz="4800" b="1" u="sng" dirty="0">
                <a:solidFill>
                  <a:srgbClr val="C00000"/>
                </a:solidFill>
              </a:rPr>
              <a:t>Paso 3: Completar tus diapositivas</a:t>
            </a:r>
            <a:endParaRPr kumimoji="0" lang="en-US" sz="4800" b="1" i="0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0">
              <a:defRPr/>
            </a:pPr>
            <a:r>
              <a:rPr lang="es-ES" sz="4400" dirty="0">
                <a:solidFill>
                  <a:srgbClr val="5B9BD5"/>
                </a:solidFill>
              </a:rPr>
              <a:t>Mira las diapositivas asignadas (consulta la diapositiva #3)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0">
              <a:defRPr/>
            </a:pPr>
            <a:r>
              <a:rPr lang="es-ES" sz="4400" dirty="0">
                <a:solidFill>
                  <a:srgbClr val="00B050"/>
                </a:solidFill>
              </a:rPr>
              <a:t>Las indicaciones para cada uno de tus deslizamientos están a la izquierda de tu tobogán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lvl="0">
              <a:defRPr/>
            </a:pPr>
            <a:r>
              <a:rPr lang="es-ES" sz="4400" dirty="0">
                <a:solidFill>
                  <a:srgbClr val="7030A0"/>
                </a:solidFill>
              </a:rPr>
              <a:t>Sigue las instrucciones para completar tu diapositiva</a:t>
            </a:r>
            <a:r>
              <a:rPr lang="en-US" sz="4400" dirty="0">
                <a:solidFill>
                  <a:srgbClr val="7030A0"/>
                </a:solidFill>
                <a:latin typeface="Calibri" panose="020F0502020204030204"/>
              </a:rPr>
              <a:t> </a:t>
            </a:r>
          </a:p>
          <a:p>
            <a:pPr lvl="0">
              <a:defRPr/>
            </a:pPr>
            <a:r>
              <a:rPr lang="es-ES" sz="4400" dirty="0">
                <a:solidFill>
                  <a:srgbClr val="FF0000"/>
                </a:solidFill>
              </a:rPr>
              <a:t>Presentarás tu información a la clase. Revisa tu información para sentirte cómodo con tu parte de la presentación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134695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011E21-D4F2-293A-5E2D-28F1C659C6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642645E-6156-6575-D0E6-9B34A4F62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5596221" y="-5597484"/>
            <a:ext cx="1110182" cy="12284631"/>
          </a:xfrm>
          <a:prstGeom prst="rect">
            <a:avLst/>
          </a:prstGeom>
          <a:solidFill>
            <a:srgbClr val="373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FA22E1D9-E6C9-D495-7981-68CEDAE995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6" y="-149227"/>
            <a:ext cx="1503485" cy="1503485"/>
          </a:xfrm>
          <a:prstGeom prst="rect">
            <a:avLst/>
          </a:prstGeom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7DAFA48C-6F11-E9C5-E211-F7DBF8909A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4685" y="47425"/>
            <a:ext cx="976941" cy="9948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588E580-3CC5-18AD-D4B0-DECA4D17B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208531" y="6452855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D1A20B9E-2270-5599-C297-9D23EBA60A2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59050" y="-443439"/>
            <a:ext cx="10184524" cy="15034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dirty="0" err="1">
                <a:solidFill>
                  <a:schemeClr val="bg1"/>
                </a:solidFill>
              </a:rPr>
              <a:t>Rúbrica</a:t>
            </a:r>
            <a:r>
              <a:rPr lang="en-US" sz="7200" dirty="0">
                <a:solidFill>
                  <a:schemeClr val="bg1"/>
                </a:solidFill>
              </a:rPr>
              <a:t> de </a:t>
            </a:r>
            <a:r>
              <a:rPr lang="en-US" sz="7200" dirty="0" err="1">
                <a:solidFill>
                  <a:schemeClr val="bg1"/>
                </a:solidFill>
              </a:rPr>
              <a:t>calificación</a:t>
            </a:r>
            <a:endParaRPr lang="en-US" dirty="0">
              <a:solidFill>
                <a:schemeClr val="bg2">
                  <a:lumMod val="25000"/>
                </a:schemeClr>
              </a:solidFill>
              <a:latin typeface="Gotham Medium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BDB448-6407-EBA2-DFF8-67AE2C3B10E2}"/>
              </a:ext>
            </a:extLst>
          </p:cNvPr>
          <p:cNvSpPr txBox="1"/>
          <p:nvPr/>
        </p:nvSpPr>
        <p:spPr>
          <a:xfrm>
            <a:off x="264928" y="1137303"/>
            <a:ext cx="1177276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ES" sz="3200" dirty="0">
                <a:solidFill>
                  <a:srgbClr val="70AD47">
                    <a:lumMod val="75000"/>
                  </a:srgbClr>
                </a:solidFill>
                <a:latin typeface="Gotham book"/>
              </a:rPr>
              <a:t>La nota se basa en el trabajo individual. No hay una categoría grupal. 
Las calificaciones se obtienen según los siguientes criterios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Gotham book"/>
                <a:ea typeface="+mn-ea"/>
                <a:cs typeface="+mn-cs"/>
              </a:rPr>
              <a:t>: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87796BF-A4A1-D609-9A93-50CA27CBB81B}"/>
              </a:ext>
            </a:extLst>
          </p:cNvPr>
          <p:cNvGraphicFramePr>
            <a:graphicFrameLocks noGrp="1"/>
          </p:cNvGraphicFramePr>
          <p:nvPr/>
        </p:nvGraphicFramePr>
        <p:xfrm>
          <a:off x="392017" y="2202051"/>
          <a:ext cx="11407965" cy="4235607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7920000" algn="ctr" rotWithShape="0">
                    <a:srgbClr val="000000">
                      <a:alpha val="43137"/>
                    </a:srgbClr>
                  </a:outerShdw>
                </a:effectLst>
                <a:tableStyleId>{5C22544A-7EE6-4342-B048-85BDC9FD1C3A}</a:tableStyleId>
              </a:tblPr>
              <a:tblGrid>
                <a:gridCol w="2917240">
                  <a:extLst>
                    <a:ext uri="{9D8B030D-6E8A-4147-A177-3AD203B41FA5}">
                      <a16:colId xmlns:a16="http://schemas.microsoft.com/office/drawing/2014/main" val="3519586745"/>
                    </a:ext>
                  </a:extLst>
                </a:gridCol>
                <a:gridCol w="6890657">
                  <a:extLst>
                    <a:ext uri="{9D8B030D-6E8A-4147-A177-3AD203B41FA5}">
                      <a16:colId xmlns:a16="http://schemas.microsoft.com/office/drawing/2014/main" val="552944539"/>
                    </a:ext>
                  </a:extLst>
                </a:gridCol>
                <a:gridCol w="1600068">
                  <a:extLst>
                    <a:ext uri="{9D8B030D-6E8A-4147-A177-3AD203B41FA5}">
                      <a16:colId xmlns:a16="http://schemas.microsoft.com/office/drawing/2014/main" val="3456319720"/>
                    </a:ext>
                  </a:extLst>
                </a:gridCol>
              </a:tblGrid>
              <a:tr h="669447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Gotham book"/>
                        </a:rPr>
                        <a:t>Componente</a:t>
                      </a:r>
                      <a:endParaRPr lang="en-US" sz="3600" dirty="0">
                        <a:latin typeface="Gotham boo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Gotham book"/>
                        </a:rPr>
                        <a:t>Descripción</a:t>
                      </a:r>
                      <a:endParaRPr lang="en-US" sz="3600" dirty="0">
                        <a:latin typeface="Gotham boo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Gotham book"/>
                        </a:rPr>
                        <a:t>Puntos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20422935"/>
                  </a:ext>
                </a:extLst>
              </a:tr>
              <a:tr h="669447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latin typeface="Gotham book"/>
                        </a:rPr>
                        <a:t>Información</a:t>
                      </a:r>
                      <a:endParaRPr lang="en-US" sz="3600" b="1" dirty="0">
                        <a:latin typeface="Gotham boo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200" dirty="0">
                          <a:latin typeface="Gotham book"/>
                        </a:rPr>
                        <a:t>La información de tu presentación debe ser precisa, informativa y lo más detallada posible</a:t>
                      </a:r>
                      <a:r>
                        <a:rPr lang="en-US" sz="2200" dirty="0">
                          <a:latin typeface="Gotham book"/>
                        </a:rPr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Gotham book"/>
                        </a:rPr>
                        <a:t>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24437348"/>
                  </a:ext>
                </a:extLst>
              </a:tr>
              <a:tr h="66944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Gotham book"/>
                        </a:rPr>
                        <a:t>Presentación del material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>
                          <a:latin typeface="Gotham book"/>
                        </a:rPr>
                        <a:t>Cada persona del grupo debería tener diapositivas ordenadas y ordenadas</a:t>
                      </a:r>
                      <a:r>
                        <a:rPr lang="en-US" sz="2400" dirty="0">
                          <a:latin typeface="Gotham book"/>
                        </a:rPr>
                        <a:t>.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Gotham book"/>
                        </a:rPr>
                        <a:t>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05343115"/>
                  </a:ext>
                </a:extLst>
              </a:tr>
              <a:tr h="66944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Gotham book"/>
                        </a:rPr>
                        <a:t>Presentación oral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200" dirty="0">
                          <a:latin typeface="Gotham book"/>
                        </a:rPr>
                        <a:t>Cada persona que presenta debe hablar alto, despacio y con claridad durante su parte de la presentación</a:t>
                      </a:r>
                      <a:r>
                        <a:rPr lang="en-US" sz="2200" dirty="0">
                          <a:latin typeface="Gotham book"/>
                        </a:rPr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Gotham book"/>
                        </a:rPr>
                        <a:t>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1158694"/>
                  </a:ext>
                </a:extLst>
              </a:tr>
              <a:tr h="66944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Gotham book"/>
                        </a:rPr>
                        <a:t>Compromiso</a:t>
                      </a:r>
                      <a:endParaRPr lang="en-US" sz="2800" b="1" dirty="0">
                        <a:latin typeface="Gotham boo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200" dirty="0">
                          <a:latin typeface="Gotham book"/>
                        </a:rPr>
                        <a:t>Cuando otros estudiantes presentan, escuchas atentamente, tomas notas y completas tu trabajo para cada tarea que se presenta</a:t>
                      </a:r>
                      <a:r>
                        <a:rPr lang="en-US" sz="2200" dirty="0">
                          <a:latin typeface="Gotham book"/>
                        </a:rPr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Gotham book"/>
                        </a:rPr>
                        <a:t>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379592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38923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344ED01-0C0E-4041-97B7-172E36E21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4000"/>
          </a:blip>
          <a:srcRect l="19624" r="509" b="1646"/>
          <a:stretch/>
        </p:blipFill>
        <p:spPr>
          <a:xfrm rot="16200000">
            <a:off x="2667002" y="-2667002"/>
            <a:ext cx="6858000" cy="1219200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733E6DD-1667-2E41-9B2F-5255FB9E45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993900"/>
            <a:ext cx="12192000" cy="2527300"/>
          </a:xfrm>
          <a:prstGeom prst="rect">
            <a:avLst/>
          </a:prstGeom>
          <a:solidFill>
            <a:srgbClr val="373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9B2B87-1D73-E144-B83D-DB609F554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" y="1993900"/>
            <a:ext cx="2527301" cy="2527301"/>
          </a:xfrm>
          <a:prstGeom prst="rect">
            <a:avLst/>
          </a:prstGeom>
        </p:spPr>
      </p:pic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D4C1C8D6-9BDF-244C-8118-D3AF7C07FB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5870" y="2500730"/>
            <a:ext cx="1322782" cy="1346980"/>
          </a:xfrm>
          <a:prstGeom prst="rect">
            <a:avLst/>
          </a:prstGeom>
        </p:spPr>
      </p:pic>
      <p:sp>
        <p:nvSpPr>
          <p:cNvPr id="10" name="Title 5"/>
          <p:cNvSpPr txBox="1">
            <a:spLocks noGrp="1"/>
          </p:cNvSpPr>
          <p:nvPr>
            <p:ph type="title"/>
          </p:nvPr>
        </p:nvSpPr>
        <p:spPr>
          <a:xfrm>
            <a:off x="2174964" y="2248919"/>
            <a:ext cx="7807236" cy="201726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Gotham Medium"/>
              </a:rPr>
              <a:t>Presentaciones</a:t>
            </a:r>
            <a:r>
              <a:rPr lang="en-US" sz="8000" dirty="0">
                <a:solidFill>
                  <a:schemeClr val="accent4">
                    <a:lumMod val="40000"/>
                    <a:lumOff val="60000"/>
                  </a:schemeClr>
                </a:solidFill>
                <a:latin typeface="Gotham Medium"/>
              </a:rPr>
              <a:t> </a:t>
            </a:r>
            <a:r>
              <a:rPr lang="en-US" sz="80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Gotham Medium"/>
              </a:rPr>
              <a:t>en</a:t>
            </a:r>
            <a:r>
              <a:rPr lang="en-US" sz="8000" dirty="0">
                <a:solidFill>
                  <a:schemeClr val="accent4">
                    <a:lumMod val="40000"/>
                    <a:lumOff val="60000"/>
                  </a:schemeClr>
                </a:solidFill>
                <a:latin typeface="Gotham Medium"/>
              </a:rPr>
              <a:t> </a:t>
            </a:r>
            <a:r>
              <a:rPr lang="en-US" sz="80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Gotham Medium"/>
              </a:rPr>
              <a:t>grupo</a:t>
            </a:r>
            <a:r>
              <a:rPr lang="en-US" sz="8000" dirty="0">
                <a:solidFill>
                  <a:schemeClr val="accent4">
                    <a:lumMod val="40000"/>
                    <a:lumOff val="60000"/>
                  </a:schemeClr>
                </a:solidFill>
                <a:latin typeface="Gotham Medium"/>
              </a:rPr>
              <a:t>!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07878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43F62B-73BA-B4A7-101E-F53BA7C0AC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096B617-B8A7-9371-70D2-E245EFEB32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4000"/>
          </a:blip>
          <a:srcRect l="19624" r="509" b="1646"/>
          <a:stretch/>
        </p:blipFill>
        <p:spPr>
          <a:xfrm rot="16200000">
            <a:off x="2667002" y="-2667002"/>
            <a:ext cx="6858000" cy="1219200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428E602-5468-3E49-2C67-E9D61E3AA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783" y="1957936"/>
            <a:ext cx="12192000" cy="2721427"/>
          </a:xfrm>
          <a:prstGeom prst="rect">
            <a:avLst/>
          </a:prstGeom>
          <a:solidFill>
            <a:srgbClr val="373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2284B8-969D-A7E5-6E1E-516179BF91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" y="1993900"/>
            <a:ext cx="2527301" cy="2527301"/>
          </a:xfrm>
          <a:prstGeom prst="rect">
            <a:avLst/>
          </a:prstGeom>
        </p:spPr>
      </p:pic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D76FF838-3878-8122-868D-80C79D422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5870" y="2500730"/>
            <a:ext cx="1322782" cy="1346980"/>
          </a:xfrm>
          <a:prstGeom prst="rect">
            <a:avLst/>
          </a:prstGeom>
        </p:spPr>
      </p:pic>
      <p:sp>
        <p:nvSpPr>
          <p:cNvPr id="10" name="Title 5">
            <a:extLst>
              <a:ext uri="{FF2B5EF4-FFF2-40B4-BE49-F238E27FC236}">
                <a16:creationId xmlns:a16="http://schemas.microsoft.com/office/drawing/2014/main" id="{45877BD8-0CB7-8D2B-4763-97A02D63D1F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40279" y="2356299"/>
            <a:ext cx="7829007" cy="16358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Gotham Medium"/>
              </a:rPr>
              <a:t>Parte</a:t>
            </a:r>
            <a:r>
              <a:rPr lang="en-US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Gotham Medium"/>
              </a:rPr>
              <a:t> Dos: </a:t>
            </a:r>
            <a:r>
              <a:rPr lang="es-ES" sz="5400" dirty="0">
                <a:solidFill>
                  <a:schemeClr val="accent4">
                    <a:lumMod val="20000"/>
                    <a:lumOff val="80000"/>
                  </a:schemeClr>
                </a:solidFill>
                <a:latin typeface="Gotham Medium"/>
              </a:rPr>
              <a:t>Toma de Notas y Participación Individual</a:t>
            </a:r>
            <a:endParaRPr lang="en-US" sz="4400" b="1" dirty="0">
              <a:solidFill>
                <a:schemeClr val="accent4">
                  <a:lumMod val="20000"/>
                  <a:lumOff val="80000"/>
                </a:schemeClr>
              </a:solidFill>
              <a:latin typeface="Gotham Medium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42D333-35FE-2F8C-82FB-C0EF10F205FB}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49908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373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7AE6F562-782D-DC46-92F5-39929AF391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BC51E3E-3307-4BF1-B811-320E2C93F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id="{0D81DD0A-CA8A-4719-9269-D7B1D4CA270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09057" y="-79956"/>
            <a:ext cx="10130518" cy="108144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4800" b="1" dirty="0">
                <a:solidFill>
                  <a:srgbClr val="002060"/>
                </a:solidFill>
                <a:latin typeface="Gotham Medium" pitchFamily="2" charset="0"/>
              </a:rPr>
              <a:t>Toma de Notas y Participación Individual</a:t>
            </a:r>
            <a:endParaRPr lang="en-US" sz="4000" b="1" dirty="0">
              <a:solidFill>
                <a:srgbClr val="002060"/>
              </a:solidFill>
              <a:latin typeface="Gotham Medium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6EA519-892A-6B8D-1BC8-572285C62E11}"/>
              </a:ext>
            </a:extLst>
          </p:cNvPr>
          <p:cNvSpPr txBox="1"/>
          <p:nvPr/>
        </p:nvSpPr>
        <p:spPr>
          <a:xfrm>
            <a:off x="1709058" y="1295401"/>
            <a:ext cx="1037408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>
                <a:solidFill>
                  <a:srgbClr val="C00000"/>
                </a:solidFill>
              </a:rPr>
              <a:t>A medida que cada grupo presenta su misión a la clase, escucharás y tomarás notas sobre la información relevante de cada misión</a:t>
            </a:r>
            <a:r>
              <a:rPr lang="en-US" sz="3600" dirty="0">
                <a:solidFill>
                  <a:srgbClr val="C00000"/>
                </a:solidFill>
              </a:rPr>
              <a:t>.</a:t>
            </a:r>
          </a:p>
          <a:p>
            <a:pPr marL="1200150" lvl="1" indent="-742950">
              <a:buFont typeface="+mj-lt"/>
              <a:buAutoNum type="arabicPeriod"/>
            </a:pPr>
            <a:r>
              <a:rPr lang="es-ES" sz="3600" dirty="0">
                <a:solidFill>
                  <a:srgbClr val="0070C0"/>
                </a:solidFill>
              </a:rPr>
              <a:t>Nombre de la misión y fecha de fundación</a:t>
            </a:r>
          </a:p>
          <a:p>
            <a:pPr marL="1200150" lvl="1" indent="-742950">
              <a:buFont typeface="+mj-lt"/>
              <a:buAutoNum type="arabicPeriod"/>
            </a:pPr>
            <a:r>
              <a:rPr lang="es-ES" sz="3600" dirty="0">
                <a:solidFill>
                  <a:srgbClr val="7030A0"/>
                </a:solidFill>
              </a:rPr>
              <a:t>El objetivo específico de la misión</a:t>
            </a:r>
          </a:p>
          <a:p>
            <a:pPr marL="1200150" lvl="1" indent="-742950">
              <a:buFont typeface="+mj-lt"/>
              <a:buAutoNum type="arabicPeriod"/>
            </a:pPr>
            <a:r>
              <a:rPr lang="es-ES" sz="3600" dirty="0">
                <a:solidFill>
                  <a:schemeClr val="accent6">
                    <a:lumMod val="75000"/>
                  </a:schemeClr>
                </a:solidFill>
              </a:rPr>
              <a:t>La gente de la misión</a:t>
            </a:r>
          </a:p>
          <a:p>
            <a:pPr marL="1200150" lvl="1" indent="-742950">
              <a:buFont typeface="+mj-lt"/>
              <a:buAutoNum type="arabicPeriod"/>
            </a:pPr>
            <a:r>
              <a:rPr lang="es-ES" sz="3600" dirty="0">
                <a:solidFill>
                  <a:schemeClr val="accent2">
                    <a:lumMod val="50000"/>
                  </a:schemeClr>
                </a:solidFill>
              </a:rPr>
              <a:t>Los desafíos y logros de la misión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3600" dirty="0">
                <a:solidFill>
                  <a:srgbClr val="002060"/>
                </a:solidFill>
              </a:rPr>
              <a:t>Un </a:t>
            </a:r>
            <a:r>
              <a:rPr lang="en-US" sz="3600" dirty="0" err="1">
                <a:solidFill>
                  <a:srgbClr val="002060"/>
                </a:solidFill>
              </a:rPr>
              <a:t>dato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interesante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sobre</a:t>
            </a:r>
            <a:r>
              <a:rPr lang="en-US" sz="3600" dirty="0">
                <a:solidFill>
                  <a:srgbClr val="002060"/>
                </a:solidFill>
              </a:rPr>
              <a:t> la mission</a:t>
            </a:r>
          </a:p>
          <a:p>
            <a:pPr marL="1200150" lvl="1" indent="-742950">
              <a:buFont typeface="+mj-lt"/>
              <a:buAutoNum type="arabicPeriod"/>
            </a:pPr>
            <a:r>
              <a:rPr lang="es-ES" sz="3600" dirty="0">
                <a:solidFill>
                  <a:srgbClr val="C00000"/>
                </a:solidFill>
              </a:rPr>
              <a:t>El resultado de la misión</a:t>
            </a:r>
            <a:endParaRPr lang="en-US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1301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EC8051-00F2-67AF-E18F-2A1DD04DA0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8F664F1-2CD1-3097-15E2-77B4C182CB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373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1D7C06E5-D0B9-81CA-5FEE-032F890FBD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DD3D999C-ED43-D495-732E-B0A08513A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EC36EC-0919-82FB-D973-B9A7E9A22B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C6DF319-0B9F-65F2-797F-15CA3C927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id="{7FF588DB-97F4-F9CF-B79F-0E62AFE03A1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95475" y="-79957"/>
            <a:ext cx="9944100" cy="10952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err="1">
                <a:solidFill>
                  <a:srgbClr val="C00000"/>
                </a:solidFill>
                <a:latin typeface="Gotham Medium" pitchFamily="2" charset="0"/>
                <a:cs typeface="Gotham Medium" pitchFamily="2" charset="0"/>
              </a:rPr>
              <a:t>Mapeando</a:t>
            </a:r>
            <a:r>
              <a:rPr lang="en-US" b="1" dirty="0">
                <a:solidFill>
                  <a:srgbClr val="C00000"/>
                </a:solidFill>
                <a:latin typeface="Gotham Medium" pitchFamily="2" charset="0"/>
                <a:cs typeface="Gotham Medium" pitchFamily="2" charset="0"/>
              </a:rPr>
              <a:t> las </a:t>
            </a:r>
            <a:r>
              <a:rPr lang="en-US" b="1" dirty="0" err="1">
                <a:solidFill>
                  <a:srgbClr val="C00000"/>
                </a:solidFill>
                <a:latin typeface="Gotham Medium" pitchFamily="2" charset="0"/>
                <a:cs typeface="Gotham Medium" pitchFamily="2" charset="0"/>
              </a:rPr>
              <a:t>misiones</a:t>
            </a:r>
            <a:endParaRPr lang="en-US" sz="5400" b="1" dirty="0">
              <a:solidFill>
                <a:srgbClr val="C00000"/>
              </a:solidFill>
              <a:latin typeface="Gotham Medium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52F15D-4240-37B4-A570-2471050141AB}"/>
              </a:ext>
            </a:extLst>
          </p:cNvPr>
          <p:cNvSpPr txBox="1"/>
          <p:nvPr/>
        </p:nvSpPr>
        <p:spPr>
          <a:xfrm>
            <a:off x="1966499" y="1332247"/>
            <a:ext cx="458288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>
                <a:solidFill>
                  <a:srgbClr val="0070C0"/>
                </a:solidFill>
              </a:rPr>
              <a:t>Marcarás la ubicación aproximada de cada misión en tu mapa y etiquetarás la misión con su nombre más común</a:t>
            </a:r>
            <a:r>
              <a:rPr lang="en-US" sz="4000" dirty="0"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2" name="Picture 1" descr="A blank map of Texas, showing bodies of water and bordering locations.">
            <a:extLst>
              <a:ext uri="{FF2B5EF4-FFF2-40B4-BE49-F238E27FC236}">
                <a16:creationId xmlns:a16="http://schemas.microsoft.com/office/drawing/2014/main" id="{ADF29CFE-DCBF-CDDC-62A3-B5B99AECD5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883" y="1163983"/>
            <a:ext cx="4747895" cy="4737735"/>
          </a:xfrm>
          <a:prstGeom prst="rect">
            <a:avLst/>
          </a:prstGeom>
          <a:noFill/>
          <a:ln>
            <a:noFill/>
          </a:ln>
          <a:effectLst>
            <a:outerShdw blurRad="50800" dist="50800" dir="792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958323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A1D860-CD13-A411-A9C6-5C1E53AC3D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D4574EF-6728-25A5-4413-EAAD0CF2F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3839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E4E345-289F-2531-3F84-4C724CF3DE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AA7EA72B-EE01-FAC8-02AA-D6A970AE79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6F7B5D4D-281D-4EAB-ACCC-CE499DEA2F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25C4C39-0CE2-A773-9528-326E6C143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id="{B58BBFE9-068E-A163-FBE4-447F78081A1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85950" y="-79957"/>
            <a:ext cx="10285536" cy="158344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600" dirty="0" err="1">
                <a:solidFill>
                  <a:srgbClr val="322E50"/>
                </a:solidFill>
                <a:latin typeface="Gotham Medium" pitchFamily="2" charset="0"/>
                <a:cs typeface="Gotham Medium" pitchFamily="2" charset="0"/>
              </a:rPr>
              <a:t>Billete</a:t>
            </a:r>
            <a:r>
              <a:rPr lang="en-US" sz="6600" dirty="0">
                <a:solidFill>
                  <a:srgbClr val="322E50"/>
                </a:solidFill>
                <a:latin typeface="Gotham Medium" pitchFamily="2" charset="0"/>
                <a:cs typeface="Gotham Medium" pitchFamily="2" charset="0"/>
              </a:rPr>
              <a:t> de </a:t>
            </a:r>
            <a:r>
              <a:rPr lang="en-US" sz="6600" dirty="0" err="1">
                <a:solidFill>
                  <a:srgbClr val="322E50"/>
                </a:solidFill>
                <a:latin typeface="Gotham Medium" pitchFamily="2" charset="0"/>
                <a:cs typeface="Gotham Medium" pitchFamily="2" charset="0"/>
              </a:rPr>
              <a:t>salida</a:t>
            </a:r>
            <a:br>
              <a:rPr lang="en-US" sz="6600" dirty="0">
                <a:solidFill>
                  <a:srgbClr val="322E50"/>
                </a:solidFill>
                <a:latin typeface="Gotham Medium" pitchFamily="2" charset="0"/>
                <a:cs typeface="Gotham Medium" pitchFamily="2" charset="0"/>
              </a:rPr>
            </a:br>
            <a:r>
              <a:rPr lang="es-ES" sz="3800" dirty="0">
                <a:latin typeface="Gotham Medium"/>
              </a:rPr>
              <a:t>Sigue las instrucciones para completar tu ticket de salida</a:t>
            </a:r>
            <a:endParaRPr lang="en-US" sz="3800" dirty="0">
              <a:latin typeface="Gotham Medium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C0F7FA-B471-7AB3-DB52-BB29AF8A5F10}"/>
              </a:ext>
            </a:extLst>
          </p:cNvPr>
          <p:cNvSpPr txBox="1"/>
          <p:nvPr/>
        </p:nvSpPr>
        <p:spPr>
          <a:xfrm>
            <a:off x="2847626" y="1719106"/>
            <a:ext cx="550330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>
                <a:solidFill>
                  <a:srgbClr val="002060"/>
                </a:solidFill>
              </a:rPr>
              <a:t>Responde a las indicaciones de tu ticket de salida</a:t>
            </a:r>
            <a:r>
              <a:rPr lang="en-US" sz="4000" dirty="0">
                <a:solidFill>
                  <a:srgbClr val="002060"/>
                </a:solidFill>
              </a:rPr>
              <a:t>.</a:t>
            </a:r>
          </a:p>
          <a:p>
            <a:pPr algn="ctr"/>
            <a:endParaRPr lang="en-US" sz="1600" dirty="0">
              <a:solidFill>
                <a:srgbClr val="C00000"/>
              </a:solidFill>
            </a:endParaRPr>
          </a:p>
          <a:p>
            <a:pPr algn="ctr"/>
            <a:endParaRPr lang="en-US" sz="1600" dirty="0">
              <a:solidFill>
                <a:srgbClr val="C00000"/>
              </a:solidFill>
            </a:endParaRPr>
          </a:p>
          <a:p>
            <a:pPr algn="ctr"/>
            <a:r>
              <a:rPr lang="en-US" sz="4000" dirty="0">
                <a:solidFill>
                  <a:srgbClr val="00B050"/>
                </a:solidFill>
              </a:rPr>
              <a:t>Habla con </a:t>
            </a:r>
            <a:r>
              <a:rPr lang="en-US" sz="4000" dirty="0" err="1">
                <a:solidFill>
                  <a:srgbClr val="00B050"/>
                </a:solidFill>
              </a:rPr>
              <a:t>una</a:t>
            </a:r>
            <a:r>
              <a:rPr lang="en-US" sz="4000" dirty="0">
                <a:solidFill>
                  <a:srgbClr val="00B050"/>
                </a:solidFill>
              </a:rPr>
              <a:t> pareja</a:t>
            </a:r>
          </a:p>
        </p:txBody>
      </p:sp>
      <p:pic>
        <p:nvPicPr>
          <p:cNvPr id="13" name="Picture 12" descr="Magnifying glass and question mark">
            <a:extLst>
              <a:ext uri="{FF2B5EF4-FFF2-40B4-BE49-F238E27FC236}">
                <a16:creationId xmlns:a16="http://schemas.microsoft.com/office/drawing/2014/main" id="{38315105-581C-5EF7-EC3A-0FE5A0DB98F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85" t="7619" r="22945"/>
          <a:stretch/>
        </p:blipFill>
        <p:spPr>
          <a:xfrm>
            <a:off x="8556219" y="1916697"/>
            <a:ext cx="3237988" cy="3188678"/>
          </a:xfrm>
          <a:prstGeom prst="rect">
            <a:avLst/>
          </a:prstGeom>
          <a:effectLst>
            <a:outerShdw blurRad="50800" dist="50800" dir="816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B61201D7-F258-5E52-A9DA-F2D273723F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673891" y="3385658"/>
            <a:ext cx="1071092" cy="1071092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BCF9E69F-6CC1-6FDA-6414-BCD24A05B8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722918" y="1916697"/>
            <a:ext cx="925793" cy="92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0789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7346E6-CA05-AD40-C089-2723528F32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FBB4CFA-9D1A-8FC1-6EF0-3F57CDC67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5389311" y="-5390574"/>
            <a:ext cx="1524002" cy="12284631"/>
          </a:xfrm>
          <a:prstGeom prst="rect">
            <a:avLst/>
          </a:prstGeom>
          <a:solidFill>
            <a:srgbClr val="373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D0408B43-3DAF-B348-CB50-4B140CDEA5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E864D192-99F5-7A0D-C165-11384263A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5313" y="220479"/>
            <a:ext cx="976941" cy="9948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333EF5E-871D-38C5-8222-28FFB2468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308510" y="6488668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593CF87C-B87F-28C2-90D9-833A8C0CDF7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48337" y="133433"/>
            <a:ext cx="8405949" cy="13803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300" dirty="0" err="1">
                <a:solidFill>
                  <a:schemeClr val="bg1"/>
                </a:solidFill>
                <a:latin typeface="Gotham Medium"/>
              </a:rPr>
              <a:t>Comparte</a:t>
            </a:r>
            <a:r>
              <a:rPr lang="en-US" sz="7300" dirty="0">
                <a:solidFill>
                  <a:schemeClr val="bg1"/>
                </a:solidFill>
                <a:latin typeface="Gotham Medium"/>
              </a:rPr>
              <a:t> con la </a:t>
            </a:r>
            <a:r>
              <a:rPr lang="en-US" sz="7300" dirty="0" err="1">
                <a:solidFill>
                  <a:schemeClr val="bg1"/>
                </a:solidFill>
                <a:latin typeface="Gotham Medium"/>
              </a:rPr>
              <a:t>clase</a:t>
            </a:r>
            <a:r>
              <a:rPr lang="en-US" sz="7300" dirty="0">
                <a:solidFill>
                  <a:schemeClr val="bg1"/>
                </a:solidFill>
                <a:latin typeface="Gotham Medium"/>
              </a:rPr>
              <a:t> </a:t>
            </a:r>
            <a:r>
              <a:rPr lang="en-US" sz="7300" dirty="0">
                <a:solidFill>
                  <a:schemeClr val="bg2">
                    <a:lumMod val="25000"/>
                  </a:schemeClr>
                </a:solidFill>
                <a:latin typeface="Gotham Medium"/>
              </a:rPr>
              <a:t>2</a:t>
            </a:r>
            <a:r>
              <a:rPr lang="en-US" sz="7300" dirty="0">
                <a:solidFill>
                  <a:schemeClr val="bg1"/>
                </a:solidFill>
                <a:latin typeface="Gotham Medium"/>
              </a:rPr>
              <a:t> </a:t>
            </a:r>
            <a:endParaRPr lang="en-US" sz="2800" dirty="0">
              <a:solidFill>
                <a:schemeClr val="bg1"/>
              </a:solidFill>
              <a:latin typeface="Gotham Medium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62DD5766-0FB8-1256-1674-2190E4C16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2041954" y="3476209"/>
            <a:ext cx="925793" cy="925793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33C6285F-9C5C-37DA-6820-1661FCA0F8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2114603" y="1959430"/>
            <a:ext cx="1071092" cy="1071092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66448883-9C03-5255-B3FE-E67F0E1FEB6C}"/>
              </a:ext>
            </a:extLst>
          </p:cNvPr>
          <p:cNvSpPr/>
          <p:nvPr/>
        </p:nvSpPr>
        <p:spPr>
          <a:xfrm>
            <a:off x="3000271" y="1744483"/>
            <a:ext cx="8405950" cy="1286040"/>
          </a:xfrm>
          <a:prstGeom prst="wedgeRoundRectCallout">
            <a:avLst>
              <a:gd name="adj1" fmla="val -62918"/>
              <a:gd name="adj2" fmla="val 32415"/>
              <a:gd name="adj3" fmla="val 16667"/>
            </a:avLst>
          </a:prstGeom>
          <a:solidFill>
            <a:schemeClr val="bg1">
              <a:lumMod val="95000"/>
            </a:schemeClr>
          </a:solidFill>
          <a:ln w="38100">
            <a:solidFill>
              <a:srgbClr val="002060"/>
            </a:solidFill>
          </a:ln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31750">
              <a:lnSpc>
                <a:spcPct val="110000"/>
              </a:lnSpc>
              <a:spcAft>
                <a:spcPts val="600"/>
              </a:spcAft>
              <a:defRPr/>
            </a:pPr>
            <a:r>
              <a:rPr lang="es-ES" sz="3600" kern="0" dirty="0">
                <a:solidFill>
                  <a:srgbClr val="C00000"/>
                </a:solidFill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Uno de los retos que hemos aprendido en las misiones es __________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4BFF84B5-6176-CFAD-6778-204D46C3C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11123" y="2059517"/>
            <a:ext cx="1071093" cy="1071093"/>
          </a:xfrm>
          <a:prstGeom prst="rect">
            <a:avLst/>
          </a:prstGeom>
        </p:spPr>
      </p:pic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2659EC16-A066-F73F-6024-5FA133F2C1D3}"/>
              </a:ext>
            </a:extLst>
          </p:cNvPr>
          <p:cNvSpPr/>
          <p:nvPr/>
        </p:nvSpPr>
        <p:spPr>
          <a:xfrm>
            <a:off x="554437" y="3429000"/>
            <a:ext cx="8567262" cy="1286040"/>
          </a:xfrm>
          <a:prstGeom prst="wedgeRoundRectCallout">
            <a:avLst>
              <a:gd name="adj1" fmla="val 63507"/>
              <a:gd name="adj2" fmla="val 36750"/>
              <a:gd name="adj3" fmla="val 16667"/>
            </a:avLst>
          </a:prstGeom>
          <a:solidFill>
            <a:schemeClr val="bg1">
              <a:lumMod val="95000"/>
            </a:schemeClr>
          </a:solidFill>
          <a:ln w="38100">
            <a:solidFill>
              <a:srgbClr val="002060"/>
            </a:solidFill>
          </a:ln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31750">
              <a:lnSpc>
                <a:spcPct val="110000"/>
              </a:lnSpc>
              <a:spcAft>
                <a:spcPts val="600"/>
              </a:spcAft>
              <a:defRPr/>
            </a:pPr>
            <a:r>
              <a:rPr lang="es-ES" sz="3600" kern="0" dirty="0">
                <a:solidFill>
                  <a:srgbClr val="C00000"/>
                </a:solidFill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Un logro que hemos aprendido en las misiones es ________</a:t>
            </a:r>
            <a:endParaRPr kumimoji="0" lang="en-US" sz="13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1C504A20-47DB-3421-C988-1B23EAA1D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699627" y="3602343"/>
            <a:ext cx="1071093" cy="1071093"/>
          </a:xfrm>
          <a:prstGeom prst="rect">
            <a:avLst/>
          </a:prstGeom>
        </p:spPr>
      </p:pic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6277190F-F1B9-FBC0-ADE7-BA7BC81CA634}"/>
              </a:ext>
            </a:extLst>
          </p:cNvPr>
          <p:cNvSpPr/>
          <p:nvPr/>
        </p:nvSpPr>
        <p:spPr>
          <a:xfrm>
            <a:off x="2040673" y="5009533"/>
            <a:ext cx="9879981" cy="1286040"/>
          </a:xfrm>
          <a:prstGeom prst="wedgeRoundRectCallout">
            <a:avLst>
              <a:gd name="adj1" fmla="val -56336"/>
              <a:gd name="adj2" fmla="val 32415"/>
              <a:gd name="adj3" fmla="val 16667"/>
            </a:avLst>
          </a:prstGeom>
          <a:solidFill>
            <a:schemeClr val="bg1">
              <a:lumMod val="95000"/>
            </a:schemeClr>
          </a:solidFill>
          <a:ln w="38100">
            <a:solidFill>
              <a:srgbClr val="002060"/>
            </a:solidFill>
          </a:ln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31750">
              <a:lnSpc>
                <a:spcPct val="110000"/>
              </a:lnSpc>
              <a:spcAft>
                <a:spcPts val="600"/>
              </a:spcAft>
              <a:defRPr/>
            </a:pPr>
            <a:r>
              <a:rPr lang="es-ES" sz="3000" kern="0" dirty="0">
                <a:solidFill>
                  <a:srgbClr val="C00000"/>
                </a:solidFill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Creo que el Sistema de Presidios de Misión en Texas acabará teniendo </a:t>
            </a:r>
            <a:r>
              <a:rPr lang="es-ES" sz="3000" b="1" u="sng" kern="0" dirty="0">
                <a:solidFill>
                  <a:srgbClr val="C00000"/>
                </a:solidFill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éxito</a:t>
            </a:r>
            <a:r>
              <a:rPr lang="es-ES" sz="3000" kern="0" dirty="0">
                <a:solidFill>
                  <a:srgbClr val="C00000"/>
                </a:solidFill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s-ES" sz="3000" b="1" u="sng" kern="0" dirty="0">
                <a:solidFill>
                  <a:srgbClr val="C00000"/>
                </a:solidFill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fracasando</a:t>
            </a:r>
            <a:r>
              <a:rPr lang="es-ES" sz="3000" kern="0" dirty="0">
                <a:solidFill>
                  <a:srgbClr val="C00000"/>
                </a:solidFill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. Las pruebas que respaldan mi afirmación son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D8E1B800-52D7-A82A-E79F-171539BC14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71346" y="5224480"/>
            <a:ext cx="1071093" cy="1071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928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3839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A5ACA2-3436-B048-BAB2-05A7A5B3B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D0DFCA26-F947-4F47-A71A-87D2B4E67C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id="{38EDB2C2-3372-48DF-A685-9A05E9BB395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85950" y="-79957"/>
            <a:ext cx="10285536" cy="158344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600" dirty="0" err="1">
                <a:solidFill>
                  <a:srgbClr val="322E50"/>
                </a:solidFill>
                <a:latin typeface="Gotham Medium" pitchFamily="2" charset="0"/>
                <a:cs typeface="Gotham Medium" pitchFamily="2" charset="0"/>
              </a:rPr>
              <a:t>Calentamiento</a:t>
            </a:r>
            <a:br>
              <a:rPr lang="en-US" sz="6600" dirty="0">
                <a:solidFill>
                  <a:srgbClr val="322E50"/>
                </a:solidFill>
                <a:latin typeface="Gotham Medium" pitchFamily="2" charset="0"/>
                <a:cs typeface="Gotham Medium" pitchFamily="2" charset="0"/>
              </a:rPr>
            </a:br>
            <a:r>
              <a:rPr lang="es-ES" sz="3600" dirty="0">
                <a:latin typeface="Gotham Medium"/>
              </a:rPr>
              <a:t>Sigue las instrucciones para completar tu calentamiento</a:t>
            </a:r>
            <a:endParaRPr lang="en-US" sz="3600" dirty="0">
              <a:latin typeface="Gotham Medium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E2A8A37-D9E0-5A14-43BC-D31AB53A82C4}"/>
              </a:ext>
            </a:extLst>
          </p:cNvPr>
          <p:cNvSpPr txBox="1"/>
          <p:nvPr/>
        </p:nvSpPr>
        <p:spPr>
          <a:xfrm>
            <a:off x="2847626" y="1719106"/>
            <a:ext cx="550330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>
                <a:solidFill>
                  <a:srgbClr val="002060"/>
                </a:solidFill>
              </a:rPr>
              <a:t>Responde a las indicaciones de tu calentamiento</a:t>
            </a:r>
            <a:r>
              <a:rPr lang="en-US" sz="4000" dirty="0">
                <a:solidFill>
                  <a:srgbClr val="002060"/>
                </a:solidFill>
              </a:rPr>
              <a:t>.</a:t>
            </a:r>
          </a:p>
          <a:p>
            <a:pPr algn="ctr"/>
            <a:endParaRPr lang="en-US" sz="1600" dirty="0">
              <a:solidFill>
                <a:srgbClr val="C00000"/>
              </a:solidFill>
            </a:endParaRPr>
          </a:p>
          <a:p>
            <a:pPr algn="ctr"/>
            <a:endParaRPr lang="en-US" sz="1600" dirty="0">
              <a:solidFill>
                <a:srgbClr val="C00000"/>
              </a:solidFill>
            </a:endParaRPr>
          </a:p>
          <a:p>
            <a:pPr algn="ctr"/>
            <a:r>
              <a:rPr lang="en-US" sz="4000" dirty="0">
                <a:solidFill>
                  <a:srgbClr val="00B050"/>
                </a:solidFill>
              </a:rPr>
              <a:t>Habla con </a:t>
            </a:r>
            <a:r>
              <a:rPr lang="en-US" sz="4000" dirty="0" err="1">
                <a:solidFill>
                  <a:srgbClr val="00B050"/>
                </a:solidFill>
              </a:rPr>
              <a:t>una</a:t>
            </a:r>
            <a:r>
              <a:rPr lang="en-US" sz="4000" dirty="0">
                <a:solidFill>
                  <a:srgbClr val="00B050"/>
                </a:solidFill>
              </a:rPr>
              <a:t> pareja</a:t>
            </a:r>
          </a:p>
        </p:txBody>
      </p:sp>
      <p:pic>
        <p:nvPicPr>
          <p:cNvPr id="13" name="Picture 12" descr="Magnifying glass and question mark">
            <a:extLst>
              <a:ext uri="{FF2B5EF4-FFF2-40B4-BE49-F238E27FC236}">
                <a16:creationId xmlns:a16="http://schemas.microsoft.com/office/drawing/2014/main" id="{85247DD4-135A-C3E1-6645-712F0D8A450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85" t="7619" r="22945"/>
          <a:stretch/>
        </p:blipFill>
        <p:spPr>
          <a:xfrm>
            <a:off x="8556219" y="1916697"/>
            <a:ext cx="3237988" cy="3188678"/>
          </a:xfrm>
          <a:prstGeom prst="rect">
            <a:avLst/>
          </a:prstGeom>
          <a:effectLst>
            <a:outerShdw blurRad="50800" dist="50800" dir="816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8F161DEC-99B7-1032-5315-5126007ED3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673891" y="3385658"/>
            <a:ext cx="1071092" cy="1071092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12C79970-0CFD-5DBD-F96D-C07D2F6B7E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722918" y="1916697"/>
            <a:ext cx="925793" cy="92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356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5389311" y="-5390574"/>
            <a:ext cx="1524002" cy="12284631"/>
          </a:xfrm>
          <a:prstGeom prst="rect">
            <a:avLst/>
          </a:prstGeom>
          <a:solidFill>
            <a:srgbClr val="373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7B4D059F-65A8-8C4D-8411-207E58E1B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5313" y="220479"/>
            <a:ext cx="976941" cy="994812"/>
          </a:xfrm>
          <a:prstGeom prst="rect">
            <a:avLst/>
          </a:prstGeom>
        </p:spPr>
      </p:pic>
      <p:sp>
        <p:nvSpPr>
          <p:cNvPr id="9" name="TextBox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308510" y="6488668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43ED4920-A314-C832-2A0D-1BE434B25E3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48337" y="133433"/>
            <a:ext cx="8405949" cy="13803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300" dirty="0" err="1">
                <a:solidFill>
                  <a:schemeClr val="bg1"/>
                </a:solidFill>
                <a:latin typeface="Gotham Medium"/>
              </a:rPr>
              <a:t>Comparte</a:t>
            </a:r>
            <a:r>
              <a:rPr lang="en-US" sz="7300" dirty="0">
                <a:solidFill>
                  <a:schemeClr val="bg1"/>
                </a:solidFill>
                <a:latin typeface="Gotham Medium"/>
              </a:rPr>
              <a:t> con la </a:t>
            </a:r>
            <a:r>
              <a:rPr lang="en-US" sz="7300" dirty="0" err="1">
                <a:solidFill>
                  <a:schemeClr val="bg1"/>
                </a:solidFill>
                <a:latin typeface="Gotham Medium"/>
              </a:rPr>
              <a:t>clase</a:t>
            </a:r>
            <a:endParaRPr lang="en-US" sz="2800" dirty="0">
              <a:solidFill>
                <a:schemeClr val="bg1"/>
              </a:solidFill>
              <a:latin typeface="Gotham Medium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DA59F008-7EEC-2B33-BA5B-D33396B3E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2041954" y="3476209"/>
            <a:ext cx="925793" cy="925793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79CA3EA1-1001-B7A5-A421-32610B193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2114603" y="1959430"/>
            <a:ext cx="1071092" cy="1071092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C8EE2F8C-2D85-FAC7-AB6D-6DE476A140B6}"/>
              </a:ext>
            </a:extLst>
          </p:cNvPr>
          <p:cNvSpPr/>
          <p:nvPr/>
        </p:nvSpPr>
        <p:spPr>
          <a:xfrm>
            <a:off x="3000270" y="1744483"/>
            <a:ext cx="8793937" cy="1286040"/>
          </a:xfrm>
          <a:prstGeom prst="wedgeRoundRectCallout">
            <a:avLst>
              <a:gd name="adj1" fmla="val -62918"/>
              <a:gd name="adj2" fmla="val 32415"/>
              <a:gd name="adj3" fmla="val 16667"/>
            </a:avLst>
          </a:prstGeom>
          <a:solidFill>
            <a:schemeClr val="bg1">
              <a:lumMod val="95000"/>
            </a:schemeClr>
          </a:solidFill>
          <a:ln w="38100">
            <a:solidFill>
              <a:srgbClr val="002060"/>
            </a:solidFill>
          </a:ln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31750">
              <a:lnSpc>
                <a:spcPct val="110000"/>
              </a:lnSpc>
              <a:spcAft>
                <a:spcPts val="600"/>
              </a:spcAft>
              <a:defRPr/>
            </a:pPr>
            <a:r>
              <a:rPr lang="es-ES" sz="3200" kern="0" dirty="0">
                <a:solidFill>
                  <a:srgbClr val="C00000"/>
                </a:solidFill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Una cosa que sabemos sobre el Sistema de Presidios de Misión en Texas es __________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CBACD64-9386-8056-1EFA-A1EF9055EA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11123" y="2059517"/>
            <a:ext cx="1071093" cy="1071093"/>
          </a:xfrm>
          <a:prstGeom prst="rect">
            <a:avLst/>
          </a:prstGeom>
        </p:spPr>
      </p:pic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3D76E0F3-2D09-5372-43D2-FEEE4EF97298}"/>
              </a:ext>
            </a:extLst>
          </p:cNvPr>
          <p:cNvSpPr/>
          <p:nvPr/>
        </p:nvSpPr>
        <p:spPr>
          <a:xfrm>
            <a:off x="554436" y="3429000"/>
            <a:ext cx="8793937" cy="1286040"/>
          </a:xfrm>
          <a:prstGeom prst="wedgeRoundRectCallout">
            <a:avLst>
              <a:gd name="adj1" fmla="val 63507"/>
              <a:gd name="adj2" fmla="val 36750"/>
              <a:gd name="adj3" fmla="val 16667"/>
            </a:avLst>
          </a:prstGeom>
          <a:solidFill>
            <a:schemeClr val="bg1">
              <a:lumMod val="95000"/>
            </a:schemeClr>
          </a:solidFill>
          <a:ln w="38100">
            <a:solidFill>
              <a:srgbClr val="002060"/>
            </a:solidFill>
          </a:ln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31750">
              <a:lnSpc>
                <a:spcPct val="110000"/>
              </a:lnSpc>
              <a:spcAft>
                <a:spcPts val="600"/>
              </a:spcAft>
              <a:defRPr/>
            </a:pPr>
            <a:r>
              <a:rPr lang="es-ES" sz="3600" kern="0" dirty="0">
                <a:solidFill>
                  <a:srgbClr val="C00000"/>
                </a:solidFill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Un problema que sabemos que ocurrió en algunas misiones de Texas fue ________</a:t>
            </a:r>
            <a:endParaRPr kumimoji="0" lang="en-US" sz="13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09683F68-FF62-FC6D-AE8C-1258E042E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699627" y="3602343"/>
            <a:ext cx="1071093" cy="1071093"/>
          </a:xfrm>
          <a:prstGeom prst="rect">
            <a:avLst/>
          </a:prstGeom>
        </p:spPr>
      </p:pic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2AF7437E-7765-791E-E16D-C91F7EF68EEE}"/>
              </a:ext>
            </a:extLst>
          </p:cNvPr>
          <p:cNvSpPr/>
          <p:nvPr/>
        </p:nvSpPr>
        <p:spPr>
          <a:xfrm>
            <a:off x="3119216" y="5009533"/>
            <a:ext cx="8793937" cy="1286040"/>
          </a:xfrm>
          <a:prstGeom prst="wedgeRoundRectCallout">
            <a:avLst>
              <a:gd name="adj1" fmla="val -62918"/>
              <a:gd name="adj2" fmla="val 32415"/>
              <a:gd name="adj3" fmla="val 16667"/>
            </a:avLst>
          </a:prstGeom>
          <a:solidFill>
            <a:schemeClr val="bg1">
              <a:lumMod val="95000"/>
            </a:schemeClr>
          </a:solidFill>
          <a:ln w="38100">
            <a:solidFill>
              <a:srgbClr val="002060"/>
            </a:solidFill>
          </a:ln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31750">
              <a:lnSpc>
                <a:spcPct val="110000"/>
              </a:lnSpc>
              <a:spcAft>
                <a:spcPts val="600"/>
              </a:spcAft>
              <a:defRPr/>
            </a:pPr>
            <a:r>
              <a:rPr lang="es-ES" sz="3600" kern="0" dirty="0">
                <a:solidFill>
                  <a:srgbClr val="C00000"/>
                </a:solidFill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Una pregunta que tengo sobre las misiones de Texas es __________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28ED29ED-96BD-3CCB-E705-3BFEA16D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54436" y="5224480"/>
            <a:ext cx="1071093" cy="1071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227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5389311" y="-5390574"/>
            <a:ext cx="1524002" cy="12284631"/>
          </a:xfrm>
          <a:prstGeom prst="rect">
            <a:avLst/>
          </a:prstGeom>
          <a:solidFill>
            <a:srgbClr val="373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7B4D059F-65A8-8C4D-8411-207E58E1B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5313" y="220479"/>
            <a:ext cx="976941" cy="994812"/>
          </a:xfrm>
          <a:prstGeom prst="rect">
            <a:avLst/>
          </a:prstGeom>
        </p:spPr>
      </p:pic>
      <p:sp>
        <p:nvSpPr>
          <p:cNvPr id="9" name="TextBox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271E54FE-3228-FC83-2DD5-6D5162FC709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35479" y="13062"/>
            <a:ext cx="8240486" cy="13803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dirty="0" err="1">
                <a:solidFill>
                  <a:schemeClr val="bg1"/>
                </a:solidFill>
                <a:latin typeface="Gotham Medium"/>
              </a:rPr>
              <a:t>Pregunta</a:t>
            </a:r>
            <a:r>
              <a:rPr lang="en-US" sz="8000" dirty="0">
                <a:solidFill>
                  <a:schemeClr val="bg1"/>
                </a:solidFill>
                <a:latin typeface="Gotham Medium"/>
              </a:rPr>
              <a:t> </a:t>
            </a:r>
            <a:r>
              <a:rPr lang="en-US" sz="8000" dirty="0" err="1">
                <a:solidFill>
                  <a:schemeClr val="bg1"/>
                </a:solidFill>
                <a:latin typeface="Gotham Medium"/>
              </a:rPr>
              <a:t>esencial</a:t>
            </a:r>
            <a:endParaRPr lang="en-US" sz="8000" dirty="0">
              <a:solidFill>
                <a:schemeClr val="bg1"/>
              </a:solidFill>
              <a:latin typeface="Gotham Medium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A5CE043-7D6D-0005-11A2-0CC564E0D17E}"/>
              </a:ext>
            </a:extLst>
          </p:cNvPr>
          <p:cNvSpPr txBox="1"/>
          <p:nvPr/>
        </p:nvSpPr>
        <p:spPr>
          <a:xfrm>
            <a:off x="1045029" y="1828800"/>
            <a:ext cx="103632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s-ES" sz="6000" dirty="0">
                <a:solidFill>
                  <a:srgbClr val="002060"/>
                </a:solidFill>
                <a:latin typeface="Calibri" panose="020F0502020204030204"/>
              </a:rPr>
              <a:t>Cuáles son las personas, lugares, eventos e información clave relacionados con misiones españolas significativas en Texas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74107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5389311" y="-5390574"/>
            <a:ext cx="1524002" cy="12284631"/>
          </a:xfrm>
          <a:prstGeom prst="rect">
            <a:avLst/>
          </a:prstGeom>
          <a:solidFill>
            <a:srgbClr val="373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7B4D059F-65A8-8C4D-8411-207E58E1B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5313" y="220479"/>
            <a:ext cx="976941" cy="994812"/>
          </a:xfrm>
          <a:prstGeom prst="rect">
            <a:avLst/>
          </a:prstGeom>
        </p:spPr>
      </p:pic>
      <p:sp>
        <p:nvSpPr>
          <p:cNvPr id="9" name="TextBox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C6CC9DF-77CB-675E-BB9A-652A235CC72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35478" y="13061"/>
            <a:ext cx="8493035" cy="1490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7400" dirty="0">
                <a:solidFill>
                  <a:schemeClr val="bg1"/>
                </a:solidFill>
                <a:latin typeface="Gotham Medium"/>
              </a:rPr>
              <a:t>En la lección de hoy...</a:t>
            </a:r>
            <a:endParaRPr lang="en-US" sz="7400" dirty="0">
              <a:solidFill>
                <a:schemeClr val="bg1"/>
              </a:solidFill>
              <a:latin typeface="Gotham Medium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58F755-2814-BAC0-DB9A-A059B16CACA3}"/>
              </a:ext>
            </a:extLst>
          </p:cNvPr>
          <p:cNvSpPr txBox="1"/>
          <p:nvPr/>
        </p:nvSpPr>
        <p:spPr>
          <a:xfrm>
            <a:off x="587829" y="1785257"/>
            <a:ext cx="1109254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0" indent="-742950">
              <a:buFont typeface="+mj-lt"/>
              <a:buAutoNum type="arabicPeriod"/>
              <a:defRPr/>
            </a:pPr>
            <a:r>
              <a:rPr lang="es-ES" sz="4000" b="1" i="1" u="sng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Examinaremos</a:t>
            </a:r>
            <a:r>
              <a:rPr lang="es-ES" sz="4000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 información significativa relacionada con siete destacadas misiones españolas establecidas en Texas durante la era colonial española</a:t>
            </a:r>
            <a:r>
              <a:rPr kumimoji="0" lang="en-US" sz="4000" i="1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742950" lvl="0" indent="-742950">
              <a:buFont typeface="+mj-lt"/>
              <a:buAutoNum type="arabicPeriod"/>
              <a:defRPr/>
            </a:pPr>
            <a:r>
              <a:rPr lang="es-ES" sz="4000" b="1" i="1" u="sng" dirty="0">
                <a:solidFill>
                  <a:srgbClr val="C00000"/>
                </a:solidFill>
                <a:latin typeface="Calibri" panose="020F0502020204030204"/>
              </a:rPr>
              <a:t>Trabajaré</a:t>
            </a:r>
            <a:r>
              <a:rPr lang="es-ES" sz="4000" dirty="0">
                <a:solidFill>
                  <a:srgbClr val="C00000"/>
                </a:solidFill>
                <a:latin typeface="Calibri" panose="020F0502020204030204"/>
              </a:rPr>
              <a:t> con mi grupo para investigar una misión. Presentaré mis hallazgos a la clase y tomaré notas sobre la información relevante cuando otros grupos lo presenten</a:t>
            </a:r>
            <a:r>
              <a:rPr kumimoji="0" lang="en-US" sz="4000" i="1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4697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373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7AE6F562-782D-DC46-92F5-39929AF391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BC51E3E-3307-4BF1-B811-320E2C93F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279598" y="6488668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ok" pitchFamily="2" charset="0"/>
                <a:cs typeface="Gotham Book" pitchFamily="2" charset="0"/>
              </a:rPr>
              <a:t>https://education.texashistory.unt.edu</a:t>
            </a:r>
            <a:endParaRPr lang="en-US" dirty="0"/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id="{0D81DD0A-CA8A-4719-9269-D7B1D4CA270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54629" y="-79956"/>
            <a:ext cx="10184946" cy="10596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b="1" u="sng" dirty="0">
                <a:solidFill>
                  <a:srgbClr val="322E50"/>
                </a:solidFill>
                <a:latin typeface="Gotham Medium" pitchFamily="2" charset="0"/>
                <a:cs typeface="Gotham Medium" pitchFamily="2" charset="0"/>
              </a:rPr>
              <a:t>Esta </a:t>
            </a:r>
            <a:r>
              <a:rPr lang="en-US" sz="5400" b="1" u="sng" dirty="0" err="1">
                <a:solidFill>
                  <a:srgbClr val="322E50"/>
                </a:solidFill>
                <a:latin typeface="Gotham Medium" pitchFamily="2" charset="0"/>
                <a:cs typeface="Gotham Medium" pitchFamily="2" charset="0"/>
              </a:rPr>
              <a:t>tarea</a:t>
            </a:r>
            <a:r>
              <a:rPr lang="en-US" sz="5400" b="1" u="sng" dirty="0">
                <a:solidFill>
                  <a:srgbClr val="322E50"/>
                </a:solidFill>
                <a:latin typeface="Gotham Medium" pitchFamily="2" charset="0"/>
                <a:cs typeface="Gotham Medium" pitchFamily="2" charset="0"/>
              </a:rPr>
              <a:t> </a:t>
            </a:r>
            <a:r>
              <a:rPr lang="en-US" sz="5400" b="1" u="sng" dirty="0" err="1">
                <a:solidFill>
                  <a:srgbClr val="322E50"/>
                </a:solidFill>
                <a:latin typeface="Gotham Medium" pitchFamily="2" charset="0"/>
                <a:cs typeface="Gotham Medium" pitchFamily="2" charset="0"/>
              </a:rPr>
              <a:t>consta</a:t>
            </a:r>
            <a:r>
              <a:rPr lang="en-US" sz="5400" b="1" u="sng" dirty="0">
                <a:solidFill>
                  <a:srgbClr val="322E50"/>
                </a:solidFill>
                <a:latin typeface="Gotham Medium" pitchFamily="2" charset="0"/>
                <a:cs typeface="Gotham Medium" pitchFamily="2" charset="0"/>
              </a:rPr>
              <a:t> de dos partes:</a:t>
            </a:r>
            <a:endParaRPr lang="en-US" sz="4800" b="1" u="sng" dirty="0">
              <a:latin typeface="Gotham Medium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9B4DB7-F963-2274-5AA7-AFDA48C4D43C}"/>
              </a:ext>
            </a:extLst>
          </p:cNvPr>
          <p:cNvSpPr txBox="1"/>
          <p:nvPr/>
        </p:nvSpPr>
        <p:spPr>
          <a:xfrm>
            <a:off x="1777015" y="978284"/>
            <a:ext cx="10317014" cy="6513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s-ES" sz="4000" b="1" u="sng" kern="100" dirty="0">
                <a:solidFill>
                  <a:srgbClr val="C00000"/>
                </a:solidFill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Parte Uno: Proyecto de Grupo y Presentación</a:t>
            </a:r>
            <a:r>
              <a:rPr lang="en-US" sz="4400" b="1" u="sng" kern="100" dirty="0">
                <a:solidFill>
                  <a:srgbClr val="C00000"/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4400" kern="100" dirty="0">
              <a:solidFill>
                <a:srgbClr val="C000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buFont typeface="+mj-lt"/>
              <a:buAutoNum type="arabicPeriod"/>
            </a:pPr>
            <a:r>
              <a:rPr lang="es-ES" sz="2500" kern="100" dirty="0">
                <a:solidFill>
                  <a:schemeClr val="tx2">
                    <a:lumMod val="75000"/>
                    <a:lumOff val="25000"/>
                  </a:schemeClr>
                </a:solidFill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Se te asignará a un grupo. A tu grupo se le asignará una misión española en Texas. Como grupo, leeréis un pasaje sobre vuestra misión y utilizaréis esa lectura para crear una presentación de diapositivas sobre vuestra misión</a:t>
            </a:r>
            <a:r>
              <a:rPr lang="en-US" sz="2500" kern="10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2500" kern="100" dirty="0">
              <a:solidFill>
                <a:schemeClr val="tx2">
                  <a:lumMod val="75000"/>
                  <a:lumOff val="2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s-ES" sz="2500" kern="100" dirty="0">
                <a:solidFill>
                  <a:srgbClr val="00B050"/>
                </a:solidFill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Debes seguir las instrucciones de la presentación para completar esta presentación. Luego presentarás tu misión a la clase</a:t>
            </a:r>
            <a:r>
              <a:rPr lang="en-US" sz="2500" kern="100" dirty="0">
                <a:solidFill>
                  <a:srgbClr val="00B050"/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2500" kern="100" dirty="0">
              <a:solidFill>
                <a:srgbClr val="00B05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s-ES" sz="4000" b="1" u="sng" kern="100" dirty="0">
                <a:solidFill>
                  <a:srgbClr val="7030A0"/>
                </a:solidFill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Parte Dos: Toma de Notas Individual y Participación</a:t>
            </a:r>
            <a:endParaRPr lang="en-US" sz="4000" kern="100" dirty="0">
              <a:solidFill>
                <a:srgbClr val="7030A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s-ES" sz="2300" kern="100" dirty="0">
                <a:solidFill>
                  <a:schemeClr val="accent2">
                    <a:lumMod val="75000"/>
                  </a:schemeClr>
                </a:solidFill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Mientras otros grupos presentan, tomarás notas sobre información clave de cada misión. Serás respetuoso y atento a cada presentación y tomarás notas precisas, haciendo preguntas cuando sea apropiado</a:t>
            </a:r>
            <a:r>
              <a:rPr lang="en-US" sz="2300" kern="100" dirty="0">
                <a:solidFill>
                  <a:schemeClr val="accent2">
                    <a:lumMod val="75000"/>
                  </a:schemeClr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2300" kern="100" dirty="0">
              <a:solidFill>
                <a:schemeClr val="accent2">
                  <a:lumMod val="7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159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5389311" y="-5390574"/>
            <a:ext cx="1524002" cy="12284631"/>
          </a:xfrm>
          <a:prstGeom prst="rect">
            <a:avLst/>
          </a:prstGeom>
          <a:solidFill>
            <a:srgbClr val="373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7B4D059F-65A8-8C4D-8411-207E58E1B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5313" y="220479"/>
            <a:ext cx="976941" cy="994812"/>
          </a:xfrm>
          <a:prstGeom prst="rect">
            <a:avLst/>
          </a:prstGeom>
        </p:spPr>
      </p:pic>
      <p:sp>
        <p:nvSpPr>
          <p:cNvPr id="9" name="TextBox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le 5"/>
          <p:cNvSpPr txBox="1">
            <a:spLocks noGrp="1"/>
          </p:cNvSpPr>
          <p:nvPr>
            <p:ph type="title"/>
          </p:nvPr>
        </p:nvSpPr>
        <p:spPr>
          <a:xfrm>
            <a:off x="1059050" y="-443439"/>
            <a:ext cx="10184524" cy="19571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000" dirty="0">
                <a:solidFill>
                  <a:schemeClr val="bg1"/>
                </a:solidFill>
              </a:rPr>
              <a:t>Presentación de Presentación en Grupo de Estudiantes</a:t>
            </a:r>
            <a:br>
              <a:rPr lang="es-ES" sz="4000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Instrucciones para la Parte Uno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:</a:t>
            </a:r>
            <a:endParaRPr lang="en-US" sz="3200" dirty="0">
              <a:solidFill>
                <a:schemeClr val="accent4">
                  <a:lumMod val="20000"/>
                  <a:lumOff val="80000"/>
                </a:schemeClr>
              </a:solidFill>
              <a:latin typeface="Gotham Medium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7F622D5-3A0F-FD2B-525E-7A4D832680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714" y="1825625"/>
            <a:ext cx="11255829" cy="50323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3200" dirty="0">
                <a:solidFill>
                  <a:srgbClr val="0070C0"/>
                </a:solidFill>
              </a:rPr>
              <a:t>Se te ha asignado un informe sobre una misión española en Texas. Sigue las instrucciones para completar este proyecto en grupo</a:t>
            </a:r>
            <a:r>
              <a:rPr lang="en-US" sz="3200" dirty="0">
                <a:solidFill>
                  <a:srgbClr val="0070C0"/>
                </a:solidFill>
              </a:rPr>
              <a:t>.</a:t>
            </a:r>
          </a:p>
          <a:p>
            <a:pPr marL="0" indent="0" algn="ctr">
              <a:buNone/>
            </a:pPr>
            <a:endParaRPr lang="en-US" sz="7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s-ES" sz="4800" b="1" u="sng" dirty="0">
                <a:solidFill>
                  <a:srgbClr val="C00000"/>
                </a:solidFill>
              </a:rPr>
              <a:t>Paso 1: Asignación de roles en grupo</a:t>
            </a:r>
            <a:endParaRPr lang="en-US" sz="4800" b="1" u="sng" dirty="0">
              <a:solidFill>
                <a:srgbClr val="C00000"/>
              </a:solidFill>
            </a:endParaRPr>
          </a:p>
          <a:p>
            <a:r>
              <a:rPr lang="es-ES" sz="4000" dirty="0">
                <a:solidFill>
                  <a:schemeClr val="accent5"/>
                </a:solidFill>
              </a:rPr>
              <a:t>Cada persona de tu grupo elegirá uno de los elementos de la historia de Texas en la siguiente diapositiva</a:t>
            </a:r>
            <a:r>
              <a:rPr lang="en-US" sz="4000" dirty="0">
                <a:solidFill>
                  <a:schemeClr val="accent5"/>
                </a:solidFill>
              </a:rPr>
              <a:t>.</a:t>
            </a:r>
          </a:p>
          <a:p>
            <a:r>
              <a:rPr lang="es-ES" sz="4000" dirty="0">
                <a:solidFill>
                  <a:srgbClr val="00B050"/>
                </a:solidFill>
              </a:rPr>
              <a:t>Escribe el nombre de cada miembro del grupo bajo su elección</a:t>
            </a:r>
            <a:r>
              <a:rPr lang="en-US" sz="4000" dirty="0">
                <a:solidFill>
                  <a:srgbClr val="00B05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10576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5389311" y="-5390574"/>
            <a:ext cx="1524002" cy="12284631"/>
          </a:xfrm>
          <a:prstGeom prst="rect">
            <a:avLst/>
          </a:prstGeom>
          <a:solidFill>
            <a:srgbClr val="373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7B4D059F-65A8-8C4D-8411-207E58E1B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5313" y="220479"/>
            <a:ext cx="976941" cy="994812"/>
          </a:xfrm>
          <a:prstGeom prst="rect">
            <a:avLst/>
          </a:prstGeom>
        </p:spPr>
      </p:pic>
      <p:sp>
        <p:nvSpPr>
          <p:cNvPr id="9" name="TextBox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312255" y="6488668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271E54FE-3228-FC83-2DD5-6D5162FC709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31069" y="26274"/>
            <a:ext cx="8240486" cy="138031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000" dirty="0">
                <a:solidFill>
                  <a:srgbClr val="FFFF00"/>
                </a:solidFill>
              </a:rPr>
              <a:t>Elige una imagen de la historia de Texas a continuación y escribe tu nombre en el recuadro debajo</a:t>
            </a:r>
            <a:r>
              <a:rPr lang="en-US" sz="3000" dirty="0">
                <a:solidFill>
                  <a:srgbClr val="FFFF00"/>
                </a:solidFill>
              </a:rPr>
              <a:t>. </a:t>
            </a:r>
          </a:p>
        </p:txBody>
      </p:sp>
      <p:pic>
        <p:nvPicPr>
          <p:cNvPr id="3" name="Picture 2" descr="Wall art from the Tigua Cultural Center at the Ysleta del Sur Pueblo showing a Tigua man dressed in traditional clothing. He is wearing clothing that look like wings and dancing. ">
            <a:extLst>
              <a:ext uri="{FF2B5EF4-FFF2-40B4-BE49-F238E27FC236}">
                <a16:creationId xmlns:a16="http://schemas.microsoft.com/office/drawing/2014/main" id="{7E7B1AF2-5F82-8AF5-52FB-A39FDFEACF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6446" y="1177222"/>
            <a:ext cx="3646714" cy="243378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7295512-A937-2973-0AE7-12799C047E70}"/>
              </a:ext>
            </a:extLst>
          </p:cNvPr>
          <p:cNvSpPr/>
          <p:nvPr/>
        </p:nvSpPr>
        <p:spPr>
          <a:xfrm>
            <a:off x="93772" y="3749083"/>
            <a:ext cx="2808514" cy="12518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 dirty="0">
                <a:solidFill>
                  <a:prstClr val="black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Nombre del </a:t>
            </a:r>
            <a:r>
              <a:rPr lang="en-US" sz="3600" dirty="0" err="1">
                <a:solidFill>
                  <a:prstClr val="black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estudiante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</p:txBody>
      </p:sp>
      <p:pic>
        <p:nvPicPr>
          <p:cNvPr id="13" name="Picture 12" descr="A photograph of presidio La Bahia. ">
            <a:extLst>
              <a:ext uri="{FF2B5EF4-FFF2-40B4-BE49-F238E27FC236}">
                <a16:creationId xmlns:a16="http://schemas.microsoft.com/office/drawing/2014/main" id="{FBE84C68-2A8C-3CC1-9FFA-0419466F65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237" y="2813959"/>
            <a:ext cx="2594348" cy="243378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32FFDCF-CAB5-0BF0-EE6F-E8E2E732B6D4}"/>
              </a:ext>
            </a:extLst>
          </p:cNvPr>
          <p:cNvSpPr/>
          <p:nvPr/>
        </p:nvSpPr>
        <p:spPr>
          <a:xfrm>
            <a:off x="3096242" y="5419782"/>
            <a:ext cx="2808514" cy="12518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 dirty="0">
                <a:solidFill>
                  <a:prstClr val="black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Nombre del </a:t>
            </a:r>
            <a:r>
              <a:rPr lang="en-US" sz="3600" dirty="0" err="1">
                <a:solidFill>
                  <a:prstClr val="black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estudiante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</p:txBody>
      </p:sp>
      <p:pic>
        <p:nvPicPr>
          <p:cNvPr id="8" name="Picture 7" descr="An armadillo ">
            <a:extLst>
              <a:ext uri="{FF2B5EF4-FFF2-40B4-BE49-F238E27FC236}">
                <a16:creationId xmlns:a16="http://schemas.microsoft.com/office/drawing/2014/main" id="{6BFFB8ED-AF32-9642-0316-D69DD897ACE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14302">
            <a:off x="4984429" y="912307"/>
            <a:ext cx="4746108" cy="311535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F04E616-36EC-22FC-0EE4-935AE90E1789}"/>
              </a:ext>
            </a:extLst>
          </p:cNvPr>
          <p:cNvSpPr/>
          <p:nvPr/>
        </p:nvSpPr>
        <p:spPr>
          <a:xfrm>
            <a:off x="5953226" y="3535098"/>
            <a:ext cx="2808514" cy="12518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 dirty="0">
                <a:solidFill>
                  <a:prstClr val="black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Nombre del </a:t>
            </a:r>
            <a:r>
              <a:rPr lang="en-US" sz="3600" dirty="0" err="1">
                <a:solidFill>
                  <a:prstClr val="black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estudiante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</p:txBody>
      </p:sp>
      <p:pic>
        <p:nvPicPr>
          <p:cNvPr id="6" name="Picture 5" descr="A model of a ship">
            <a:extLst>
              <a:ext uri="{FF2B5EF4-FFF2-40B4-BE49-F238E27FC236}">
                <a16:creationId xmlns:a16="http://schemas.microsoft.com/office/drawing/2014/main" id="{FA48B8EE-93EC-A09A-B43E-8AF3F000FE6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062" y="2441110"/>
            <a:ext cx="3593599" cy="2696756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B0F45D6-9838-B329-1229-AB85BA90CF5B}"/>
              </a:ext>
            </a:extLst>
          </p:cNvPr>
          <p:cNvSpPr/>
          <p:nvPr/>
        </p:nvSpPr>
        <p:spPr>
          <a:xfrm>
            <a:off x="9163159" y="5137866"/>
            <a:ext cx="2808514" cy="12518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dirty="0">
                <a:solidFill>
                  <a:prstClr val="black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Nombre del </a:t>
            </a:r>
            <a:r>
              <a:rPr lang="en-US" sz="4000" dirty="0" err="1">
                <a:solidFill>
                  <a:prstClr val="black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estudiante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700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502294-4ACA-B6B1-9368-B15C4D2565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83B00EC-46D6-ADD3-0B77-0B225E5E2F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5389311" y="-5390574"/>
            <a:ext cx="1524002" cy="12284631"/>
          </a:xfrm>
          <a:prstGeom prst="rect">
            <a:avLst/>
          </a:prstGeom>
          <a:solidFill>
            <a:srgbClr val="373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192E6F69-980C-0912-75C9-E37D374437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DA770031-B953-3AFE-1A3F-98C41D41E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5313" y="220479"/>
            <a:ext cx="976941" cy="9948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1BC98B6-A9D3-4F67-C3ED-741B9C5120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312255" y="6488668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B8E1460F-03F8-4E10-AE41-79A912F4D5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35517" y="-216684"/>
            <a:ext cx="9218422" cy="13939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Cuáles son tus diapositivas asignadas</a:t>
            </a:r>
            <a:r>
              <a:rPr lang="en-US" sz="4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?</a:t>
            </a:r>
            <a:br>
              <a:rPr lang="en-US" sz="4400" dirty="0">
                <a:solidFill>
                  <a:srgbClr val="FFFF00"/>
                </a:solidFill>
              </a:rPr>
            </a:br>
            <a:r>
              <a:rPr lang="es-ES" sz="3000" dirty="0">
                <a:solidFill>
                  <a:schemeClr val="bg1"/>
                </a:solidFill>
              </a:rPr>
              <a:t>Escribe tus dos números de diapositivas en el recuadro debajo de tu nombre</a:t>
            </a:r>
            <a:r>
              <a:rPr lang="en-US" sz="30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3" name="Picture 2" descr="Wall art from the Tigua Cultural Center at the Ysleta del Sur Pueblo showing a Tigua man dressed in traditional clothing. He is wearing clothing that look like wings and dancing.">
            <a:extLst>
              <a:ext uri="{FF2B5EF4-FFF2-40B4-BE49-F238E27FC236}">
                <a16:creationId xmlns:a16="http://schemas.microsoft.com/office/drawing/2014/main" id="{389B80DC-42C5-6E63-ECD3-B2D16EC4D2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6446" y="1436158"/>
            <a:ext cx="3258732" cy="217484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32973E1-E181-F9ED-4C2A-2FC2A9C89A99}"/>
              </a:ext>
            </a:extLst>
          </p:cNvPr>
          <p:cNvSpPr/>
          <p:nvPr/>
        </p:nvSpPr>
        <p:spPr>
          <a:xfrm>
            <a:off x="93772" y="3749082"/>
            <a:ext cx="2808514" cy="152400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b="1" dirty="0" err="1">
                <a:solidFill>
                  <a:prstClr val="black"/>
                </a:solidFill>
                <a:latin typeface="Gotham book"/>
                <a:cs typeface="Gisha" panose="020B0502040204020203" pitchFamily="34" charset="-79"/>
              </a:rPr>
              <a:t>Diapositivas</a:t>
            </a:r>
            <a:r>
              <a:rPr lang="en-US" sz="3200" b="1" dirty="0">
                <a:solidFill>
                  <a:prstClr val="black"/>
                </a:solidFill>
                <a:latin typeface="Gotham book"/>
                <a:cs typeface="Gisha" panose="020B0502040204020203" pitchFamily="34" charset="-79"/>
              </a:rPr>
              <a:t> 8 y 9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otham book"/>
              <a:cs typeface="Gisha" panose="020B0502040204020203" pitchFamily="34" charset="-79"/>
            </a:endParaRPr>
          </a:p>
          <a:p>
            <a:pPr lvl="0" algn="ctr">
              <a:defRPr/>
            </a:pPr>
            <a:r>
              <a:rPr lang="es-ES" sz="1600" dirty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Nombre de las misiones
Imágenes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13" name="Picture 12" descr="A photograph of presidio La Bahia. ">
            <a:extLst>
              <a:ext uri="{FF2B5EF4-FFF2-40B4-BE49-F238E27FC236}">
                <a16:creationId xmlns:a16="http://schemas.microsoft.com/office/drawing/2014/main" id="{CBE50CCF-7293-A0E1-A4FF-BA193FC777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728" y="1332506"/>
            <a:ext cx="2539307" cy="238215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FD8017C-5EBD-4831-6BBD-0C21945B51C1}"/>
              </a:ext>
            </a:extLst>
          </p:cNvPr>
          <p:cNvSpPr/>
          <p:nvPr/>
        </p:nvSpPr>
        <p:spPr>
          <a:xfrm>
            <a:off x="3048038" y="3760029"/>
            <a:ext cx="3002470" cy="152400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 b="1" dirty="0" err="1">
                <a:solidFill>
                  <a:prstClr val="black"/>
                </a:solidFill>
                <a:latin typeface="Gotham book"/>
              </a:rPr>
              <a:t>Diapositivas</a:t>
            </a:r>
            <a:r>
              <a:rPr lang="en-US" sz="3600" b="1" dirty="0">
                <a:solidFill>
                  <a:prstClr val="black"/>
                </a:solidFill>
                <a:latin typeface="Gotham book"/>
              </a:rPr>
              <a:t> 10 y 11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otham book"/>
            </a:endParaRPr>
          </a:p>
          <a:p>
            <a:pPr lvl="0" algn="ctr">
              <a:defRPr/>
            </a:pPr>
            <a:r>
              <a:rPr lang="en-US" sz="2400" dirty="0">
                <a:solidFill>
                  <a:prstClr val="black"/>
                </a:solidFill>
              </a:rPr>
              <a:t>Personas </a:t>
            </a:r>
            <a:r>
              <a:rPr lang="en-US" sz="2400" dirty="0" err="1">
                <a:solidFill>
                  <a:prstClr val="black"/>
                </a:solidFill>
              </a:rPr>
              <a:t>en</a:t>
            </a:r>
            <a:r>
              <a:rPr lang="en-US" sz="2400" dirty="0">
                <a:solidFill>
                  <a:prstClr val="black"/>
                </a:solidFill>
              </a:rPr>
              <a:t> la </a:t>
            </a:r>
            <a:r>
              <a:rPr lang="en-US" sz="2400" dirty="0" err="1">
                <a:solidFill>
                  <a:prstClr val="black"/>
                </a:solidFill>
              </a:rPr>
              <a:t>misión</a:t>
            </a: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8" name="Picture 7" descr="An armadillo ">
            <a:extLst>
              <a:ext uri="{FF2B5EF4-FFF2-40B4-BE49-F238E27FC236}">
                <a16:creationId xmlns:a16="http://schemas.microsoft.com/office/drawing/2014/main" id="{46F3A763-308E-81EB-918A-B1EF00185CC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14302">
            <a:off x="5592242" y="1761369"/>
            <a:ext cx="3875836" cy="2544107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FF342C3-9B6C-582D-D3C1-F199DEB4A9AA}"/>
              </a:ext>
            </a:extLst>
          </p:cNvPr>
          <p:cNvSpPr/>
          <p:nvPr/>
        </p:nvSpPr>
        <p:spPr>
          <a:xfrm>
            <a:off x="6137032" y="3762894"/>
            <a:ext cx="2808514" cy="152400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b="1" dirty="0" err="1">
                <a:solidFill>
                  <a:prstClr val="black"/>
                </a:solidFill>
                <a:latin typeface="Gotham book"/>
              </a:rPr>
              <a:t>Diapositivas</a:t>
            </a:r>
            <a:r>
              <a:rPr lang="en-US" sz="3200" b="1" dirty="0">
                <a:solidFill>
                  <a:prstClr val="black"/>
                </a:solidFill>
                <a:latin typeface="Gotham book"/>
              </a:rPr>
              <a:t> 12 y 13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otham book"/>
            </a:endParaRPr>
          </a:p>
          <a:p>
            <a:pPr lvl="0" algn="ctr">
              <a:defRPr/>
            </a:pPr>
            <a:r>
              <a:rPr lang="es-ES" sz="2000" dirty="0">
                <a:solidFill>
                  <a:prstClr val="black"/>
                </a:solidFill>
                <a:latin typeface="Gotham book"/>
              </a:rPr>
              <a:t>Desafíos en la misión
Logros en la misión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otham book"/>
            </a:endParaRPr>
          </a:p>
        </p:txBody>
      </p:sp>
      <p:pic>
        <p:nvPicPr>
          <p:cNvPr id="6" name="Picture 5" descr="A model of a ship">
            <a:extLst>
              <a:ext uri="{FF2B5EF4-FFF2-40B4-BE49-F238E27FC236}">
                <a16:creationId xmlns:a16="http://schemas.microsoft.com/office/drawing/2014/main" id="{EC7D76E7-5A8D-1913-6571-1AF7302A3D1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2839" y="1484540"/>
            <a:ext cx="3053957" cy="2291791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51AE0A6B-1C2A-36E6-8A25-8722461F2909}"/>
              </a:ext>
            </a:extLst>
          </p:cNvPr>
          <p:cNvSpPr/>
          <p:nvPr/>
        </p:nvSpPr>
        <p:spPr>
          <a:xfrm>
            <a:off x="9041326" y="3783599"/>
            <a:ext cx="2808514" cy="15032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b="1" dirty="0" err="1">
                <a:solidFill>
                  <a:prstClr val="black"/>
                </a:solidFill>
                <a:latin typeface="Gotham book"/>
              </a:rPr>
              <a:t>Diapositivas</a:t>
            </a:r>
            <a:r>
              <a:rPr lang="en-US" sz="3200" b="1" dirty="0">
                <a:solidFill>
                  <a:prstClr val="black"/>
                </a:solidFill>
                <a:latin typeface="Gotham book"/>
              </a:rPr>
              <a:t> 14 y 15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otham book"/>
            </a:endParaRPr>
          </a:p>
          <a:p>
            <a:pPr lvl="0" algn="ctr">
              <a:defRPr/>
            </a:pPr>
            <a:r>
              <a:rPr lang="en-US" sz="2000" dirty="0">
                <a:solidFill>
                  <a:prstClr val="black"/>
                </a:solidFill>
                <a:latin typeface="Gotham book"/>
              </a:rPr>
              <a:t>Datos </a:t>
            </a:r>
            <a:r>
              <a:rPr lang="en-US" sz="2000" dirty="0" err="1">
                <a:solidFill>
                  <a:prstClr val="black"/>
                </a:solidFill>
                <a:latin typeface="Gotham book"/>
              </a:rPr>
              <a:t>interesantes</a:t>
            </a:r>
            <a:r>
              <a:rPr lang="en-US" sz="2000" dirty="0">
                <a:solidFill>
                  <a:prstClr val="black"/>
                </a:solidFill>
                <a:latin typeface="Gotham book"/>
              </a:rPr>
              <a:t>
</a:t>
            </a:r>
            <a:r>
              <a:rPr lang="en-US" sz="2000" dirty="0" err="1">
                <a:solidFill>
                  <a:prstClr val="black"/>
                </a:solidFill>
                <a:latin typeface="Gotham book"/>
              </a:rPr>
              <a:t>Resultado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otham book"/>
            </a:endParaRPr>
          </a:p>
        </p:txBody>
      </p:sp>
    </p:spTree>
    <p:extLst>
      <p:ext uri="{BB962C8B-B14F-4D97-AF65-F5344CB8AC3E}">
        <p14:creationId xmlns:p14="http://schemas.microsoft.com/office/powerpoint/2010/main" val="4852430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3acec14-576f-4745-8bc6-f1209321bcba">
      <Terms xmlns="http://schemas.microsoft.com/office/infopath/2007/PartnerControls"/>
    </lcf76f155ced4ddcb4097134ff3c332f>
    <TaxCatchAll xmlns="545cb1ba-8b8a-41a6-8528-558dc0e9756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0A8DCC8F544446B22E24D6E812C780" ma:contentTypeVersion="15" ma:contentTypeDescription="Create a new document." ma:contentTypeScope="" ma:versionID="a89705762570d8c4114e034be613a745">
  <xsd:schema xmlns:xsd="http://www.w3.org/2001/XMLSchema" xmlns:xs="http://www.w3.org/2001/XMLSchema" xmlns:p="http://schemas.microsoft.com/office/2006/metadata/properties" xmlns:ns2="33acec14-576f-4745-8bc6-f1209321bcba" xmlns:ns3="545cb1ba-8b8a-41a6-8528-558dc0e9756b" targetNamespace="http://schemas.microsoft.com/office/2006/metadata/properties" ma:root="true" ma:fieldsID="dbd95666d019724666b8add60ceaad22" ns2:_="" ns3:_="">
    <xsd:import namespace="33acec14-576f-4745-8bc6-f1209321bcba"/>
    <xsd:import namespace="545cb1ba-8b8a-41a6-8528-558dc0e9756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acec14-576f-4745-8bc6-f1209321bc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cfe284ab-3129-4a4f-a33b-1446679d637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5cb1ba-8b8a-41a6-8528-558dc0e9756b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6e693da1-8859-418a-a592-5356612f0256}" ma:internalName="TaxCatchAll" ma:showField="CatchAllData" ma:web="545cb1ba-8b8a-41a6-8528-558dc0e9756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22E4F62-156A-4F9B-95E4-E38BC570DBF0}">
  <ds:schemaRefs>
    <ds:schemaRef ds:uri="http://schemas.microsoft.com/office/2006/metadata/properties"/>
    <ds:schemaRef ds:uri="http://schemas.microsoft.com/office/infopath/2007/PartnerControls"/>
    <ds:schemaRef ds:uri="33acec14-576f-4745-8bc6-f1209321bcba"/>
    <ds:schemaRef ds:uri="545cb1ba-8b8a-41a6-8528-558dc0e9756b"/>
  </ds:schemaRefs>
</ds:datastoreItem>
</file>

<file path=customXml/itemProps2.xml><?xml version="1.0" encoding="utf-8"?>
<ds:datastoreItem xmlns:ds="http://schemas.openxmlformats.org/officeDocument/2006/customXml" ds:itemID="{256F2819-9A8D-4067-8822-71CD464D3F1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032F9B7-F72D-49FC-A843-FB748D08F3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3acec14-576f-4745-8bc6-f1209321bcba"/>
    <ds:schemaRef ds:uri="545cb1ba-8b8a-41a6-8528-558dc0e9756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37f4b8a2-ad4f-41b5-9a91-284d2cc38f56}" enabled="1" method="Standard" siteId="{70de1992-07c6-480f-a318-a1afcba03983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1657</TotalTime>
  <Words>1563</Words>
  <Application>Microsoft Office PowerPoint</Application>
  <PresentationFormat>Widescreen</PresentationFormat>
  <Paragraphs>135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33" baseType="lpstr">
      <vt:lpstr>Aptos</vt:lpstr>
      <vt:lpstr>Aptos Display</vt:lpstr>
      <vt:lpstr>Arial</vt:lpstr>
      <vt:lpstr>Calibri</vt:lpstr>
      <vt:lpstr>Calibri Light</vt:lpstr>
      <vt:lpstr>Dreaming Outloud Pro</vt:lpstr>
      <vt:lpstr>Gisha</vt:lpstr>
      <vt:lpstr>Gotham Book</vt:lpstr>
      <vt:lpstr>Gotham Book</vt:lpstr>
      <vt:lpstr>Gotham Medium</vt:lpstr>
      <vt:lpstr>Linux Libertine</vt:lpstr>
      <vt:lpstr>Open Sans</vt:lpstr>
      <vt:lpstr>Times New Roman</vt:lpstr>
      <vt:lpstr>Office Theme</vt:lpstr>
      <vt:lpstr>1_Office Theme</vt:lpstr>
      <vt:lpstr>Unidad 3: La época colonial española</vt:lpstr>
      <vt:lpstr>Calentamiento Sigue las instrucciones para completar tu calentamiento</vt:lpstr>
      <vt:lpstr>Comparte con la clase</vt:lpstr>
      <vt:lpstr>Pregunta esencial</vt:lpstr>
      <vt:lpstr>En la lección de hoy...</vt:lpstr>
      <vt:lpstr>Esta tarea consta de dos partes:</vt:lpstr>
      <vt:lpstr>Presentación de Presentación en Grupo de Estudiantes Instrucciones para la Parte Uno:</vt:lpstr>
      <vt:lpstr>Elige una imagen de la historia de Texas a continuación y escribe tu nombre en el recuadro debajo. </vt:lpstr>
      <vt:lpstr>Cuáles son tus diapositivas asignadas? Escribe tus dos números de diapositivas en el recuadro debajo de tu nombre.</vt:lpstr>
      <vt:lpstr>Presentación de Presentación en Grupo de Estudiantes Instrucciones 2</vt:lpstr>
      <vt:lpstr>Presentación de Presentación en Grupo de Estudiantes Instrucciones 3</vt:lpstr>
      <vt:lpstr>Rúbrica de calificación</vt:lpstr>
      <vt:lpstr>Presentaciones en grupo!</vt:lpstr>
      <vt:lpstr>Parte Dos: Toma de Notas y Participación Individual</vt:lpstr>
      <vt:lpstr>Toma de Notas y Participación Individual</vt:lpstr>
      <vt:lpstr>Mapeando las misiones</vt:lpstr>
      <vt:lpstr>Billete de salida Sigue las instrucciones para completar tu ticket de salida</vt:lpstr>
      <vt:lpstr>Comparte con la clase 2 </vt:lpstr>
    </vt:vector>
  </TitlesOfParts>
  <Company>University of North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Abubakar, Courtney</dc:creator>
  <cp:lastModifiedBy>Wilkinson, Ulises</cp:lastModifiedBy>
  <cp:revision>11</cp:revision>
  <dcterms:created xsi:type="dcterms:W3CDTF">2024-10-25T17:50:54Z</dcterms:created>
  <dcterms:modified xsi:type="dcterms:W3CDTF">2025-11-24T18:42:35Z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0x010100EB0A8DCC8F544446B22E24D6E812C780</vt:lpwstr>
  </property>
  <property fmtid="{D5CDD505-2E9C-101B-9397-08002B2CF9AE}" pid="3" name="MediaServiceImageTags">
    <vt:lpwstr/>
  </property>
</Properties>
</file>