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331" r:id="rId6"/>
    <p:sldId id="352" r:id="rId7"/>
    <p:sldId id="329" r:id="rId8"/>
    <p:sldId id="330" r:id="rId9"/>
    <p:sldId id="284" r:id="rId10"/>
    <p:sldId id="338" r:id="rId11"/>
    <p:sldId id="339" r:id="rId12"/>
    <p:sldId id="340" r:id="rId13"/>
    <p:sldId id="343" r:id="rId14"/>
    <p:sldId id="344" r:id="rId15"/>
    <p:sldId id="349" r:id="rId16"/>
    <p:sldId id="351" r:id="rId17"/>
    <p:sldId id="353" r:id="rId18"/>
    <p:sldId id="354" r:id="rId19"/>
    <p:sldId id="296"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8E78D-C7B2-48CD-BAD3-289BF982D6CA}" v="76" dt="2025-11-25T16:39:35.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25T16:39:32.003" v="49" actId="27636"/>
      <pc:docMkLst>
        <pc:docMk/>
      </pc:docMkLst>
      <pc:sldChg chg="modSp mod">
        <pc:chgData name="Wilkinson, Ulises" userId="aece8d85-eb83-4e23-bf28-c30077cba893" providerId="ADAL" clId="{884F47B1-B553-4192-9126-1C112833296C}" dt="2025-11-25T16:26:33.636" v="0" actId="27636"/>
        <pc:sldMkLst>
          <pc:docMk/>
          <pc:sldMk cId="3688110141" sldId="257"/>
        </pc:sldMkLst>
        <pc:spChg chg="mod">
          <ac:chgData name="Wilkinson, Ulises" userId="aece8d85-eb83-4e23-bf28-c30077cba893" providerId="ADAL" clId="{884F47B1-B553-4192-9126-1C112833296C}" dt="2025-11-25T16:26:33.636" v="0" actId="27636"/>
          <ac:spMkLst>
            <pc:docMk/>
            <pc:sldMk cId="3688110141" sldId="257"/>
            <ac:spMk id="2" creationId="{67C0AF97-B1C7-ACDC-AA84-18DD3E14F324}"/>
          </ac:spMkLst>
        </pc:spChg>
      </pc:sldChg>
      <pc:sldChg chg="modSp">
        <pc:chgData name="Wilkinson, Ulises" userId="aece8d85-eb83-4e23-bf28-c30077cba893" providerId="ADAL" clId="{884F47B1-B553-4192-9126-1C112833296C}" dt="2025-11-25T16:30:55.634" v="29"/>
        <pc:sldMkLst>
          <pc:docMk/>
          <pc:sldMk cId="699537045" sldId="296"/>
        </pc:sldMkLst>
        <pc:spChg chg="mod">
          <ac:chgData name="Wilkinson, Ulises" userId="aece8d85-eb83-4e23-bf28-c30077cba893" providerId="ADAL" clId="{884F47B1-B553-4192-9126-1C112833296C}" dt="2025-11-25T16:30:55.634" v="29"/>
          <ac:spMkLst>
            <pc:docMk/>
            <pc:sldMk cId="699537045" sldId="296"/>
            <ac:spMk id="2" creationId="{01886713-B252-0881-F64F-0D21FFFDAEDD}"/>
          </ac:spMkLst>
        </pc:spChg>
      </pc:sldChg>
      <pc:sldChg chg="modSp mod">
        <pc:chgData name="Wilkinson, Ulises" userId="aece8d85-eb83-4e23-bf28-c30077cba893" providerId="ADAL" clId="{884F47B1-B553-4192-9126-1C112833296C}" dt="2025-11-25T16:30:45.635" v="28" actId="20577"/>
        <pc:sldMkLst>
          <pc:docMk/>
          <pc:sldMk cId="1994055012" sldId="303"/>
        </pc:sldMkLst>
        <pc:spChg chg="mod">
          <ac:chgData name="Wilkinson, Ulises" userId="aece8d85-eb83-4e23-bf28-c30077cba893" providerId="ADAL" clId="{884F47B1-B553-4192-9126-1C112833296C}" dt="2025-11-25T16:30:45.635" v="28" actId="20577"/>
          <ac:spMkLst>
            <pc:docMk/>
            <pc:sldMk cId="1994055012" sldId="303"/>
            <ac:spMk id="2" creationId="{3E468798-8AB8-2C6D-C07D-2F115181FFC9}"/>
          </ac:spMkLst>
        </pc:spChg>
      </pc:sldChg>
      <pc:sldChg chg="modSp mod">
        <pc:chgData name="Wilkinson, Ulises" userId="aece8d85-eb83-4e23-bf28-c30077cba893" providerId="ADAL" clId="{884F47B1-B553-4192-9126-1C112833296C}" dt="2025-11-25T16:27:37.813" v="6" actId="20577"/>
        <pc:sldMkLst>
          <pc:docMk/>
          <pc:sldMk cId="817006603" sldId="329"/>
        </pc:sldMkLst>
        <pc:spChg chg="mod">
          <ac:chgData name="Wilkinson, Ulises" userId="aece8d85-eb83-4e23-bf28-c30077cba893" providerId="ADAL" clId="{884F47B1-B553-4192-9126-1C112833296C}" dt="2025-11-25T16:27:37.813" v="6" actId="20577"/>
          <ac:spMkLst>
            <pc:docMk/>
            <pc:sldMk cId="817006603" sldId="329"/>
            <ac:spMk id="2" creationId="{0249C6CF-D82E-6A81-8C47-DE04FB6BAFB5}"/>
          </ac:spMkLst>
        </pc:spChg>
      </pc:sldChg>
      <pc:sldChg chg="modSp mod">
        <pc:chgData name="Wilkinson, Ulises" userId="aece8d85-eb83-4e23-bf28-c30077cba893" providerId="ADAL" clId="{884F47B1-B553-4192-9126-1C112833296C}" dt="2025-11-25T16:28:01.264" v="14" actId="114"/>
        <pc:sldMkLst>
          <pc:docMk/>
          <pc:sldMk cId="3784972111" sldId="330"/>
        </pc:sldMkLst>
        <pc:spChg chg="mod">
          <ac:chgData name="Wilkinson, Ulises" userId="aece8d85-eb83-4e23-bf28-c30077cba893" providerId="ADAL" clId="{884F47B1-B553-4192-9126-1C112833296C}" dt="2025-11-25T16:28:01.264" v="14" actId="114"/>
          <ac:spMkLst>
            <pc:docMk/>
            <pc:sldMk cId="3784972111" sldId="330"/>
            <ac:spMk id="4" creationId="{92BAA726-7C6B-8A90-68A7-A97674A4B6F6}"/>
          </ac:spMkLst>
        </pc:spChg>
        <pc:spChg chg="mod">
          <ac:chgData name="Wilkinson, Ulises" userId="aece8d85-eb83-4e23-bf28-c30077cba893" providerId="ADAL" clId="{884F47B1-B553-4192-9126-1C112833296C}" dt="2025-11-25T16:27:42.669" v="7" actId="27636"/>
          <ac:spMkLst>
            <pc:docMk/>
            <pc:sldMk cId="3784972111" sldId="330"/>
            <ac:spMk id="8" creationId="{00000000-0000-0000-0000-000000000000}"/>
          </ac:spMkLst>
        </pc:spChg>
      </pc:sldChg>
      <pc:sldChg chg="modSp mod">
        <pc:chgData name="Wilkinson, Ulises" userId="aece8d85-eb83-4e23-bf28-c30077cba893" providerId="ADAL" clId="{884F47B1-B553-4192-9126-1C112833296C}" dt="2025-11-25T16:26:50.346" v="2"/>
        <pc:sldMkLst>
          <pc:docMk/>
          <pc:sldMk cId="2038626627" sldId="331"/>
        </pc:sldMkLst>
        <pc:spChg chg="mod">
          <ac:chgData name="Wilkinson, Ulises" userId="aece8d85-eb83-4e23-bf28-c30077cba893" providerId="ADAL" clId="{884F47B1-B553-4192-9126-1C112833296C}" dt="2025-11-25T16:26:50.346" v="2"/>
          <ac:spMkLst>
            <pc:docMk/>
            <pc:sldMk cId="2038626627" sldId="331"/>
            <ac:spMk id="2" creationId="{88341BF4-1597-FBCE-74F8-1523AE80D177}"/>
          </ac:spMkLst>
        </pc:spChg>
        <pc:spChg chg="mod">
          <ac:chgData name="Wilkinson, Ulises" userId="aece8d85-eb83-4e23-bf28-c30077cba893" providerId="ADAL" clId="{884F47B1-B553-4192-9126-1C112833296C}" dt="2025-11-25T16:26:47.269" v="1" actId="27636"/>
          <ac:spMkLst>
            <pc:docMk/>
            <pc:sldMk cId="2038626627" sldId="331"/>
            <ac:spMk id="4" creationId="{EECFAD41-918E-2261-1C88-B4109F7DB9E6}"/>
          </ac:spMkLst>
        </pc:spChg>
      </pc:sldChg>
      <pc:sldChg chg="modSp mod">
        <pc:chgData name="Wilkinson, Ulises" userId="aece8d85-eb83-4e23-bf28-c30077cba893" providerId="ADAL" clId="{884F47B1-B553-4192-9126-1C112833296C}" dt="2025-11-25T16:28:20.003" v="15" actId="27636"/>
        <pc:sldMkLst>
          <pc:docMk/>
          <pc:sldMk cId="1050929706" sldId="338"/>
        </pc:sldMkLst>
        <pc:spChg chg="mod">
          <ac:chgData name="Wilkinson, Ulises" userId="aece8d85-eb83-4e23-bf28-c30077cba893" providerId="ADAL" clId="{884F47B1-B553-4192-9126-1C112833296C}" dt="2025-11-25T16:28:20.003" v="15" actId="27636"/>
          <ac:spMkLst>
            <pc:docMk/>
            <pc:sldMk cId="1050929706" sldId="338"/>
            <ac:spMk id="4" creationId="{60CCA76C-173C-D6B8-A9C4-D452745278D3}"/>
          </ac:spMkLst>
        </pc:spChg>
      </pc:sldChg>
      <pc:sldChg chg="modSp mod">
        <pc:chgData name="Wilkinson, Ulises" userId="aece8d85-eb83-4e23-bf28-c30077cba893" providerId="ADAL" clId="{884F47B1-B553-4192-9126-1C112833296C}" dt="2025-11-25T16:29:21.877" v="25" actId="20577"/>
        <pc:sldMkLst>
          <pc:docMk/>
          <pc:sldMk cId="1394712708" sldId="339"/>
        </pc:sldMkLst>
        <pc:spChg chg="mod">
          <ac:chgData name="Wilkinson, Ulises" userId="aece8d85-eb83-4e23-bf28-c30077cba893" providerId="ADAL" clId="{884F47B1-B553-4192-9126-1C112833296C}" dt="2025-11-25T16:28:45.184" v="19" actId="27636"/>
          <ac:spMkLst>
            <pc:docMk/>
            <pc:sldMk cId="1394712708" sldId="339"/>
            <ac:spMk id="10" creationId="{00000000-0000-0000-0000-000000000000}"/>
          </ac:spMkLst>
        </pc:spChg>
        <pc:spChg chg="mod">
          <ac:chgData name="Wilkinson, Ulises" userId="aece8d85-eb83-4e23-bf28-c30077cba893" providerId="ADAL" clId="{884F47B1-B553-4192-9126-1C112833296C}" dt="2025-11-25T16:29:09.912" v="22" actId="20577"/>
          <ac:spMkLst>
            <pc:docMk/>
            <pc:sldMk cId="1394712708" sldId="339"/>
            <ac:spMk id="16" creationId="{B4A3D735-8806-ABAC-6125-92DF6F59870B}"/>
          </ac:spMkLst>
        </pc:spChg>
        <pc:spChg chg="mod">
          <ac:chgData name="Wilkinson, Ulises" userId="aece8d85-eb83-4e23-bf28-c30077cba893" providerId="ADAL" clId="{884F47B1-B553-4192-9126-1C112833296C}" dt="2025-11-25T16:29:21.877" v="25" actId="20577"/>
          <ac:spMkLst>
            <pc:docMk/>
            <pc:sldMk cId="1394712708" sldId="339"/>
            <ac:spMk id="17" creationId="{9E698729-7FCF-54B7-7C23-727840DA5684}"/>
          </ac:spMkLst>
        </pc:spChg>
      </pc:sldChg>
      <pc:sldChg chg="modSp mod">
        <pc:chgData name="Wilkinson, Ulises" userId="aece8d85-eb83-4e23-bf28-c30077cba893" providerId="ADAL" clId="{884F47B1-B553-4192-9126-1C112833296C}" dt="2025-11-25T16:39:32.003" v="49" actId="27636"/>
        <pc:sldMkLst>
          <pc:docMk/>
          <pc:sldMk cId="1125098971" sldId="340"/>
        </pc:sldMkLst>
        <pc:spChg chg="mod">
          <ac:chgData name="Wilkinson, Ulises" userId="aece8d85-eb83-4e23-bf28-c30077cba893" providerId="ADAL" clId="{884F47B1-B553-4192-9126-1C112833296C}" dt="2025-11-25T16:39:25.421" v="48" actId="20577"/>
          <ac:spMkLst>
            <pc:docMk/>
            <pc:sldMk cId="1125098971" sldId="340"/>
            <ac:spMk id="2" creationId="{3C5C8CA3-9895-FE14-3488-2FB9BD9D062F}"/>
          </ac:spMkLst>
        </pc:spChg>
        <pc:spChg chg="mod">
          <ac:chgData name="Wilkinson, Ulises" userId="aece8d85-eb83-4e23-bf28-c30077cba893" providerId="ADAL" clId="{884F47B1-B553-4192-9126-1C112833296C}" dt="2025-11-25T16:39:32.003" v="49" actId="27636"/>
          <ac:spMkLst>
            <pc:docMk/>
            <pc:sldMk cId="1125098971" sldId="340"/>
            <ac:spMk id="10" creationId="{00000000-0000-0000-0000-000000000000}"/>
          </ac:spMkLst>
        </pc:spChg>
      </pc:sldChg>
      <pc:sldChg chg="modSp mod">
        <pc:chgData name="Wilkinson, Ulises" userId="aece8d85-eb83-4e23-bf28-c30077cba893" providerId="ADAL" clId="{884F47B1-B553-4192-9126-1C112833296C}" dt="2025-11-25T16:39:15.147" v="47" actId="255"/>
        <pc:sldMkLst>
          <pc:docMk/>
          <pc:sldMk cId="905722661" sldId="343"/>
        </pc:sldMkLst>
        <pc:spChg chg="mod">
          <ac:chgData name="Wilkinson, Ulises" userId="aece8d85-eb83-4e23-bf28-c30077cba893" providerId="ADAL" clId="{884F47B1-B553-4192-9126-1C112833296C}" dt="2025-11-25T16:39:15.147" v="47" actId="255"/>
          <ac:spMkLst>
            <pc:docMk/>
            <pc:sldMk cId="905722661" sldId="343"/>
            <ac:spMk id="4" creationId="{E4820264-6381-D296-229D-C0F15641BC5B}"/>
          </ac:spMkLst>
        </pc:spChg>
        <pc:spChg chg="mod">
          <ac:chgData name="Wilkinson, Ulises" userId="aece8d85-eb83-4e23-bf28-c30077cba893" providerId="ADAL" clId="{884F47B1-B553-4192-9126-1C112833296C}" dt="2025-11-25T16:38:34.553" v="40" actId="27636"/>
          <ac:spMkLst>
            <pc:docMk/>
            <pc:sldMk cId="905722661" sldId="343"/>
            <ac:spMk id="10" creationId="{00000000-0000-0000-0000-000000000000}"/>
          </ac:spMkLst>
        </pc:spChg>
        <pc:spChg chg="mod">
          <ac:chgData name="Wilkinson, Ulises" userId="aece8d85-eb83-4e23-bf28-c30077cba893" providerId="ADAL" clId="{884F47B1-B553-4192-9126-1C112833296C}" dt="2025-11-25T16:38:53.541" v="41" actId="20577"/>
          <ac:spMkLst>
            <pc:docMk/>
            <pc:sldMk cId="905722661" sldId="343"/>
            <ac:spMk id="13" creationId="{74A7C65D-0D56-A3E9-6FD1-7F349753DA3F}"/>
          </ac:spMkLst>
        </pc:spChg>
      </pc:sldChg>
      <pc:sldChg chg="modSp mod">
        <pc:chgData name="Wilkinson, Ulises" userId="aece8d85-eb83-4e23-bf28-c30077cba893" providerId="ADAL" clId="{884F47B1-B553-4192-9126-1C112833296C}" dt="2025-11-25T16:38:14.520" v="39" actId="27636"/>
        <pc:sldMkLst>
          <pc:docMk/>
          <pc:sldMk cId="1911740249" sldId="344"/>
        </pc:sldMkLst>
        <pc:spChg chg="mod">
          <ac:chgData name="Wilkinson, Ulises" userId="aece8d85-eb83-4e23-bf28-c30077cba893" providerId="ADAL" clId="{884F47B1-B553-4192-9126-1C112833296C}" dt="2025-11-25T16:38:14.520" v="39" actId="27636"/>
          <ac:spMkLst>
            <pc:docMk/>
            <pc:sldMk cId="1911740249" sldId="344"/>
            <ac:spMk id="10" creationId="{00000000-0000-0000-0000-000000000000}"/>
          </ac:spMkLst>
        </pc:spChg>
        <pc:spChg chg="mod">
          <ac:chgData name="Wilkinson, Ulises" userId="aece8d85-eb83-4e23-bf28-c30077cba893" providerId="ADAL" clId="{884F47B1-B553-4192-9126-1C112833296C}" dt="2025-11-25T16:29:52.049" v="26"/>
          <ac:spMkLst>
            <pc:docMk/>
            <pc:sldMk cId="1911740249" sldId="344"/>
            <ac:spMk id="15" creationId="{C019E246-558F-4ADA-271A-90B471F1FEC2}"/>
          </ac:spMkLst>
        </pc:spChg>
      </pc:sldChg>
      <pc:sldChg chg="modSp mod">
        <pc:chgData name="Wilkinson, Ulises" userId="aece8d85-eb83-4e23-bf28-c30077cba893" providerId="ADAL" clId="{884F47B1-B553-4192-9126-1C112833296C}" dt="2025-11-25T16:37:57.456" v="38" actId="255"/>
        <pc:sldMkLst>
          <pc:docMk/>
          <pc:sldMk cId="2725927090" sldId="349"/>
        </pc:sldMkLst>
        <pc:spChg chg="mod">
          <ac:chgData name="Wilkinson, Ulises" userId="aece8d85-eb83-4e23-bf28-c30077cba893" providerId="ADAL" clId="{884F47B1-B553-4192-9126-1C112833296C}" dt="2025-11-25T16:37:57.456" v="38" actId="255"/>
          <ac:spMkLst>
            <pc:docMk/>
            <pc:sldMk cId="2725927090" sldId="349"/>
            <ac:spMk id="4" creationId="{FD24AC96-1604-629E-5558-FD86E3496751}"/>
          </ac:spMkLst>
        </pc:spChg>
      </pc:sldChg>
      <pc:sldChg chg="modSp mod">
        <pc:chgData name="Wilkinson, Ulises" userId="aece8d85-eb83-4e23-bf28-c30077cba893" providerId="ADAL" clId="{884F47B1-B553-4192-9126-1C112833296C}" dt="2025-11-25T16:37:49.340" v="37"/>
        <pc:sldMkLst>
          <pc:docMk/>
          <pc:sldMk cId="2426944270" sldId="351"/>
        </pc:sldMkLst>
        <pc:spChg chg="mod">
          <ac:chgData name="Wilkinson, Ulises" userId="aece8d85-eb83-4e23-bf28-c30077cba893" providerId="ADAL" clId="{884F47B1-B553-4192-9126-1C112833296C}" dt="2025-11-25T16:37:40.353" v="36" actId="255"/>
          <ac:spMkLst>
            <pc:docMk/>
            <pc:sldMk cId="2426944270" sldId="351"/>
            <ac:spMk id="4" creationId="{FD24AC96-1604-629E-5558-FD86E3496751}"/>
          </ac:spMkLst>
        </pc:spChg>
        <pc:spChg chg="mod">
          <ac:chgData name="Wilkinson, Ulises" userId="aece8d85-eb83-4e23-bf28-c30077cba893" providerId="ADAL" clId="{884F47B1-B553-4192-9126-1C112833296C}" dt="2025-11-25T16:37:49.340" v="37"/>
          <ac:spMkLst>
            <pc:docMk/>
            <pc:sldMk cId="2426944270" sldId="351"/>
            <ac:spMk id="10" creationId="{893D2A72-F6EE-0EFD-BE97-4170C28372BF}"/>
          </ac:spMkLst>
        </pc:spChg>
      </pc:sldChg>
      <pc:sldChg chg="modSp mod">
        <pc:chgData name="Wilkinson, Ulises" userId="aece8d85-eb83-4e23-bf28-c30077cba893" providerId="ADAL" clId="{884F47B1-B553-4192-9126-1C112833296C}" dt="2025-11-25T16:27:25.551" v="4" actId="255"/>
        <pc:sldMkLst>
          <pc:docMk/>
          <pc:sldMk cId="2019540139" sldId="352"/>
        </pc:sldMkLst>
        <pc:spChg chg="mod">
          <ac:chgData name="Wilkinson, Ulises" userId="aece8d85-eb83-4e23-bf28-c30077cba893" providerId="ADAL" clId="{884F47B1-B553-4192-9126-1C112833296C}" dt="2025-11-25T16:27:07.552" v="3" actId="27636"/>
          <ac:spMkLst>
            <pc:docMk/>
            <pc:sldMk cId="2019540139" sldId="352"/>
            <ac:spMk id="10" creationId="{00000000-0000-0000-0000-000000000000}"/>
          </ac:spMkLst>
        </pc:spChg>
        <pc:spChg chg="mod">
          <ac:chgData name="Wilkinson, Ulises" userId="aece8d85-eb83-4e23-bf28-c30077cba893" providerId="ADAL" clId="{884F47B1-B553-4192-9126-1C112833296C}" dt="2025-11-25T16:27:25.551" v="4" actId="255"/>
          <ac:spMkLst>
            <pc:docMk/>
            <pc:sldMk cId="2019540139" sldId="352"/>
            <ac:spMk id="16" creationId="{1171549A-3107-F5CC-0C1A-6D23F3A19130}"/>
          </ac:spMkLst>
        </pc:spChg>
      </pc:sldChg>
      <pc:sldChg chg="modSp mod">
        <pc:chgData name="Wilkinson, Ulises" userId="aece8d85-eb83-4e23-bf28-c30077cba893" providerId="ADAL" clId="{884F47B1-B553-4192-9126-1C112833296C}" dt="2025-11-25T16:32:18.739" v="35" actId="255"/>
        <pc:sldMkLst>
          <pc:docMk/>
          <pc:sldMk cId="3956857241" sldId="353"/>
        </pc:sldMkLst>
        <pc:spChg chg="mod">
          <ac:chgData name="Wilkinson, Ulises" userId="aece8d85-eb83-4e23-bf28-c30077cba893" providerId="ADAL" clId="{884F47B1-B553-4192-9126-1C112833296C}" dt="2025-11-25T16:32:18.739" v="35" actId="255"/>
          <ac:spMkLst>
            <pc:docMk/>
            <pc:sldMk cId="3956857241" sldId="353"/>
            <ac:spMk id="2" creationId="{867DF119-A6B3-E2D6-22EC-AFF516CF9ACD}"/>
          </ac:spMkLst>
        </pc:spChg>
      </pc:sldChg>
      <pc:sldChg chg="modSp mod">
        <pc:chgData name="Wilkinson, Ulises" userId="aece8d85-eb83-4e23-bf28-c30077cba893" providerId="ADAL" clId="{884F47B1-B553-4192-9126-1C112833296C}" dt="2025-11-25T16:31:53.602" v="32" actId="255"/>
        <pc:sldMkLst>
          <pc:docMk/>
          <pc:sldMk cId="2475641384" sldId="354"/>
        </pc:sldMkLst>
        <pc:spChg chg="mod">
          <ac:chgData name="Wilkinson, Ulises" userId="aece8d85-eb83-4e23-bf28-c30077cba893" providerId="ADAL" clId="{884F47B1-B553-4192-9126-1C112833296C}" dt="2025-11-25T16:31:53.602" v="32" actId="255"/>
          <ac:spMkLst>
            <pc:docMk/>
            <pc:sldMk cId="2475641384" sldId="354"/>
            <ac:spMk id="2" creationId="{867DF119-A6B3-E2D6-22EC-AFF516CF9ACD}"/>
          </ac:spMkLst>
        </pc:spChg>
        <pc:spChg chg="mod">
          <ac:chgData name="Wilkinson, Ulises" userId="aece8d85-eb83-4e23-bf28-c30077cba893" providerId="ADAL" clId="{884F47B1-B553-4192-9126-1C112833296C}" dt="2025-11-25T16:31:40.766" v="30" actId="255"/>
          <ac:spMkLst>
            <pc:docMk/>
            <pc:sldMk cId="2475641384" sldId="354"/>
            <ac:spMk id="4" creationId="{FD24AC96-1604-629E-5558-FD86E34967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C3502-5540-4897-8874-A7FE96437EE7}"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C63E4-27F4-4B67-9A27-B32E0E8ED613}" type="slidenum">
              <a:rPr lang="en-US" smtClean="0"/>
              <a:t>‹#›</a:t>
            </a:fld>
            <a:endParaRPr lang="en-US"/>
          </a:p>
        </p:txBody>
      </p:sp>
    </p:spTree>
    <p:extLst>
      <p:ext uri="{BB962C8B-B14F-4D97-AF65-F5344CB8AC3E}">
        <p14:creationId xmlns:p14="http://schemas.microsoft.com/office/powerpoint/2010/main" val="349359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oc.gov/pictures/item/202163068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pictures/item/202163068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collections.nypl.org/items/2ad9f290-c606-012f-d1cb-58d385a7bc3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dc85153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rule_of_the_shorter_term" TargetMode="External"/><Relationship Id="rId13" Type="http://schemas.openxmlformats.org/officeDocument/2006/relationships/hyperlink" Target="https://commons.wikimedia.org/wiki/Template:PD-Russia" TargetMode="External"/><Relationship Id="rId3" Type="http://schemas.openxmlformats.org/officeDocument/2006/relationships/hyperlink" Target="https://www.reddit.com/r/BattlePaintings/comments/ezf5z3/war_on_the_plains_george_catlin_1834_a_comanche/" TargetMode="External"/><Relationship Id="rId7" Type="http://schemas.openxmlformats.org/officeDocument/2006/relationships/hyperlink" Target="https://commons.wikimedia.org/wiki/Commons:Copyright_tags/Country-specific_tags#United_States_of_America" TargetMode="External"/><Relationship Id="rId12" Type="http://schemas.openxmlformats.org/officeDocument/2006/relationships/hyperlink" Target="https://en.wikipedia.org/wiki/Rehabilitation_(Sovie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List_of_countries%27_copyright_lengths" TargetMode="External"/><Relationship Id="rId11" Type="http://schemas.openxmlformats.org/officeDocument/2006/relationships/hyperlink" Target="https://en.wikipedia.org/wiki/Eastern_Front_(World_War_II)" TargetMode="External"/><Relationship Id="rId5" Type="http://schemas.openxmlformats.org/officeDocument/2006/relationships/hyperlink" Target="https://en.wikipedia.org/wiki/public_domain" TargetMode="External"/><Relationship Id="rId10" Type="http://schemas.openxmlformats.org/officeDocument/2006/relationships/hyperlink" Target="https://commons.wikimedia.org/wiki/Commons:Copyright_rules_by_territory/France" TargetMode="External"/><Relationship Id="rId4" Type="http://schemas.openxmlformats.org/officeDocument/2006/relationships/hyperlink" Target="https://en.wikipedia.org/wiki/en:George_Catlin" TargetMode="External"/><Relationship Id="rId9" Type="http://schemas.openxmlformats.org/officeDocument/2006/relationships/hyperlink" Target="https://en.wikipedia.org/wiki/World_War_I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242424"/>
                </a:solidFill>
                <a:effectLst/>
                <a:latin typeface="Times New Roman" panose="02020603050405020304" pitchFamily="18" charset="0"/>
              </a:rPr>
              <a:t>“[Spanish Mission of the Alamo].” Library of Congress, January 1, 1970. </a:t>
            </a:r>
            <a:r>
              <a:rPr lang="en-US" sz="1800" b="0" i="0" u="sng" strike="noStrike" dirty="0">
                <a:solidFill>
                  <a:srgbClr val="1155CC"/>
                </a:solidFill>
                <a:effectLst/>
                <a:latin typeface="Times New Roman" panose="02020603050405020304" pitchFamily="18" charset="0"/>
                <a:hlinkClick r:id="rId3"/>
              </a:rPr>
              <a:t>https://www.loc.gov/pictures/item/2021630685/</a:t>
            </a:r>
            <a:r>
              <a:rPr lang="en-US" sz="1800" b="0" i="0" u="none" strike="noStrike" dirty="0">
                <a:solidFill>
                  <a:srgbClr val="242424"/>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15</a:t>
            </a:fld>
            <a:endParaRPr lang="en-US"/>
          </a:p>
        </p:txBody>
      </p:sp>
    </p:spTree>
    <p:extLst>
      <p:ext uri="{BB962C8B-B14F-4D97-AF65-F5344CB8AC3E}">
        <p14:creationId xmlns:p14="http://schemas.microsoft.com/office/powerpoint/2010/main" val="3050895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42424"/>
                </a:solidFill>
                <a:effectLst/>
                <a:latin typeface="Times New Roman" panose="02020603050405020304" pitchFamily="18" charset="0"/>
              </a:rPr>
              <a:t>“[Spanish Mission of the Alamo].” Library of Congress, January 1, 1970. </a:t>
            </a:r>
            <a:r>
              <a:rPr lang="en-US" sz="1200" b="0" i="0" u="sng" strike="noStrike" dirty="0">
                <a:solidFill>
                  <a:srgbClr val="1155CC"/>
                </a:solidFill>
                <a:effectLst/>
                <a:latin typeface="Times New Roman" panose="02020603050405020304" pitchFamily="18" charset="0"/>
                <a:hlinkClick r:id="rId3"/>
              </a:rPr>
              <a:t>https://www.loc.gov/pictures/item/2021630685/</a:t>
            </a:r>
            <a:r>
              <a:rPr lang="en-US" sz="1200" b="0" i="0" u="none" strike="noStrike" dirty="0">
                <a:solidFill>
                  <a:srgbClr val="242424"/>
                </a:solidFill>
                <a:effectLst/>
                <a:latin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6</a:t>
            </a:fld>
            <a:endParaRPr lang="en-US"/>
          </a:p>
        </p:txBody>
      </p:sp>
    </p:spTree>
    <p:extLst>
      <p:ext uri="{BB962C8B-B14F-4D97-AF65-F5344CB8AC3E}">
        <p14:creationId xmlns:p14="http://schemas.microsoft.com/office/powerpoint/2010/main" val="267357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The Miriam and Ira D. Wallach Division of Art, Prints and Photographs: Print Collection, The New York Public Library. "Robert Cavalier de La Salle." New York Public Library Digital Collections. Accessed July 1, 2024. </a:t>
            </a:r>
            <a:r>
              <a:rPr lang="en-US" sz="1800" b="0" i="0" u="sng" strike="noStrike" dirty="0">
                <a:solidFill>
                  <a:srgbClr val="1155CC"/>
                </a:solidFill>
                <a:effectLst/>
                <a:latin typeface="Times New Roman" panose="02020603050405020304" pitchFamily="18" charset="0"/>
                <a:hlinkClick r:id="rId3"/>
              </a:rPr>
              <a:t>https://digitalcollections.nypl.org/items/2ad9f290-c606-012f-d1cb-58d385a7bc34</a:t>
            </a:r>
            <a:r>
              <a:rPr lang="en-US" sz="1800" b="0" i="0" u="none" strike="noStrike"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8</a:t>
            </a:fld>
            <a:endParaRPr lang="en-US"/>
          </a:p>
        </p:txBody>
      </p:sp>
    </p:spTree>
    <p:extLst>
      <p:ext uri="{BB962C8B-B14F-4D97-AF65-F5344CB8AC3E}">
        <p14:creationId xmlns:p14="http://schemas.microsoft.com/office/powerpoint/2010/main" val="142380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6F6F6"/>
                </a:highlight>
                <a:latin typeface="Open Sans" panose="020B0606030504020204" pitchFamily="34" charset="0"/>
              </a:rPr>
              <a:t>Lea, Philip, Active. </a:t>
            </a:r>
            <a:r>
              <a:rPr lang="en-US" b="0" i="1" dirty="0">
                <a:solidFill>
                  <a:srgbClr val="242424"/>
                </a:solidFill>
                <a:effectLst/>
                <a:highlight>
                  <a:srgbClr val="F6F6F6"/>
                </a:highlight>
                <a:latin typeface="Open Sans" panose="020B0606030504020204" pitchFamily="34" charset="0"/>
              </a:rPr>
              <a:t>North America divided into its III </a:t>
            </a:r>
            <a:r>
              <a:rPr lang="en-US" b="0" i="1" dirty="0" err="1">
                <a:solidFill>
                  <a:srgbClr val="242424"/>
                </a:solidFill>
                <a:effectLst/>
                <a:highlight>
                  <a:srgbClr val="F6F6F6"/>
                </a:highlight>
                <a:latin typeface="Open Sans" panose="020B0606030504020204" pitchFamily="34" charset="0"/>
              </a:rPr>
              <a:t>principall</a:t>
            </a:r>
            <a:r>
              <a:rPr lang="en-US" b="0" i="1" dirty="0">
                <a:solidFill>
                  <a:srgbClr val="242424"/>
                </a:solidFill>
                <a:effectLst/>
                <a:highlight>
                  <a:srgbClr val="F6F6F6"/>
                </a:highlight>
                <a:latin typeface="Open Sans" panose="020B0606030504020204" pitchFamily="34" charset="0"/>
              </a:rPr>
              <a:t> sic parts</a:t>
            </a:r>
            <a:r>
              <a:rPr lang="en-US" b="0" i="0" dirty="0">
                <a:solidFill>
                  <a:srgbClr val="242424"/>
                </a:solidFill>
                <a:effectLst/>
                <a:highlight>
                  <a:srgbClr val="F6F6F6"/>
                </a:highlight>
                <a:latin typeface="Open Sans" panose="020B0606030504020204" pitchFamily="34" charset="0"/>
              </a:rPr>
              <a:t>. [</a:t>
            </a:r>
            <a:r>
              <a:rPr lang="en-US" b="0" i="0" dirty="0" err="1">
                <a:solidFill>
                  <a:srgbClr val="242424"/>
                </a:solidFill>
                <a:effectLst/>
                <a:highlight>
                  <a:srgbClr val="F6F6F6"/>
                </a:highlight>
                <a:latin typeface="Open Sans" panose="020B0606030504020204" pitchFamily="34" charset="0"/>
              </a:rPr>
              <a:t>S.l</a:t>
            </a:r>
            <a:r>
              <a:rPr lang="en-US" b="0" i="0" dirty="0">
                <a:solidFill>
                  <a:srgbClr val="242424"/>
                </a:solidFill>
                <a:effectLst/>
                <a:highlight>
                  <a:srgbClr val="F6F6F6"/>
                </a:highlight>
                <a:latin typeface="Open Sans" panose="020B0606030504020204" pitchFamily="34" charset="0"/>
              </a:rPr>
              <a:t>, 1685] Map. https://www.loc.gov/item/99446209/.</a:t>
            </a:r>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9</a:t>
            </a:fld>
            <a:endParaRPr lang="en-US"/>
          </a:p>
        </p:txBody>
      </p:sp>
    </p:spTree>
    <p:extLst>
      <p:ext uri="{BB962C8B-B14F-4D97-AF65-F5344CB8AC3E}">
        <p14:creationId xmlns:p14="http://schemas.microsoft.com/office/powerpoint/2010/main" val="1377639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Williams, Byrd M. (Byrd Moore), IV, 1951-. [Photograph of a Spanish mission], photograph, [1980,1990]; (</a:t>
            </a:r>
            <a:r>
              <a:rPr lang="en-US" b="0" i="0" u="none" strike="noStrike" dirty="0">
                <a:solidFill>
                  <a:srgbClr val="0277BD"/>
                </a:solidFill>
                <a:effectLst/>
                <a:highlight>
                  <a:srgbClr val="FFFFFF"/>
                </a:highlight>
                <a:latin typeface="Josefin Sans" pitchFamily="2" charset="0"/>
                <a:hlinkClick r:id="rId3"/>
              </a:rPr>
              <a:t>https://texashistory.unt.edu/ark:/67531/metadc851535/</a:t>
            </a:r>
            <a:r>
              <a:rPr lang="en-US" b="0" i="0" dirty="0">
                <a:solidFill>
                  <a:srgbClr val="757575"/>
                </a:solidFill>
                <a:effectLst/>
                <a:highlight>
                  <a:srgbClr val="FFFFFF"/>
                </a:highlight>
                <a:latin typeface="Josefin Sans" pitchFamily="2" charset="0"/>
              </a:rPr>
              <a:t>: accessed September 27,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UNT Libraries Special Collections.</a:t>
            </a:r>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10</a:t>
            </a:fld>
            <a:endParaRPr lang="en-US"/>
          </a:p>
        </p:txBody>
      </p:sp>
    </p:spTree>
    <p:extLst>
      <p:ext uri="{BB962C8B-B14F-4D97-AF65-F5344CB8AC3E}">
        <p14:creationId xmlns:p14="http://schemas.microsoft.com/office/powerpoint/2010/main" val="6254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English: </a:t>
            </a:r>
            <a:r>
              <a:rPr lang="en-US" dirty="0">
                <a:effectLst/>
              </a:rPr>
              <a:t>"War on the Plains," by George Catlin, 1834. A Comanche Lancer and an Osage warrior do battle on the plains.</a:t>
            </a:r>
          </a:p>
          <a:p>
            <a:r>
              <a:rPr lang="en-US" b="1" dirty="0">
                <a:effectLst/>
                <a:highlight>
                  <a:srgbClr val="CCCCFF"/>
                </a:highlight>
              </a:rPr>
              <a:t>Date</a:t>
            </a:r>
            <a:r>
              <a:rPr lang="en-US" dirty="0">
                <a:effectLst/>
              </a:rPr>
              <a:t>1834</a:t>
            </a:r>
            <a:r>
              <a:rPr lang="en-US" b="1" dirty="0">
                <a:effectLst/>
                <a:highlight>
                  <a:srgbClr val="CCCCFF"/>
                </a:highlight>
              </a:rPr>
              <a:t>Source</a:t>
            </a:r>
            <a:r>
              <a:rPr lang="en-US" u="none" strike="noStrike" dirty="0">
                <a:solidFill>
                  <a:srgbClr val="3366BB"/>
                </a:solidFill>
                <a:effectLst/>
                <a:hlinkClick r:id="rId3"/>
              </a:rPr>
              <a:t>https://www.reddit.com/r/BattlePaintings/comments/ezf5z3/war_on_the_plains_george_catlin_1834_a_comanche/</a:t>
            </a:r>
            <a:r>
              <a:rPr lang="en-US" b="1" dirty="0">
                <a:effectLst/>
                <a:highlight>
                  <a:srgbClr val="CCCCFF"/>
                </a:highlight>
              </a:rPr>
              <a:t>Author</a:t>
            </a:r>
            <a:r>
              <a:rPr lang="en-US" u="none" strike="noStrike" dirty="0">
                <a:solidFill>
                  <a:srgbClr val="3366BB"/>
                </a:solidFill>
                <a:effectLst/>
                <a:hlinkClick r:id="rId4" tooltip="w:en:George Catlin"/>
              </a:rPr>
              <a:t>George Catlin</a:t>
            </a:r>
            <a:r>
              <a:rPr lang="en-US" dirty="0">
                <a:effectLst/>
              </a:rPr>
              <a:t>  (1796–1872)     </a:t>
            </a:r>
          </a:p>
          <a:p>
            <a:r>
              <a:rPr lang="en-US" dirty="0">
                <a:effectLst/>
              </a:rPr>
              <a:t>This work is in the </a:t>
            </a:r>
            <a:r>
              <a:rPr lang="en-US" b="1" u="none" strike="noStrike" dirty="0">
                <a:solidFill>
                  <a:srgbClr val="3366BB"/>
                </a:solidFill>
                <a:effectLst/>
                <a:hlinkClick r:id="rId5" tooltip="en:public domain"/>
              </a:rPr>
              <a:t>public domain</a:t>
            </a:r>
            <a:r>
              <a:rPr lang="en-US" dirty="0">
                <a:effectLst/>
              </a:rPr>
              <a:t> in its country of origin and other countries and areas where the </a:t>
            </a:r>
            <a:r>
              <a:rPr lang="en-US" u="none" strike="noStrike" dirty="0">
                <a:solidFill>
                  <a:srgbClr val="3366BB"/>
                </a:solidFill>
                <a:effectLst/>
                <a:hlinkClick r:id="rId6" tooltip="w:List of countries' copyright lengths"/>
              </a:rPr>
              <a:t>copyright term</a:t>
            </a:r>
            <a:r>
              <a:rPr lang="en-US" dirty="0">
                <a:effectLst/>
              </a:rPr>
              <a:t> is the author's </a:t>
            </a:r>
            <a:r>
              <a:rPr lang="en-US" b="1" dirty="0">
                <a:effectLst/>
              </a:rPr>
              <a:t>life plus 70 years or fewer</a:t>
            </a:r>
            <a:r>
              <a:rPr lang="en-US" dirty="0">
                <a:effectLst/>
              </a:rPr>
              <a:t>.</a:t>
            </a:r>
          </a:p>
          <a:p>
            <a:r>
              <a:rPr lang="en-US" dirty="0"/>
              <a:t> You must also include a </a:t>
            </a:r>
            <a:r>
              <a:rPr lang="en-US" u="none" strike="noStrike" dirty="0">
                <a:solidFill>
                  <a:srgbClr val="0645AD"/>
                </a:solidFill>
                <a:effectLst/>
                <a:hlinkClick r:id="rId7" tooltip="Commons:Copyright tags/Country-specific tags"/>
              </a:rPr>
              <a:t>United States public domain tag</a:t>
            </a:r>
            <a:r>
              <a:rPr lang="en-US" dirty="0"/>
              <a:t> to indicate why this work is in the public domain in the United States. Note that a few countries have copyright terms longer than 70 years: Mexico has 100 years, Jamaica has 95 years, Colombia has 80 years, and Guatemala and Samoa have 75 years. This image may </a:t>
            </a:r>
            <a:r>
              <a:rPr lang="en-US" i="1" dirty="0"/>
              <a:t>not</a:t>
            </a:r>
            <a:r>
              <a:rPr lang="en-US" dirty="0"/>
              <a:t> be in the public domain in these countries, which moreover do </a:t>
            </a:r>
            <a:r>
              <a:rPr lang="en-US" i="1" dirty="0"/>
              <a:t>not</a:t>
            </a:r>
            <a:r>
              <a:rPr lang="en-US" dirty="0"/>
              <a:t> implement the </a:t>
            </a:r>
            <a:r>
              <a:rPr lang="en-US" u="none" strike="noStrike" dirty="0">
                <a:solidFill>
                  <a:srgbClr val="3366BB"/>
                </a:solidFill>
                <a:effectLst/>
                <a:hlinkClick r:id="rId8" tooltip="w:rule of the shorter term"/>
              </a:rPr>
              <a:t>rule of the shorter term</a:t>
            </a:r>
            <a:r>
              <a:rPr lang="en-US" dirty="0"/>
              <a:t>. Honduras has a general copyright term of 75 years, but it </a:t>
            </a:r>
            <a:r>
              <a:rPr lang="en-US" i="1" dirty="0"/>
              <a:t>does</a:t>
            </a:r>
            <a:r>
              <a:rPr lang="en-US" dirty="0"/>
              <a:t> implement the rule of the shorter term. Copyright may extend on works created by French who died for France in </a:t>
            </a:r>
            <a:r>
              <a:rPr lang="en-US" u="none" strike="noStrike" dirty="0">
                <a:solidFill>
                  <a:srgbClr val="3366BB"/>
                </a:solidFill>
                <a:effectLst/>
                <a:hlinkClick r:id="rId9" tooltip="w:World War II"/>
              </a:rPr>
              <a:t>World War II</a:t>
            </a:r>
            <a:r>
              <a:rPr lang="en-US" dirty="0"/>
              <a:t> (</a:t>
            </a:r>
            <a:r>
              <a:rPr lang="en-US" u="none" strike="noStrike" dirty="0">
                <a:solidFill>
                  <a:srgbClr val="0645AD"/>
                </a:solidFill>
                <a:effectLst/>
                <a:hlinkClick r:id="rId10" tooltip="Commons:Copyright rules by territory/France"/>
              </a:rPr>
              <a:t>more information</a:t>
            </a:r>
            <a:r>
              <a:rPr lang="en-US" dirty="0"/>
              <a:t>), Russians who served in </a:t>
            </a:r>
            <a:r>
              <a:rPr lang="en-US" u="none" strike="noStrike" dirty="0">
                <a:solidFill>
                  <a:srgbClr val="3366BB"/>
                </a:solidFill>
                <a:effectLst/>
                <a:hlinkClick r:id="rId11" tooltip="w:Eastern Front (World War II)"/>
              </a:rPr>
              <a:t>the Eastern Front of World War II</a:t>
            </a:r>
            <a:r>
              <a:rPr lang="en-US" dirty="0"/>
              <a:t> (known as the Great Patriotic War in Russia) and posthumously </a:t>
            </a:r>
            <a:r>
              <a:rPr lang="en-US" u="none" strike="noStrike" dirty="0">
                <a:solidFill>
                  <a:srgbClr val="3366BB"/>
                </a:solidFill>
                <a:effectLst/>
                <a:hlinkClick r:id="rId12" tooltip="w:Rehabilitation (Soviet)"/>
              </a:rPr>
              <a:t>rehabilitated</a:t>
            </a:r>
            <a:r>
              <a:rPr lang="en-US" dirty="0"/>
              <a:t> victims of Soviet repressions (</a:t>
            </a:r>
            <a:r>
              <a:rPr lang="en-US" u="none" strike="noStrike" dirty="0">
                <a:solidFill>
                  <a:srgbClr val="0645AD"/>
                </a:solidFill>
                <a:effectLst/>
                <a:hlinkClick r:id="rId13" tooltip="Template:PD-Russia"/>
              </a:rPr>
              <a:t>more information</a:t>
            </a:r>
            <a:r>
              <a:rPr lang="en-US" dirty="0"/>
              <a:t>).</a:t>
            </a:r>
          </a:p>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11</a:t>
            </a:fld>
            <a:endParaRPr lang="en-US"/>
          </a:p>
        </p:txBody>
      </p:sp>
    </p:spTree>
    <p:extLst>
      <p:ext uri="{BB962C8B-B14F-4D97-AF65-F5344CB8AC3E}">
        <p14:creationId xmlns:p14="http://schemas.microsoft.com/office/powerpoint/2010/main" val="4928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12</a:t>
            </a:fld>
            <a:endParaRPr lang="en-US"/>
          </a:p>
        </p:txBody>
      </p:sp>
    </p:spTree>
    <p:extLst>
      <p:ext uri="{BB962C8B-B14F-4D97-AF65-F5344CB8AC3E}">
        <p14:creationId xmlns:p14="http://schemas.microsoft.com/office/powerpoint/2010/main" val="330125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13</a:t>
            </a:fld>
            <a:endParaRPr lang="en-US"/>
          </a:p>
        </p:txBody>
      </p:sp>
    </p:spTree>
    <p:extLst>
      <p:ext uri="{BB962C8B-B14F-4D97-AF65-F5344CB8AC3E}">
        <p14:creationId xmlns:p14="http://schemas.microsoft.com/office/powerpoint/2010/main" val="9080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593945-E83B-4B37-8239-6C97F79151AD}" type="slidenum">
              <a:rPr lang="en-US" smtClean="0"/>
              <a:t>14</a:t>
            </a:fld>
            <a:endParaRPr lang="en-US"/>
          </a:p>
        </p:txBody>
      </p:sp>
    </p:spTree>
    <p:extLst>
      <p:ext uri="{BB962C8B-B14F-4D97-AF65-F5344CB8AC3E}">
        <p14:creationId xmlns:p14="http://schemas.microsoft.com/office/powerpoint/2010/main" val="2314381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8AE6-BFF9-B9B8-96F3-D3CECA89B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95B08D-DA4F-495F-CB72-67D171D84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56C1B1-D8D8-8EF2-A90E-CB1FFA287FD8}"/>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5" name="Footer Placeholder 4">
            <a:extLst>
              <a:ext uri="{FF2B5EF4-FFF2-40B4-BE49-F238E27FC236}">
                <a16:creationId xmlns:a16="http://schemas.microsoft.com/office/drawing/2014/main" id="{0CA9370C-934B-A143-F330-6E762506E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EB81E-5B03-6840-BE1A-55F77985C723}"/>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92659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354F-74EA-6B66-F7D4-8701941BBF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C4A88-9D8F-5795-BFC0-772DDA04B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2CFFF-442B-BD69-43C7-9C9B19B13CE4}"/>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5" name="Footer Placeholder 4">
            <a:extLst>
              <a:ext uri="{FF2B5EF4-FFF2-40B4-BE49-F238E27FC236}">
                <a16:creationId xmlns:a16="http://schemas.microsoft.com/office/drawing/2014/main" id="{44FD117B-BF49-8669-F585-50E85C32A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05C11-3CBF-4EA7-A3A7-D4F58FEAD5BB}"/>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78745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AA2960-3CE9-72A9-E769-F36DE83AB1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DC0551-98BC-CFCC-540D-93D361A7B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54B88-B3DA-2D8C-FE81-2C77DFA1305E}"/>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5" name="Footer Placeholder 4">
            <a:extLst>
              <a:ext uri="{FF2B5EF4-FFF2-40B4-BE49-F238E27FC236}">
                <a16:creationId xmlns:a16="http://schemas.microsoft.com/office/drawing/2014/main" id="{7C06682B-7043-75A0-6C21-761953BB3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9B46A-5F9B-3F27-B198-9190DE1B579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56992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EC46-7109-A7DB-8A39-11BA13E937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8FD0E-A549-DC2C-6F73-24F8B11EB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71D4D-5B86-83D9-7D3A-AD558D6D01E8}"/>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5" name="Footer Placeholder 4">
            <a:extLst>
              <a:ext uri="{FF2B5EF4-FFF2-40B4-BE49-F238E27FC236}">
                <a16:creationId xmlns:a16="http://schemas.microsoft.com/office/drawing/2014/main" id="{60DE9CB9-8603-1C0D-7D57-CDEAE24E7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BD62C-414C-D227-CE76-91AEFB69D141}"/>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20055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AB48-251C-7910-5342-36BD55B033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869E20-2618-E68C-A70B-42CB40EDEE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0B126A-DDF1-5C99-DA55-80ABBDF9DF9A}"/>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5" name="Footer Placeholder 4">
            <a:extLst>
              <a:ext uri="{FF2B5EF4-FFF2-40B4-BE49-F238E27FC236}">
                <a16:creationId xmlns:a16="http://schemas.microsoft.com/office/drawing/2014/main" id="{746F65A1-A9A1-1868-1523-8F9853510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7C69-5322-1A77-6094-56A4E731378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9969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E46A-B953-968E-55BA-F6872668D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C767B-CE1E-1D44-04F1-9C7919AB6B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3292A6-228C-92A0-0F52-5E1A4DEA1A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9F39E2-86BC-C1FA-D5E7-A3E59EC2D481}"/>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6" name="Footer Placeholder 5">
            <a:extLst>
              <a:ext uri="{FF2B5EF4-FFF2-40B4-BE49-F238E27FC236}">
                <a16:creationId xmlns:a16="http://schemas.microsoft.com/office/drawing/2014/main" id="{083D65A4-1509-035C-97F8-DBB43C217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987C7-26AE-7066-04B5-7F4BAA17147E}"/>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78818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DEE7-9FB6-B429-0F41-4118DBB6FE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85C709-7B7F-FC2F-B077-D540AEDEF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1555CF-F830-C059-BF27-8F0306700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91D87-1E03-5A2C-BB10-F7DB83C6B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BDDB6A-BEB7-F345-2CF7-345AD89196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9F39E-1826-ED04-6DA9-93A2344496B6}"/>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8" name="Footer Placeholder 7">
            <a:extLst>
              <a:ext uri="{FF2B5EF4-FFF2-40B4-BE49-F238E27FC236}">
                <a16:creationId xmlns:a16="http://schemas.microsoft.com/office/drawing/2014/main" id="{E315ED8F-2318-6DF9-25BA-7BDE62EDDE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159F58-5EDE-1191-BF14-ACE3275BCFC9}"/>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35432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8171-543E-F91A-1E08-FCB33CB14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2CF93B-1A2F-7963-5CCA-77A055002DD5}"/>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4" name="Footer Placeholder 3">
            <a:extLst>
              <a:ext uri="{FF2B5EF4-FFF2-40B4-BE49-F238E27FC236}">
                <a16:creationId xmlns:a16="http://schemas.microsoft.com/office/drawing/2014/main" id="{4BC0217A-79ED-6B2B-F077-B79229846C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7FC52-EA17-763D-8599-611F673D90DC}"/>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86619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F4A3EA-6B3D-6449-6C4F-549AA95C37AA}"/>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3" name="Footer Placeholder 2">
            <a:extLst>
              <a:ext uri="{FF2B5EF4-FFF2-40B4-BE49-F238E27FC236}">
                <a16:creationId xmlns:a16="http://schemas.microsoft.com/office/drawing/2014/main" id="{4AE70770-7888-9503-5C5C-1F6FC95882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78E086-0053-F6B3-485B-F2831FEAECB1}"/>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321842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3612-6872-60E1-5962-C87987B23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D1DD8-6CEE-5F13-3EDA-34AE645E1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3F8C47-E858-501A-385E-84EE3E606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9113ED-5A39-2306-DF74-375C5D8BB37F}"/>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6" name="Footer Placeholder 5">
            <a:extLst>
              <a:ext uri="{FF2B5EF4-FFF2-40B4-BE49-F238E27FC236}">
                <a16:creationId xmlns:a16="http://schemas.microsoft.com/office/drawing/2014/main" id="{98C47915-5D8A-38E2-DE25-7C005343CA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AB275-3A8C-FA6D-0921-AE5ED94477CF}"/>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425776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F3AD-616B-F62F-5B5A-273663EB4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13DF42-644D-DE3D-42B0-5F914F6E3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A36147-57C2-368B-2F53-856631707C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3B6FA-3649-BEF4-EDD3-BD409F256425}"/>
              </a:ext>
            </a:extLst>
          </p:cNvPr>
          <p:cNvSpPr>
            <a:spLocks noGrp="1"/>
          </p:cNvSpPr>
          <p:nvPr>
            <p:ph type="dt" sz="half" idx="10"/>
          </p:nvPr>
        </p:nvSpPr>
        <p:spPr/>
        <p:txBody>
          <a:bodyPr/>
          <a:lstStyle/>
          <a:p>
            <a:fld id="{620D2A20-ED0E-455E-8108-C686AE5A8955}" type="datetimeFigureOut">
              <a:rPr lang="en-US" smtClean="0"/>
              <a:t>11/25/2025</a:t>
            </a:fld>
            <a:endParaRPr lang="en-US"/>
          </a:p>
        </p:txBody>
      </p:sp>
      <p:sp>
        <p:nvSpPr>
          <p:cNvPr id="6" name="Footer Placeholder 5">
            <a:extLst>
              <a:ext uri="{FF2B5EF4-FFF2-40B4-BE49-F238E27FC236}">
                <a16:creationId xmlns:a16="http://schemas.microsoft.com/office/drawing/2014/main" id="{CD2CC37D-B88D-C799-C884-224A92A6A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7D86A-6FFA-534D-38B2-AB113A68DC2A}"/>
              </a:ext>
            </a:extLst>
          </p:cNvPr>
          <p:cNvSpPr>
            <a:spLocks noGrp="1"/>
          </p:cNvSpPr>
          <p:nvPr>
            <p:ph type="sldNum" sz="quarter" idx="12"/>
          </p:nvPr>
        </p:nvSpPr>
        <p:spPr/>
        <p:txBody>
          <a:bodyPr/>
          <a:lstStyle/>
          <a:p>
            <a:fld id="{CA275425-7C22-49A0-94AE-832BABFB072C}" type="slidenum">
              <a:rPr lang="en-US" smtClean="0"/>
              <a:t>‹#›</a:t>
            </a:fld>
            <a:endParaRPr lang="en-US"/>
          </a:p>
        </p:txBody>
      </p:sp>
    </p:spTree>
    <p:extLst>
      <p:ext uri="{BB962C8B-B14F-4D97-AF65-F5344CB8AC3E}">
        <p14:creationId xmlns:p14="http://schemas.microsoft.com/office/powerpoint/2010/main" val="256359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704B2-7AB6-80C8-BC7E-A717C98F0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2C752-E4D2-8CEF-A26C-375F8D73C1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22640E-8D9D-CEEC-D763-818666B41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0D2A20-ED0E-455E-8108-C686AE5A8955}" type="datetimeFigureOut">
              <a:rPr lang="en-US" smtClean="0"/>
              <a:t>11/25/2025</a:t>
            </a:fld>
            <a:endParaRPr lang="en-US"/>
          </a:p>
        </p:txBody>
      </p:sp>
      <p:sp>
        <p:nvSpPr>
          <p:cNvPr id="5" name="Footer Placeholder 4">
            <a:extLst>
              <a:ext uri="{FF2B5EF4-FFF2-40B4-BE49-F238E27FC236}">
                <a16:creationId xmlns:a16="http://schemas.microsoft.com/office/drawing/2014/main" id="{9D2FCEE3-EBCD-6FED-A3A1-77C5CD598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533F38-B070-9DDC-6C31-953923FD7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275425-7C22-49A0-94AE-832BABFB072C}" type="slidenum">
              <a:rPr lang="en-US" smtClean="0"/>
              <a:t>‹#›</a:t>
            </a:fld>
            <a:endParaRPr lang="en-US"/>
          </a:p>
        </p:txBody>
      </p:sp>
    </p:spTree>
    <p:extLst>
      <p:ext uri="{BB962C8B-B14F-4D97-AF65-F5344CB8AC3E}">
        <p14:creationId xmlns:p14="http://schemas.microsoft.com/office/powerpoint/2010/main" val="18650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10" Type="http://schemas.openxmlformats.org/officeDocument/2006/relationships/image" Target="../media/image19.jpeg"/><Relationship Id="rId4" Type="http://schemas.openxmlformats.org/officeDocument/2006/relationships/image" Target="../media/image3.png"/><Relationship Id="rId9" Type="http://schemas.openxmlformats.org/officeDocument/2006/relationships/image" Target="../media/image16.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emf"/><Relationship Id="rId7" Type="http://schemas.openxmlformats.org/officeDocument/2006/relationships/image" Target="../media/image16.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4.emf"/><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emf"/><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emf"/><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ece of art depicting a group of religious men dressed in the robes of friars or monks. They are holding bibles, a cross, and many have their hands held together in prayer. There are American Indians in the background dressed in various types of clothes from traditional Indigenous clothing to Spanish clothing. Some American Indians are praying while others are looking on. There is a small brick building the background. ">
            <a:extLst>
              <a:ext uri="{FF2B5EF4-FFF2-40B4-BE49-F238E27FC236}">
                <a16:creationId xmlns:a16="http://schemas.microsoft.com/office/drawing/2014/main" id="{1D244DFB-50A4-F760-2A78-322AFE580EC2}"/>
              </a:ext>
            </a:extLst>
          </p:cNvPr>
          <p:cNvPicPr>
            <a:picLocks noChangeAspect="1"/>
          </p:cNvPicPr>
          <p:nvPr/>
        </p:nvPicPr>
        <p:blipFill>
          <a:blip r:embed="rId3">
            <a:extLst>
              <a:ext uri="{28A0092B-C50C-407E-A947-70E740481C1C}">
                <a14:useLocalDpi xmlns:a14="http://schemas.microsoft.com/office/drawing/2010/main" val="0"/>
              </a:ext>
            </a:extLst>
          </a:blip>
          <a:srcRect l="6946" t="9091" r="20373" b="-1"/>
          <a:stretch/>
        </p:blipFill>
        <p:spPr bwMode="auto">
          <a:xfrm>
            <a:off x="3523488" y="10"/>
            <a:ext cx="8668512" cy="6857990"/>
          </a:xfrm>
          <a:prstGeom prst="rect">
            <a:avLst/>
          </a:prstGeom>
          <a:noFill/>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fontScale="90000"/>
          </a:bodyPr>
          <a:lstStyle/>
          <a:p>
            <a:pPr algn="l"/>
            <a:r>
              <a:rPr lang="en-US" b="1" i="1" dirty="0">
                <a:solidFill>
                  <a:schemeClr val="tx1">
                    <a:lumMod val="75000"/>
                    <a:lumOff val="25000"/>
                  </a:schemeClr>
                </a:solidFill>
                <a:latin typeface="Gotham Book"/>
              </a:rPr>
              <a:t>Unidad 3: </a:t>
            </a:r>
            <a:br>
              <a:rPr lang="en-US" b="1" i="1" dirty="0">
                <a:latin typeface="Gotham Book"/>
              </a:rPr>
            </a:br>
            <a:r>
              <a:rPr lang="en-US" b="1" dirty="0">
                <a:solidFill>
                  <a:srgbClr val="FA0000"/>
                </a:solidFill>
                <a:latin typeface="Gotham Book"/>
              </a:rPr>
              <a:t>La </a:t>
            </a:r>
            <a:r>
              <a:rPr lang="en-US" b="1" dirty="0" err="1">
                <a:solidFill>
                  <a:srgbClr val="FA0000"/>
                </a:solidFill>
                <a:latin typeface="Gotham Book"/>
              </a:rPr>
              <a:t>época</a:t>
            </a:r>
            <a:r>
              <a:rPr lang="en-US" b="1" dirty="0">
                <a:solidFill>
                  <a:srgbClr val="FA0000"/>
                </a:solidFill>
                <a:latin typeface="Gotham Book"/>
              </a:rPr>
              <a:t> colonial </a:t>
            </a:r>
            <a:r>
              <a:rPr lang="en-US" b="1" dirty="0" err="1">
                <a:solidFill>
                  <a:srgbClr val="FA0000"/>
                </a:solidFill>
                <a:latin typeface="Gotham Book"/>
              </a:rPr>
              <a:t>española</a:t>
            </a:r>
            <a:endParaRPr lang="en-US" b="1" dirty="0">
              <a:solidFill>
                <a:srgbClr val="FA000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0" y="4872922"/>
            <a:ext cx="4023359" cy="1208141"/>
          </a:xfrm>
        </p:spPr>
        <p:txBody>
          <a:bodyPr>
            <a:normAutofit/>
          </a:bodyPr>
          <a:lstStyle/>
          <a:p>
            <a:pPr algn="l"/>
            <a:r>
              <a:rPr lang="en-US" sz="3600" b="1" i="1" dirty="0" err="1">
                <a:solidFill>
                  <a:schemeClr val="tx1">
                    <a:lumMod val="75000"/>
                    <a:lumOff val="25000"/>
                  </a:schemeClr>
                </a:solidFill>
                <a:latin typeface="Gotham Book"/>
              </a:rPr>
              <a:t>Lección</a:t>
            </a:r>
            <a:r>
              <a:rPr lang="en-US" sz="3600" b="1" i="1" dirty="0">
                <a:solidFill>
                  <a:schemeClr val="tx1">
                    <a:lumMod val="75000"/>
                    <a:lumOff val="25000"/>
                  </a:schemeClr>
                </a:solidFill>
                <a:latin typeface="Gotham Book"/>
              </a:rPr>
              <a:t> 1: </a:t>
            </a:r>
          </a:p>
          <a:p>
            <a:pPr algn="l"/>
            <a:r>
              <a:rPr lang="en-US" sz="3600" b="1" i="1" dirty="0">
                <a:solidFill>
                  <a:srgbClr val="FA0000"/>
                </a:solidFill>
                <a:latin typeface="Gotham Book"/>
              </a:rPr>
              <a:t>La </a:t>
            </a:r>
            <a:r>
              <a:rPr lang="en-US" sz="3600" b="1" i="1" dirty="0" err="1">
                <a:solidFill>
                  <a:srgbClr val="FA0000"/>
                </a:solidFill>
                <a:latin typeface="Gotham Book"/>
              </a:rPr>
              <a:t>visión</a:t>
            </a:r>
            <a:r>
              <a:rPr lang="en-US" sz="3600" b="1" i="1" dirty="0">
                <a:solidFill>
                  <a:srgbClr val="FA0000"/>
                </a:solidFill>
                <a:latin typeface="Gotham Book"/>
              </a:rPr>
              <a:t> general</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CB3AE2C-95F1-112D-B733-345AEB4E982A}"/>
              </a:ext>
              <a:ext uri="{C183D7F6-B498-43B3-948B-1728B52AA6E4}">
                <adec:decorative xmlns:adec="http://schemas.microsoft.com/office/drawing/2017/decorative" val="1"/>
              </a:ext>
            </a:extLst>
          </p:cNvPr>
          <p:cNvSpPr/>
          <p:nvPr/>
        </p:nvSpPr>
        <p:spPr>
          <a:xfrm>
            <a:off x="477980" y="489857"/>
            <a:ext cx="828306" cy="4120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Lectura de ideas </a:t>
            </a:r>
            <a:r>
              <a:rPr lang="en-US" sz="4400" b="1" dirty="0" err="1">
                <a:latin typeface="Gotham Medium"/>
              </a:rPr>
              <a:t>esenciales</a:t>
            </a:r>
            <a:r>
              <a:rPr lang="en-US" sz="4400" b="1" dirty="0">
                <a:latin typeface="Gotham Medium"/>
              </a:rPr>
              <a:t> </a:t>
            </a:r>
            <a:r>
              <a:rPr lang="en-US" sz="2800" b="1" i="1" dirty="0" err="1">
                <a:solidFill>
                  <a:schemeClr val="bg2">
                    <a:lumMod val="50000"/>
                  </a:schemeClr>
                </a:solidFill>
                <a:latin typeface="Gotham Medium"/>
              </a:rPr>
              <a:t>Párrafo</a:t>
            </a:r>
            <a:r>
              <a:rPr lang="en-US" sz="2800" i="1" dirty="0">
                <a:solidFill>
                  <a:schemeClr val="bg2">
                    <a:lumMod val="50000"/>
                  </a:schemeClr>
                </a:solidFill>
                <a:latin typeface="Gotham Medium"/>
              </a:rPr>
              <a:t> 3</a:t>
            </a:r>
            <a:endParaRPr lang="en-US" sz="4400" i="1" dirty="0">
              <a:solidFill>
                <a:schemeClr val="bg2">
                  <a:lumMod val="50000"/>
                </a:schemeClr>
              </a:solidFill>
              <a:latin typeface="Gotham Medium"/>
            </a:endParaRPr>
          </a:p>
        </p:txBody>
      </p:sp>
      <p:sp>
        <p:nvSpPr>
          <p:cNvPr id="4" name="Rectangle 3">
            <a:extLst>
              <a:ext uri="{FF2B5EF4-FFF2-40B4-BE49-F238E27FC236}">
                <a16:creationId xmlns:a16="http://schemas.microsoft.com/office/drawing/2014/main" id="{E4820264-6381-D296-229D-C0F15641BC5B}"/>
              </a:ext>
            </a:extLst>
          </p:cNvPr>
          <p:cNvSpPr/>
          <p:nvPr/>
        </p:nvSpPr>
        <p:spPr>
          <a:xfrm>
            <a:off x="2356121" y="1830056"/>
            <a:ext cx="4474029"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100" i="1" dirty="0">
                <a:solidFill>
                  <a:srgbClr val="C00000"/>
                </a:solidFill>
              </a:rPr>
              <a:t>Cómo planeaba España fortalecer su reclamación sobre Texas</a:t>
            </a:r>
            <a:r>
              <a:rPr lang="en-US" sz="3100" i="1" dirty="0">
                <a:solidFill>
                  <a:srgbClr val="C00000"/>
                </a:solidFill>
              </a:rPr>
              <a:t>?  </a:t>
            </a:r>
          </a:p>
        </p:txBody>
      </p:sp>
      <p:sp>
        <p:nvSpPr>
          <p:cNvPr id="13" name="Rectangle 12">
            <a:extLst>
              <a:ext uri="{FF2B5EF4-FFF2-40B4-BE49-F238E27FC236}">
                <a16:creationId xmlns:a16="http://schemas.microsoft.com/office/drawing/2014/main" id="{74A7C65D-0D56-A3E9-6FD1-7F349753DA3F}"/>
              </a:ext>
            </a:extLst>
          </p:cNvPr>
          <p:cNvSpPr/>
          <p:nvPr/>
        </p:nvSpPr>
        <p:spPr>
          <a:xfrm>
            <a:off x="2356121" y="3995059"/>
            <a:ext cx="4474028"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i="1" dirty="0">
                <a:solidFill>
                  <a:srgbClr val="C00000"/>
                </a:solidFill>
              </a:rPr>
              <a:t>Qué dos goles tenía España para este plan</a:t>
            </a:r>
            <a:r>
              <a:rPr lang="en-US" sz="3600" i="1" dirty="0">
                <a:solidFill>
                  <a:srgbClr val="C00000"/>
                </a:solidFill>
              </a:rPr>
              <a:t>? </a:t>
            </a:r>
          </a:p>
        </p:txBody>
      </p:sp>
      <p:sp>
        <p:nvSpPr>
          <p:cNvPr id="11" name="TextBox 10">
            <a:extLst>
              <a:ext uri="{C183D7F6-B498-43B3-948B-1728B52AA6E4}">
                <adec:decorative xmlns:adec="http://schemas.microsoft.com/office/drawing/2017/decorative" val="1"/>
              </a:ext>
            </a:extLst>
          </p:cNvPr>
          <p:cNvSpPr txBox="1"/>
          <p:nvPr/>
        </p:nvSpPr>
        <p:spPr>
          <a:xfrm>
            <a:off x="1679408" y="643722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4" name="Graphic 13">
            <a:extLst>
              <a:ext uri="{FF2B5EF4-FFF2-40B4-BE49-F238E27FC236}">
                <a16:creationId xmlns:a16="http://schemas.microsoft.com/office/drawing/2014/main" id="{BE064834-724A-1A1F-F2B6-9F938EE30A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654" y="3537859"/>
            <a:ext cx="914400" cy="914400"/>
          </a:xfrm>
          <a:prstGeom prst="rect">
            <a:avLst/>
          </a:prstGeom>
          <a:effectLst>
            <a:outerShdw blurRad="50800" dist="50800" dir="7860000" algn="ctr" rotWithShape="0">
              <a:srgbClr val="000000">
                <a:alpha val="43137"/>
              </a:srgbClr>
            </a:outerShdw>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pic>
        <p:nvPicPr>
          <p:cNvPr id="3076" name="Picture 4" descr="Photograph of a Spanish mission that has a large tower with a small cross on top of it. The entrance to the mission also has a cross above the doorway.">
            <a:extLst>
              <a:ext uri="{FF2B5EF4-FFF2-40B4-BE49-F238E27FC236}">
                <a16:creationId xmlns:a16="http://schemas.microsoft.com/office/drawing/2014/main" id="{CC9F9879-3950-6834-A803-1795DBA137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1317" y="108859"/>
            <a:ext cx="4556034" cy="561702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1123BEA-AFB2-518B-29C8-7CB5148C43B0}"/>
              </a:ext>
            </a:extLst>
          </p:cNvPr>
          <p:cNvSpPr txBox="1"/>
          <p:nvPr/>
        </p:nvSpPr>
        <p:spPr>
          <a:xfrm>
            <a:off x="7310385" y="5733478"/>
            <a:ext cx="4677140" cy="1015663"/>
          </a:xfrm>
          <a:prstGeom prst="rect">
            <a:avLst/>
          </a:prstGeom>
          <a:noFill/>
        </p:spPr>
        <p:txBody>
          <a:bodyPr wrap="square" rtlCol="0">
            <a:spAutoFit/>
          </a:bodyPr>
          <a:lstStyle/>
          <a:p>
            <a:pPr algn="ctr"/>
            <a:r>
              <a:rPr lang="es-ES" sz="2000" i="1" dirty="0"/>
              <a:t>Una misión española en Texas
El portal a la historia de Texas
Universidad del Norte de Texas</a:t>
            </a:r>
            <a:endParaRPr lang="en-US" sz="2000" i="1" dirty="0"/>
          </a:p>
        </p:txBody>
      </p:sp>
    </p:spTree>
    <p:extLst>
      <p:ext uri="{BB962C8B-B14F-4D97-AF65-F5344CB8AC3E}">
        <p14:creationId xmlns:p14="http://schemas.microsoft.com/office/powerpoint/2010/main" val="90572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Lectura de ideas </a:t>
            </a:r>
            <a:r>
              <a:rPr lang="en-US" sz="4400" b="1" dirty="0" err="1">
                <a:latin typeface="Gotham Medium"/>
              </a:rPr>
              <a:t>esenciales</a:t>
            </a:r>
            <a:r>
              <a:rPr lang="en-US" sz="4400" b="1" dirty="0">
                <a:latin typeface="Gotham Medium"/>
              </a:rPr>
              <a:t> </a:t>
            </a:r>
            <a:r>
              <a:rPr lang="en-US" sz="2800" b="1" i="1" dirty="0" err="1">
                <a:solidFill>
                  <a:schemeClr val="bg2">
                    <a:lumMod val="50000"/>
                  </a:schemeClr>
                </a:solidFill>
                <a:latin typeface="Gotham Medium"/>
              </a:rPr>
              <a:t>Párrafo</a:t>
            </a:r>
            <a:r>
              <a:rPr lang="en-US" sz="2800" i="1" dirty="0">
                <a:solidFill>
                  <a:schemeClr val="bg2">
                    <a:lumMod val="50000"/>
                  </a:schemeClr>
                </a:solidFill>
                <a:latin typeface="Gotham Medium"/>
              </a:rPr>
              <a:t> 4</a:t>
            </a:r>
            <a:endParaRPr lang="en-US" sz="4400" i="1" dirty="0">
              <a:solidFill>
                <a:schemeClr val="bg2">
                  <a:lumMod val="50000"/>
                </a:schemeClr>
              </a:solidFill>
              <a:latin typeface="Gotham Medium"/>
            </a:endParaRPr>
          </a:p>
        </p:txBody>
      </p:sp>
      <p:sp>
        <p:nvSpPr>
          <p:cNvPr id="4" name="Rectangle 3">
            <a:extLst>
              <a:ext uri="{FF2B5EF4-FFF2-40B4-BE49-F238E27FC236}">
                <a16:creationId xmlns:a16="http://schemas.microsoft.com/office/drawing/2014/main" id="{E4820264-6381-D296-229D-C0F15641BC5B}"/>
              </a:ext>
            </a:extLst>
          </p:cNvPr>
          <p:cNvSpPr/>
          <p:nvPr/>
        </p:nvSpPr>
        <p:spPr>
          <a:xfrm>
            <a:off x="2209800" y="1775628"/>
            <a:ext cx="3690258" cy="3351543"/>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i="1" dirty="0">
                <a:solidFill>
                  <a:srgbClr val="C00000"/>
                </a:solidFill>
              </a:rPr>
              <a:t>Explica un desafío al que se enfrentó España durante la época colonial española</a:t>
            </a:r>
            <a:r>
              <a:rPr lang="en-US" sz="3600" i="1" dirty="0">
                <a:solidFill>
                  <a:srgbClr val="C00000"/>
                </a:solidFill>
              </a:rPr>
              <a:t>.</a:t>
            </a:r>
          </a:p>
        </p:txBody>
      </p:sp>
      <p:sp>
        <p:nvSpPr>
          <p:cNvPr id="11" name="TextBox 10">
            <a:extLst>
              <a:ext uri="{C183D7F6-B498-43B3-948B-1728B52AA6E4}">
                <adec:decorative xmlns:adec="http://schemas.microsoft.com/office/drawing/2017/decorative" val="1"/>
              </a:ext>
            </a:extLst>
          </p:cNvPr>
          <p:cNvSpPr txBox="1"/>
          <p:nvPr/>
        </p:nvSpPr>
        <p:spPr>
          <a:xfrm>
            <a:off x="1716993"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sp>
        <p:nvSpPr>
          <p:cNvPr id="15" name="TextBox 14">
            <a:extLst>
              <a:ext uri="{FF2B5EF4-FFF2-40B4-BE49-F238E27FC236}">
                <a16:creationId xmlns:a16="http://schemas.microsoft.com/office/drawing/2014/main" id="{C019E246-558F-4ADA-271A-90B471F1FEC2}"/>
              </a:ext>
            </a:extLst>
          </p:cNvPr>
          <p:cNvSpPr txBox="1"/>
          <p:nvPr/>
        </p:nvSpPr>
        <p:spPr>
          <a:xfrm>
            <a:off x="6215743" y="5857217"/>
            <a:ext cx="5421082" cy="707886"/>
          </a:xfrm>
          <a:prstGeom prst="rect">
            <a:avLst/>
          </a:prstGeom>
          <a:noFill/>
        </p:spPr>
        <p:txBody>
          <a:bodyPr wrap="square" rtlCol="0">
            <a:spAutoFit/>
          </a:bodyPr>
          <a:lstStyle/>
          <a:p>
            <a:pPr algn="ctr"/>
            <a:r>
              <a:rPr lang="es-ES" sz="2000" i="1" dirty="0"/>
              <a:t>"Guerra en las llanuras" de George </a:t>
            </a:r>
            <a:r>
              <a:rPr lang="es-ES" sz="2000" i="1" dirty="0" err="1"/>
              <a:t>Catlin</a:t>
            </a:r>
            <a:r>
              <a:rPr lang="es-ES" sz="2000" i="1" dirty="0"/>
              <a:t>
Wikimedia </a:t>
            </a:r>
            <a:r>
              <a:rPr lang="es-ES" sz="2000" i="1" dirty="0" err="1"/>
              <a:t>Commons</a:t>
            </a:r>
            <a:endParaRPr lang="en-US" sz="2000" i="1" dirty="0"/>
          </a:p>
        </p:txBody>
      </p:sp>
      <p:pic>
        <p:nvPicPr>
          <p:cNvPr id="4098" name="Picture 2" descr="A painting of two American Indian men riding horses on the Plains. They are holding spears and appear to be fighting.">
            <a:extLst>
              <a:ext uri="{FF2B5EF4-FFF2-40B4-BE49-F238E27FC236}">
                <a16:creationId xmlns:a16="http://schemas.microsoft.com/office/drawing/2014/main" id="{3F73309F-0288-C8A2-3D34-A1B8428BE39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6224" r="21150"/>
          <a:stretch/>
        </p:blipFill>
        <p:spPr bwMode="auto">
          <a:xfrm>
            <a:off x="6106045" y="1650042"/>
            <a:ext cx="5812426" cy="4075846"/>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74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dirty="0" err="1">
                <a:latin typeface="Gotham Medium"/>
              </a:rPr>
              <a:t>Parte</a:t>
            </a:r>
            <a:r>
              <a:rPr lang="en-US" sz="5000" b="1" dirty="0">
                <a:latin typeface="Gotham Medium"/>
              </a:rPr>
              <a:t> III: </a:t>
            </a:r>
            <a:r>
              <a:rPr lang="en-US" sz="5000" b="1" dirty="0" err="1">
                <a:solidFill>
                  <a:srgbClr val="C00000"/>
                </a:solidFill>
                <a:latin typeface="Gotham Medium"/>
              </a:rPr>
              <a:t>Vocabulario</a:t>
            </a:r>
            <a:r>
              <a:rPr lang="en-US" sz="5000" b="1" dirty="0">
                <a:solidFill>
                  <a:srgbClr val="C00000"/>
                </a:solidFill>
                <a:latin typeface="Gotham Medium"/>
              </a:rPr>
              <a:t> </a:t>
            </a:r>
            <a:r>
              <a:rPr lang="en-US" sz="5000" b="1" dirty="0" err="1">
                <a:solidFill>
                  <a:srgbClr val="C00000"/>
                </a:solidFill>
                <a:latin typeface="Gotham Medium"/>
              </a:rPr>
              <a:t>en</a:t>
            </a:r>
            <a:r>
              <a:rPr lang="en-US" sz="5000" b="1" dirty="0">
                <a:solidFill>
                  <a:srgbClr val="C00000"/>
                </a:solidFill>
                <a:latin typeface="Gotham Medium"/>
              </a:rPr>
              <a:t> </a:t>
            </a:r>
            <a:r>
              <a:rPr lang="en-US" sz="5000" b="1" dirty="0" err="1">
                <a:solidFill>
                  <a:srgbClr val="C00000"/>
                </a:solidFill>
                <a:latin typeface="Gotham Medium"/>
              </a:rPr>
              <a:t>contexto</a:t>
            </a:r>
            <a:endParaRPr lang="en-US" sz="5000" b="1" dirty="0">
              <a:solidFill>
                <a:srgbClr val="C00000"/>
              </a:solidFill>
              <a:latin typeface="Gotham Medium"/>
            </a:endParaRPr>
          </a:p>
        </p:txBody>
      </p:sp>
      <p:sp>
        <p:nvSpPr>
          <p:cNvPr id="10" name="TextBox 9">
            <a:extLst>
              <a:ext uri="{FF2B5EF4-FFF2-40B4-BE49-F238E27FC236}">
                <a16:creationId xmlns:a16="http://schemas.microsoft.com/office/drawing/2014/main" id="{893D2A72-F6EE-0EFD-BE97-4170C28372BF}"/>
              </a:ext>
            </a:extLst>
          </p:cNvPr>
          <p:cNvSpPr txBox="1"/>
          <p:nvPr/>
        </p:nvSpPr>
        <p:spPr>
          <a:xfrm>
            <a:off x="1741713" y="1219200"/>
            <a:ext cx="5018316" cy="5016758"/>
          </a:xfrm>
          <a:prstGeom prst="rect">
            <a:avLst/>
          </a:prstGeom>
          <a:noFill/>
        </p:spPr>
        <p:txBody>
          <a:bodyPr wrap="square" rtlCol="0">
            <a:spAutoFit/>
          </a:bodyPr>
          <a:lstStyle/>
          <a:p>
            <a:pPr marL="571500" indent="-571500">
              <a:buFont typeface="Arial" panose="020B0604020202020204" pitchFamily="34" charset="0"/>
              <a:buChar char="•"/>
            </a:pPr>
            <a:r>
              <a:rPr lang="es-ES" sz="3200" dirty="0">
                <a:solidFill>
                  <a:srgbClr val="0070C0"/>
                </a:solidFill>
              </a:rPr>
              <a:t>Empareja los términos de la lectura con su mejor definición dentro del contexto de la lectura de la página anterior</a:t>
            </a:r>
            <a:r>
              <a:rPr lang="en-US" sz="3200" dirty="0">
                <a:solidFill>
                  <a:srgbClr val="0070C0"/>
                </a:solidFill>
              </a:rPr>
              <a:t>.</a:t>
            </a:r>
          </a:p>
          <a:p>
            <a:pPr marL="571500" indent="-571500">
              <a:buFont typeface="Arial" panose="020B0604020202020204" pitchFamily="34" charset="0"/>
              <a:buChar char="•"/>
            </a:pPr>
            <a:r>
              <a:rPr lang="es-ES" sz="3200" dirty="0">
                <a:solidFill>
                  <a:srgbClr val="7030A0"/>
                </a:solidFill>
              </a:rPr>
              <a:t>Relee partes del pasaje de lectura para ayudar a completar esta parte de la obra</a:t>
            </a:r>
            <a:r>
              <a:rPr lang="en-US" sz="3200" dirty="0">
                <a:solidFill>
                  <a:srgbClr val="7030A0"/>
                </a:solidFill>
              </a:rPr>
              <a:t>.  </a:t>
            </a:r>
          </a:p>
        </p:txBody>
      </p:sp>
      <p:pic>
        <p:nvPicPr>
          <p:cNvPr id="17" name="Picture 16" descr="An image of a book with various letters flying out of it to represent vocabulary">
            <a:extLst>
              <a:ext uri="{FF2B5EF4-FFF2-40B4-BE49-F238E27FC236}">
                <a16:creationId xmlns:a16="http://schemas.microsoft.com/office/drawing/2014/main" id="{FAB0CC16-0A32-975F-56EE-D6C149A974A5}"/>
              </a:ext>
            </a:extLst>
          </p:cNvPr>
          <p:cNvPicPr>
            <a:picLocks noChangeAspect="1"/>
          </p:cNvPicPr>
          <p:nvPr/>
        </p:nvPicPr>
        <p:blipFill>
          <a:blip r:embed="rId6"/>
          <a:stretch>
            <a:fillRect/>
          </a:stretch>
        </p:blipFill>
        <p:spPr>
          <a:xfrm>
            <a:off x="7170905" y="1426028"/>
            <a:ext cx="4383115" cy="4407877"/>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72592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dirty="0" err="1">
                <a:latin typeface="Gotham Medium"/>
              </a:rPr>
              <a:t>Parte</a:t>
            </a:r>
            <a:r>
              <a:rPr lang="en-US" sz="5000" b="1" dirty="0">
                <a:latin typeface="Gotham Medium"/>
              </a:rPr>
              <a:t> IV: </a:t>
            </a:r>
            <a:r>
              <a:rPr lang="en-US" sz="5000" b="1" dirty="0" err="1">
                <a:solidFill>
                  <a:srgbClr val="C00000"/>
                </a:solidFill>
                <a:latin typeface="Gotham Medium"/>
              </a:rPr>
              <a:t>Preguntas</a:t>
            </a:r>
            <a:r>
              <a:rPr lang="en-US" sz="5000" b="1" dirty="0">
                <a:solidFill>
                  <a:srgbClr val="C00000"/>
                </a:solidFill>
                <a:latin typeface="Gotham Medium"/>
              </a:rPr>
              <a:t> de </a:t>
            </a:r>
            <a:r>
              <a:rPr lang="en-US" sz="5000" b="1" dirty="0" err="1">
                <a:solidFill>
                  <a:srgbClr val="C00000"/>
                </a:solidFill>
                <a:latin typeface="Gotham Medium"/>
              </a:rPr>
              <a:t>comprensión</a:t>
            </a:r>
            <a:endParaRPr lang="en-US" sz="5000" b="1" dirty="0">
              <a:solidFill>
                <a:srgbClr val="C00000"/>
              </a:solidFill>
              <a:latin typeface="Gotham Medium"/>
            </a:endParaRPr>
          </a:p>
        </p:txBody>
      </p:sp>
      <p:sp>
        <p:nvSpPr>
          <p:cNvPr id="10" name="TextBox 9">
            <a:extLst>
              <a:ext uri="{FF2B5EF4-FFF2-40B4-BE49-F238E27FC236}">
                <a16:creationId xmlns:a16="http://schemas.microsoft.com/office/drawing/2014/main" id="{893D2A72-F6EE-0EFD-BE97-4170C28372BF}"/>
              </a:ext>
            </a:extLst>
          </p:cNvPr>
          <p:cNvSpPr txBox="1"/>
          <p:nvPr/>
        </p:nvSpPr>
        <p:spPr>
          <a:xfrm>
            <a:off x="1741713" y="1503485"/>
            <a:ext cx="4561116" cy="5262979"/>
          </a:xfrm>
          <a:prstGeom prst="rect">
            <a:avLst/>
          </a:prstGeom>
          <a:noFill/>
        </p:spPr>
        <p:txBody>
          <a:bodyPr wrap="square" rtlCol="0">
            <a:spAutoFit/>
          </a:bodyPr>
          <a:lstStyle/>
          <a:p>
            <a:pPr algn="ctr"/>
            <a:r>
              <a:rPr lang="es-ES" sz="4800" dirty="0">
                <a:solidFill>
                  <a:srgbClr val="0070C0"/>
                </a:solidFill>
              </a:rPr>
              <a:t>Utiliza el pasaje de lectura para responder a las preguntas sobre las ideas principales de esta unidad</a:t>
            </a:r>
            <a:r>
              <a:rPr lang="en-US" sz="4800" dirty="0">
                <a:solidFill>
                  <a:srgbClr val="0070C0"/>
                </a:solidFill>
              </a:rPr>
              <a:t>.</a:t>
            </a:r>
            <a:endParaRPr lang="en-US" sz="4800" dirty="0">
              <a:solidFill>
                <a:srgbClr val="7030A0"/>
              </a:solidFill>
            </a:endParaRPr>
          </a:p>
        </p:txBody>
      </p:sp>
      <p:pic>
        <p:nvPicPr>
          <p:cNvPr id="3" name="Picture 2" descr="Magnifying glass and question mark">
            <a:extLst>
              <a:ext uri="{FF2B5EF4-FFF2-40B4-BE49-F238E27FC236}">
                <a16:creationId xmlns:a16="http://schemas.microsoft.com/office/drawing/2014/main" id="{A6F623BE-1F8E-F34B-C66F-739587C17ADF}"/>
              </a:ext>
            </a:extLst>
          </p:cNvPr>
          <p:cNvPicPr>
            <a:picLocks noChangeAspect="1"/>
          </p:cNvPicPr>
          <p:nvPr/>
        </p:nvPicPr>
        <p:blipFill rotWithShape="1">
          <a:blip r:embed="rId6">
            <a:extLst>
              <a:ext uri="{28A0092B-C50C-407E-A947-70E740481C1C}">
                <a14:useLocalDpi xmlns:a14="http://schemas.microsoft.com/office/drawing/2010/main" val="0"/>
              </a:ext>
            </a:extLst>
          </a:blip>
          <a:srcRect l="23035" t="6508" r="20624" b="5237"/>
          <a:stretch/>
        </p:blipFill>
        <p:spPr>
          <a:xfrm>
            <a:off x="6841670" y="1703846"/>
            <a:ext cx="4679831" cy="4123592"/>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42694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741713" y="640463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13367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latin typeface="Gotham Medium"/>
              </a:rPr>
              <a:t>Part IV: </a:t>
            </a:r>
            <a:r>
              <a:rPr lang="en-US" sz="5400" b="1" dirty="0">
                <a:solidFill>
                  <a:srgbClr val="C00000"/>
                </a:solidFill>
                <a:latin typeface="Gotham Medium"/>
              </a:rPr>
              <a:t>Comprehension Questions</a:t>
            </a:r>
            <a:br>
              <a:rPr lang="en-US" sz="5400" b="1" dirty="0">
                <a:solidFill>
                  <a:srgbClr val="C00000"/>
                </a:solidFill>
                <a:latin typeface="Gotham Medium"/>
              </a:rPr>
            </a:br>
            <a:r>
              <a:rPr lang="en-US" sz="3600" b="1" dirty="0" err="1">
                <a:solidFill>
                  <a:srgbClr val="0070C0"/>
                </a:solidFill>
                <a:latin typeface="Gotham Medium"/>
              </a:rPr>
              <a:t>Comparte</a:t>
            </a:r>
            <a:r>
              <a:rPr lang="en-US" sz="3600" b="1" dirty="0">
                <a:solidFill>
                  <a:srgbClr val="0070C0"/>
                </a:solidFill>
                <a:latin typeface="Gotham Medium"/>
              </a:rPr>
              <a:t> con la </a:t>
            </a:r>
            <a:r>
              <a:rPr lang="en-US" sz="3600" b="1" dirty="0" err="1">
                <a:solidFill>
                  <a:srgbClr val="0070C0"/>
                </a:solidFill>
                <a:latin typeface="Gotham Medium"/>
              </a:rPr>
              <a:t>clase</a:t>
            </a:r>
            <a:endParaRPr lang="en-US" sz="5400" b="1" dirty="0">
              <a:solidFill>
                <a:srgbClr val="0070C0"/>
              </a:solidFill>
              <a:latin typeface="Gotham Medium"/>
            </a:endParaRPr>
          </a:p>
        </p:txBody>
      </p:sp>
      <p:sp>
        <p:nvSpPr>
          <p:cNvPr id="2" name="Speech Bubble: Rectangle with Corners Rounded 1">
            <a:extLst>
              <a:ext uri="{FF2B5EF4-FFF2-40B4-BE49-F238E27FC236}">
                <a16:creationId xmlns:a16="http://schemas.microsoft.com/office/drawing/2014/main" id="{867DF119-A6B3-E2D6-22EC-AFF516CF9ACD}"/>
              </a:ext>
            </a:extLst>
          </p:cNvPr>
          <p:cNvSpPr/>
          <p:nvPr/>
        </p:nvSpPr>
        <p:spPr>
          <a:xfrm>
            <a:off x="2126912" y="1676401"/>
            <a:ext cx="6896562" cy="1336767"/>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000" dirty="0">
                <a:solidFill>
                  <a:srgbClr val="C00000"/>
                </a:solidFill>
                <a:latin typeface="Calibri" panose="020F0502020204030204"/>
              </a:rPr>
              <a:t>España afirmó consolidar su reclamación sobre Texas para ___________.</a:t>
            </a:r>
            <a:endParaRPr kumimoji="0" lang="en-US" sz="3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2" name="Speech Bubble: Rectangle with Corners Rounded 11">
            <a:extLst>
              <a:ext uri="{FF2B5EF4-FFF2-40B4-BE49-F238E27FC236}">
                <a16:creationId xmlns:a16="http://schemas.microsoft.com/office/drawing/2014/main" id="{7925BBBF-F8EA-23AC-9252-C1C0D72130D3}"/>
              </a:ext>
            </a:extLst>
          </p:cNvPr>
          <p:cNvSpPr/>
          <p:nvPr/>
        </p:nvSpPr>
        <p:spPr>
          <a:xfrm>
            <a:off x="2126912" y="3305690"/>
            <a:ext cx="6896562" cy="1081253"/>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latin typeface="Calibri" panose="020F0502020204030204"/>
              </a:rPr>
              <a:t>Uno de los objetivos de este plan era 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3" name="Speech Bubble: Rectangle with Corners Rounded 12">
            <a:extLst>
              <a:ext uri="{FF2B5EF4-FFF2-40B4-BE49-F238E27FC236}">
                <a16:creationId xmlns:a16="http://schemas.microsoft.com/office/drawing/2014/main" id="{F0CCF355-807E-BFCB-C9B5-F5277AE7A104}"/>
              </a:ext>
            </a:extLst>
          </p:cNvPr>
          <p:cNvSpPr/>
          <p:nvPr/>
        </p:nvSpPr>
        <p:spPr>
          <a:xfrm>
            <a:off x="2126912" y="4706464"/>
            <a:ext cx="6896562" cy="1378650"/>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latin typeface="Calibri" panose="020F0502020204030204"/>
              </a:rPr>
              <a:t>Un segundo objetivo para este plan era __________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A6563C26-9FEE-28B2-8835-6E618AC17F9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02211" y="1634518"/>
            <a:ext cx="1239417" cy="1239417"/>
          </a:xfrm>
          <a:prstGeom prst="rect">
            <a:avLst/>
          </a:prstGeom>
        </p:spPr>
      </p:pic>
      <p:pic>
        <p:nvPicPr>
          <p:cNvPr id="15" name="Graphic 14">
            <a:extLst>
              <a:ext uri="{FF2B5EF4-FFF2-40B4-BE49-F238E27FC236}">
                <a16:creationId xmlns:a16="http://schemas.microsoft.com/office/drawing/2014/main" id="{A53654B5-593E-CFF6-8DB0-75483858E1D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0182" y="3147526"/>
            <a:ext cx="1239417" cy="1239417"/>
          </a:xfrm>
          <a:prstGeom prst="rect">
            <a:avLst/>
          </a:prstGeom>
        </p:spPr>
      </p:pic>
      <p:pic>
        <p:nvPicPr>
          <p:cNvPr id="16" name="Graphic 15">
            <a:extLst>
              <a:ext uri="{FF2B5EF4-FFF2-40B4-BE49-F238E27FC236}">
                <a16:creationId xmlns:a16="http://schemas.microsoft.com/office/drawing/2014/main" id="{91D70DBE-2650-9874-5B1E-CCD988684D9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98153" y="4660534"/>
            <a:ext cx="1239417" cy="1239417"/>
          </a:xfrm>
          <a:prstGeom prst="rect">
            <a:avLst/>
          </a:prstGeom>
        </p:spPr>
      </p:pic>
    </p:spTree>
    <p:extLst>
      <p:ext uri="{BB962C8B-B14F-4D97-AF65-F5344CB8AC3E}">
        <p14:creationId xmlns:p14="http://schemas.microsoft.com/office/powerpoint/2010/main" val="395685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741713" y="6404635"/>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FD24AC96-1604-629E-5558-FD86E3496751}"/>
              </a:ext>
            </a:extLst>
          </p:cNvPr>
          <p:cNvSpPr txBox="1">
            <a:spLocks noGrp="1"/>
          </p:cNvSpPr>
          <p:nvPr>
            <p:ph type="title"/>
          </p:nvPr>
        </p:nvSpPr>
        <p:spPr>
          <a:xfrm>
            <a:off x="1741713" y="13061"/>
            <a:ext cx="10199915" cy="13367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err="1">
                <a:latin typeface="Gotham Medium"/>
              </a:rPr>
              <a:t>Parte</a:t>
            </a:r>
            <a:r>
              <a:rPr lang="en-US" sz="4800" b="1" dirty="0">
                <a:latin typeface="Gotham Medium"/>
              </a:rPr>
              <a:t> IV: </a:t>
            </a:r>
            <a:r>
              <a:rPr lang="en-US" sz="4800" b="1" dirty="0" err="1">
                <a:solidFill>
                  <a:srgbClr val="C00000"/>
                </a:solidFill>
                <a:latin typeface="Gotham Medium"/>
              </a:rPr>
              <a:t>Preguntas</a:t>
            </a:r>
            <a:r>
              <a:rPr lang="en-US" sz="4800" b="1" dirty="0">
                <a:solidFill>
                  <a:srgbClr val="C00000"/>
                </a:solidFill>
                <a:latin typeface="Gotham Medium"/>
              </a:rPr>
              <a:t> de </a:t>
            </a:r>
            <a:r>
              <a:rPr lang="en-US" sz="4800" b="1" dirty="0" err="1">
                <a:solidFill>
                  <a:srgbClr val="C00000"/>
                </a:solidFill>
                <a:latin typeface="Gotham Medium"/>
              </a:rPr>
              <a:t>comprensión</a:t>
            </a:r>
            <a:br>
              <a:rPr lang="en-US" sz="5400" b="1" dirty="0">
                <a:solidFill>
                  <a:srgbClr val="C00000"/>
                </a:solidFill>
                <a:latin typeface="Gotham Medium"/>
              </a:rPr>
            </a:br>
            <a:r>
              <a:rPr lang="en-US" sz="3600" b="1" dirty="0" err="1">
                <a:solidFill>
                  <a:srgbClr val="0070C0"/>
                </a:solidFill>
                <a:latin typeface="Gotham Medium"/>
              </a:rPr>
              <a:t>Comparte</a:t>
            </a:r>
            <a:r>
              <a:rPr lang="en-US" sz="3600" b="1" dirty="0">
                <a:solidFill>
                  <a:srgbClr val="0070C0"/>
                </a:solidFill>
                <a:latin typeface="Gotham Medium"/>
              </a:rPr>
              <a:t> con la </a:t>
            </a:r>
            <a:r>
              <a:rPr lang="en-US" sz="3600" b="1" dirty="0" err="1">
                <a:solidFill>
                  <a:srgbClr val="0070C0"/>
                </a:solidFill>
                <a:latin typeface="Gotham Medium"/>
              </a:rPr>
              <a:t>clase</a:t>
            </a:r>
            <a:r>
              <a:rPr lang="en-US" sz="3600" b="1" dirty="0">
                <a:solidFill>
                  <a:srgbClr val="0070C0"/>
                </a:solidFill>
                <a:latin typeface="Gotham Medium"/>
              </a:rPr>
              <a:t> </a:t>
            </a:r>
            <a:r>
              <a:rPr lang="en-US" sz="3600" b="1" dirty="0">
                <a:solidFill>
                  <a:schemeClr val="bg1"/>
                </a:solidFill>
                <a:latin typeface="Gotham Medium"/>
              </a:rPr>
              <a:t>2</a:t>
            </a:r>
            <a:endParaRPr lang="en-US" sz="5400" b="1" dirty="0">
              <a:solidFill>
                <a:schemeClr val="bg1"/>
              </a:solidFill>
              <a:latin typeface="Gotham Medium"/>
            </a:endParaRPr>
          </a:p>
        </p:txBody>
      </p:sp>
      <p:sp>
        <p:nvSpPr>
          <p:cNvPr id="2" name="Speech Bubble: Rectangle with Corners Rounded 1">
            <a:extLst>
              <a:ext uri="{FF2B5EF4-FFF2-40B4-BE49-F238E27FC236}">
                <a16:creationId xmlns:a16="http://schemas.microsoft.com/office/drawing/2014/main" id="{867DF119-A6B3-E2D6-22EC-AFF516CF9ACD}"/>
              </a:ext>
            </a:extLst>
          </p:cNvPr>
          <p:cNvSpPr/>
          <p:nvPr/>
        </p:nvSpPr>
        <p:spPr>
          <a:xfrm>
            <a:off x="2329542" y="1676401"/>
            <a:ext cx="6693931" cy="2198913"/>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latin typeface="Calibri" panose="020F0502020204030204"/>
              </a:rPr>
              <a:t>Una de las dificultades que enfrentó España durante la época colonial española fue ___________.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A53654B5-593E-CFF6-8DB0-75483858E1D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00182" y="2537926"/>
            <a:ext cx="1239417" cy="1239417"/>
          </a:xfrm>
          <a:prstGeom prst="rect">
            <a:avLst/>
          </a:prstGeom>
        </p:spPr>
      </p:pic>
    </p:spTree>
    <p:extLst>
      <p:ext uri="{BB962C8B-B14F-4D97-AF65-F5344CB8AC3E}">
        <p14:creationId xmlns:p14="http://schemas.microsoft.com/office/powerpoint/2010/main" val="247564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600" y="13061"/>
            <a:ext cx="8802190"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dirty="0" err="1">
                <a:latin typeface="Gotham Medium"/>
              </a:rPr>
              <a:t>Billete</a:t>
            </a:r>
            <a:r>
              <a:rPr lang="en-US" sz="7200" dirty="0">
                <a:latin typeface="Gotham Medium"/>
              </a:rPr>
              <a:t> de </a:t>
            </a:r>
            <a:r>
              <a:rPr lang="en-US" sz="7200" dirty="0" err="1">
                <a:latin typeface="Gotham Medium"/>
              </a:rPr>
              <a:t>salida</a:t>
            </a:r>
            <a:endParaRPr lang="en-US" sz="72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TextBox 1">
            <a:extLst>
              <a:ext uri="{FF2B5EF4-FFF2-40B4-BE49-F238E27FC236}">
                <a16:creationId xmlns:a16="http://schemas.microsoft.com/office/drawing/2014/main" id="{01886713-B252-0881-F64F-0D21FFFDAEDD}"/>
              </a:ext>
            </a:extLst>
          </p:cNvPr>
          <p:cNvSpPr txBox="1"/>
          <p:nvPr/>
        </p:nvSpPr>
        <p:spPr>
          <a:xfrm>
            <a:off x="3385456" y="1654629"/>
            <a:ext cx="8207829" cy="4401205"/>
          </a:xfrm>
          <a:prstGeom prst="rect">
            <a:avLst/>
          </a:prstGeom>
          <a:noFill/>
        </p:spPr>
        <p:txBody>
          <a:bodyPr wrap="square" rtlCol="0">
            <a:spAutoFit/>
          </a:bodyPr>
          <a:lstStyle/>
          <a:p>
            <a:r>
              <a:rPr lang="es-ES" sz="3600" dirty="0">
                <a:solidFill>
                  <a:srgbClr val="C00000"/>
                </a:solidFill>
              </a:rPr>
              <a:t>Lee cada sentencia "Causa" a la izquierda y cada sentencia "Efecto" a la derecha</a:t>
            </a:r>
            <a:r>
              <a:rPr lang="en-US" sz="3600" dirty="0">
                <a:solidFill>
                  <a:srgbClr val="C00000"/>
                </a:solidFill>
              </a:rPr>
              <a:t>.</a:t>
            </a:r>
          </a:p>
          <a:p>
            <a:endParaRPr lang="en-US" sz="3200" dirty="0">
              <a:solidFill>
                <a:srgbClr val="C00000"/>
              </a:solidFill>
            </a:endParaRPr>
          </a:p>
          <a:p>
            <a:r>
              <a:rPr lang="es-ES" sz="3600" dirty="0">
                <a:solidFill>
                  <a:srgbClr val="0070C0"/>
                </a:solidFill>
              </a:rPr>
              <a:t>Compara cada sentencia "</a:t>
            </a:r>
            <a:r>
              <a:rPr lang="es-ES" sz="3600" dirty="0" err="1">
                <a:solidFill>
                  <a:srgbClr val="0070C0"/>
                </a:solidFill>
              </a:rPr>
              <a:t>Effect</a:t>
            </a:r>
            <a:r>
              <a:rPr lang="es-ES" sz="3600" dirty="0">
                <a:solidFill>
                  <a:srgbClr val="0070C0"/>
                </a:solidFill>
              </a:rPr>
              <a:t>" con su sentencia correcta "Cause"</a:t>
            </a:r>
            <a:r>
              <a:rPr lang="en-US" sz="3600" dirty="0">
                <a:solidFill>
                  <a:srgbClr val="0070C0"/>
                </a:solidFill>
              </a:rPr>
              <a:t>.</a:t>
            </a:r>
          </a:p>
          <a:p>
            <a:endParaRPr lang="en-US" sz="3200" dirty="0">
              <a:solidFill>
                <a:srgbClr val="C00000"/>
              </a:solidFill>
            </a:endParaRPr>
          </a:p>
          <a:p>
            <a:r>
              <a:rPr lang="es-ES" sz="3600" dirty="0">
                <a:solidFill>
                  <a:schemeClr val="accent6">
                    <a:lumMod val="75000"/>
                  </a:schemeClr>
                </a:solidFill>
              </a:rPr>
              <a:t>Habla de tus respuestas con una pareja</a:t>
            </a:r>
            <a:r>
              <a:rPr lang="en-US" sz="3600" dirty="0">
                <a:solidFill>
                  <a:schemeClr val="accent6">
                    <a:lumMod val="75000"/>
                  </a:schemeClr>
                </a:solidFill>
              </a:rPr>
              <a:t>.</a:t>
            </a:r>
          </a:p>
        </p:txBody>
      </p:sp>
      <p:pic>
        <p:nvPicPr>
          <p:cNvPr id="3" name="Graphic 2">
            <a:extLst>
              <a:ext uri="{FF2B5EF4-FFF2-40B4-BE49-F238E27FC236}">
                <a16:creationId xmlns:a16="http://schemas.microsoft.com/office/drawing/2014/main" id="{60D8B489-9746-0439-5FF1-AE93881DA19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1969" y="1962978"/>
            <a:ext cx="1071092" cy="1071092"/>
          </a:xfrm>
          <a:prstGeom prst="rect">
            <a:avLst/>
          </a:prstGeom>
        </p:spPr>
      </p:pic>
      <p:pic>
        <p:nvPicPr>
          <p:cNvPr id="4" name="Graphic 3">
            <a:extLst>
              <a:ext uri="{FF2B5EF4-FFF2-40B4-BE49-F238E27FC236}">
                <a16:creationId xmlns:a16="http://schemas.microsoft.com/office/drawing/2014/main" id="{9BCEA40A-3329-38EA-3C80-DCA3AE7E615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1957" y="3455122"/>
            <a:ext cx="925793" cy="925793"/>
          </a:xfrm>
          <a:prstGeom prst="rect">
            <a:avLst/>
          </a:prstGeom>
        </p:spPr>
      </p:pic>
      <p:pic>
        <p:nvPicPr>
          <p:cNvPr id="12" name="Graphic 11">
            <a:extLst>
              <a:ext uri="{FF2B5EF4-FFF2-40B4-BE49-F238E27FC236}">
                <a16:creationId xmlns:a16="http://schemas.microsoft.com/office/drawing/2014/main" id="{1D0B665D-1FE0-0957-F05D-4455DA7B120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21782" y="4631762"/>
            <a:ext cx="842453" cy="842453"/>
          </a:xfrm>
          <a:prstGeom prst="rect">
            <a:avLst/>
          </a:prstGeom>
        </p:spPr>
      </p:pic>
    </p:spTree>
    <p:extLst>
      <p:ext uri="{BB962C8B-B14F-4D97-AF65-F5344CB8AC3E}">
        <p14:creationId xmlns:p14="http://schemas.microsoft.com/office/powerpoint/2010/main" val="69953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559171" y="13062"/>
            <a:ext cx="8616794"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6600" dirty="0">
                <a:solidFill>
                  <a:schemeClr val="bg1"/>
                </a:solidFill>
                <a:latin typeface="Gotham Medium"/>
              </a:rPr>
              <a:t>Comparte con la clase 2</a:t>
            </a:r>
            <a:endParaRPr lang="en-US" sz="6600" dirty="0">
              <a:solidFill>
                <a:srgbClr val="CA4341"/>
              </a:solidFill>
              <a:latin typeface="Gotham Medium"/>
            </a:endParaRPr>
          </a:p>
        </p:txBody>
      </p:sp>
      <p:sp>
        <p:nvSpPr>
          <p:cNvPr id="9" name="TextBox 8">
            <a:extLst>
              <a:ext uri="{C183D7F6-B498-43B3-948B-1728B52AA6E4}">
                <adec:decorative xmlns:adec="http://schemas.microsoft.com/office/drawing/2017/decorative" val="1"/>
              </a:ext>
            </a:extLst>
          </p:cNvPr>
          <p:cNvSpPr txBox="1"/>
          <p:nvPr/>
        </p:nvSpPr>
        <p:spPr>
          <a:xfrm>
            <a:off x="106146" y="6475409"/>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Speech Bubble: Rectangle with Corners Rounded 1">
            <a:extLst>
              <a:ext uri="{FF2B5EF4-FFF2-40B4-BE49-F238E27FC236}">
                <a16:creationId xmlns:a16="http://schemas.microsoft.com/office/drawing/2014/main" id="{3E468798-8AB8-2C6D-C07D-2F115181FFC9}"/>
              </a:ext>
            </a:extLst>
          </p:cNvPr>
          <p:cNvSpPr/>
          <p:nvPr/>
        </p:nvSpPr>
        <p:spPr>
          <a:xfrm>
            <a:off x="3102429" y="2144484"/>
            <a:ext cx="8436428" cy="2928259"/>
          </a:xfrm>
          <a:prstGeom prst="wedgeRoundRectCallout">
            <a:avLst>
              <a:gd name="adj1" fmla="val -73866"/>
              <a:gd name="adj2" fmla="val 32445"/>
              <a:gd name="adj3" fmla="val 16667"/>
            </a:avLst>
          </a:prstGeom>
          <a:solidFill>
            <a:srgbClr val="CA434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u="sng" dirty="0"/>
              <a:t>(Lee la </a:t>
            </a:r>
            <a:r>
              <a:rPr lang="en-US" sz="4400" u="sng" dirty="0" err="1"/>
              <a:t>declaración</a:t>
            </a:r>
            <a:r>
              <a:rPr lang="en-US" sz="4400" u="sng" dirty="0"/>
              <a:t> "Causa”)</a:t>
            </a:r>
          </a:p>
          <a:p>
            <a:pPr algn="ctr"/>
            <a:r>
              <a:rPr lang="en-US" sz="4400" dirty="0">
                <a:solidFill>
                  <a:srgbClr val="FFFF00"/>
                </a:solidFill>
              </a:rPr>
              <a:t>Esto </a:t>
            </a:r>
            <a:r>
              <a:rPr lang="en-US" sz="4400" dirty="0" err="1">
                <a:solidFill>
                  <a:srgbClr val="FFFF00"/>
                </a:solidFill>
              </a:rPr>
              <a:t>causó</a:t>
            </a:r>
            <a:endParaRPr lang="en-US" sz="4400" dirty="0">
              <a:solidFill>
                <a:srgbClr val="FFFF00"/>
              </a:solidFill>
            </a:endParaRPr>
          </a:p>
          <a:p>
            <a:pPr algn="ctr"/>
            <a:r>
              <a:rPr lang="en-US" sz="4400" u="sng" dirty="0"/>
              <a:t>(Lee la </a:t>
            </a:r>
            <a:r>
              <a:rPr lang="en-US" sz="4400" u="sng" dirty="0" err="1"/>
              <a:t>frase</a:t>
            </a:r>
            <a:r>
              <a:rPr lang="en-US" sz="4400" u="sng" dirty="0"/>
              <a:t> "</a:t>
            </a:r>
            <a:r>
              <a:rPr lang="en-US" sz="4400" u="sng" dirty="0" err="1"/>
              <a:t>Efecto</a:t>
            </a:r>
            <a:r>
              <a:rPr lang="en-US" sz="4400" u="sng" dirty="0"/>
              <a:t>") </a:t>
            </a:r>
          </a:p>
        </p:txBody>
      </p:sp>
      <p:pic>
        <p:nvPicPr>
          <p:cNvPr id="3" name="Graphic 2">
            <a:extLst>
              <a:ext uri="{FF2B5EF4-FFF2-40B4-BE49-F238E27FC236}">
                <a16:creationId xmlns:a16="http://schemas.microsoft.com/office/drawing/2014/main" id="{4D5A0CA5-1169-92F9-4594-5EC6051837F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8188" y="2950029"/>
            <a:ext cx="1445628" cy="1445628"/>
          </a:xfrm>
          <a:prstGeom prst="rect">
            <a:avLst/>
          </a:prstGeom>
        </p:spPr>
      </p:pic>
      <p:sp>
        <p:nvSpPr>
          <p:cNvPr id="4" name="TextBox 3">
            <a:extLst>
              <a:ext uri="{FF2B5EF4-FFF2-40B4-BE49-F238E27FC236}">
                <a16:creationId xmlns:a16="http://schemas.microsoft.com/office/drawing/2014/main" id="{0FB06C5A-A9D6-639B-D9B4-92CC1E779BD5}"/>
              </a:ext>
            </a:extLst>
          </p:cNvPr>
          <p:cNvSpPr txBox="1"/>
          <p:nvPr/>
        </p:nvSpPr>
        <p:spPr>
          <a:xfrm>
            <a:off x="3479240" y="5287985"/>
            <a:ext cx="7667731" cy="830997"/>
          </a:xfrm>
          <a:prstGeom prst="rect">
            <a:avLst/>
          </a:prstGeom>
          <a:noFill/>
        </p:spPr>
        <p:txBody>
          <a:bodyPr wrap="square" rtlCol="0">
            <a:spAutoFit/>
          </a:bodyPr>
          <a:lstStyle/>
          <a:p>
            <a:pPr algn="ctr"/>
            <a:r>
              <a:rPr lang="es-ES" sz="2400" i="1" dirty="0"/>
              <a:t>Puede que necesites añadir o ajustar algunas palabras para que tu respuesta esté completa</a:t>
            </a:r>
            <a:r>
              <a:rPr lang="en-US" sz="2400" i="1" dirty="0"/>
              <a:t>.</a:t>
            </a:r>
          </a:p>
        </p:txBody>
      </p:sp>
    </p:spTree>
    <p:extLst>
      <p:ext uri="{BB962C8B-B14F-4D97-AF65-F5344CB8AC3E}">
        <p14:creationId xmlns:p14="http://schemas.microsoft.com/office/powerpoint/2010/main" val="199405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r>
              <a:rPr lang="en-US" sz="7200" b="1" i="1" dirty="0">
                <a:latin typeface="Gotham Medium"/>
              </a:rPr>
              <a:t>:</a:t>
            </a:r>
            <a:br>
              <a:rPr lang="en-US" sz="4400" dirty="0">
                <a:latin typeface="Gotham Medium"/>
              </a:rPr>
            </a:br>
            <a:r>
              <a:rPr lang="es-ES" sz="3200" dirty="0">
                <a:latin typeface="Gotham Medium"/>
              </a:rPr>
              <a:t>Sigue las instrucciones de abajo para completar tu calentamiento</a:t>
            </a:r>
            <a:endParaRPr lang="en-US" sz="4400" dirty="0">
              <a:latin typeface="Gotham Medium"/>
            </a:endParaRPr>
          </a:p>
        </p:txBody>
      </p:sp>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02030" y="1614623"/>
            <a:ext cx="1208326" cy="1208326"/>
          </a:xfrm>
          <a:prstGeom prst="rect">
            <a:avLst/>
          </a:prstGeom>
        </p:spPr>
      </p:pic>
      <p:pic>
        <p:nvPicPr>
          <p:cNvPr id="18" name="Graphic 17">
            <a:extLst>
              <a:ext uri="{FF2B5EF4-FFF2-40B4-BE49-F238E27FC236}">
                <a16:creationId xmlns:a16="http://schemas.microsoft.com/office/drawing/2014/main" id="{63AF4B79-F379-0096-3505-6E7D150A172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70647" y="2637892"/>
            <a:ext cx="1071092" cy="1071092"/>
          </a:xfrm>
          <a:prstGeom prst="rect">
            <a:avLst/>
          </a:prstGeom>
        </p:spPr>
      </p:pic>
      <p:pic>
        <p:nvPicPr>
          <p:cNvPr id="19" name="Graphic 18">
            <a:extLst>
              <a:ext uri="{FF2B5EF4-FFF2-40B4-BE49-F238E27FC236}">
                <a16:creationId xmlns:a16="http://schemas.microsoft.com/office/drawing/2014/main" id="{43D88DCB-921F-5EA0-3AEE-B35307BB177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02030" y="3939009"/>
            <a:ext cx="925793" cy="925793"/>
          </a:xfrm>
          <a:prstGeom prst="rect">
            <a:avLst/>
          </a:prstGeom>
        </p:spPr>
      </p:pic>
      <p:pic>
        <p:nvPicPr>
          <p:cNvPr id="20" name="Graphic 19">
            <a:extLst>
              <a:ext uri="{FF2B5EF4-FFF2-40B4-BE49-F238E27FC236}">
                <a16:creationId xmlns:a16="http://schemas.microsoft.com/office/drawing/2014/main" id="{BB52FF5D-5ECF-C964-F23F-2F18131AB458}"/>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384966" y="5094827"/>
            <a:ext cx="842453" cy="842453"/>
          </a:xfrm>
          <a:prstGeom prst="rect">
            <a:avLst/>
          </a:prstGeom>
        </p:spPr>
      </p:pic>
      <p:sp>
        <p:nvSpPr>
          <p:cNvPr id="2" name="TextBox 1">
            <a:extLst>
              <a:ext uri="{FF2B5EF4-FFF2-40B4-BE49-F238E27FC236}">
                <a16:creationId xmlns:a16="http://schemas.microsoft.com/office/drawing/2014/main" id="{88341BF4-1597-FBCE-74F8-1523AE80D177}"/>
              </a:ext>
            </a:extLst>
          </p:cNvPr>
          <p:cNvSpPr txBox="1"/>
          <p:nvPr/>
        </p:nvSpPr>
        <p:spPr>
          <a:xfrm>
            <a:off x="3708134" y="1889936"/>
            <a:ext cx="7144924" cy="4924425"/>
          </a:xfrm>
          <a:prstGeom prst="rect">
            <a:avLst/>
          </a:prstGeom>
          <a:noFill/>
        </p:spPr>
        <p:txBody>
          <a:bodyPr wrap="square" rtlCol="0">
            <a:spAutoFit/>
          </a:bodyPr>
          <a:lstStyle/>
          <a:p>
            <a:pPr marL="514350" indent="-514350">
              <a:buFont typeface="+mj-lt"/>
              <a:buAutoNum type="arabicPeriod"/>
            </a:pPr>
            <a:r>
              <a:rPr lang="es-ES" sz="3800" dirty="0">
                <a:solidFill>
                  <a:srgbClr val="FF0000"/>
                </a:solidFill>
              </a:rPr>
              <a:t>Lee cada escenario a la izquierda</a:t>
            </a:r>
            <a:r>
              <a:rPr lang="en-US" sz="3800" dirty="0">
                <a:solidFill>
                  <a:srgbClr val="FF0000"/>
                </a:solidFill>
              </a:rPr>
              <a:t>.</a:t>
            </a:r>
          </a:p>
          <a:p>
            <a:pPr marL="514350" indent="-514350">
              <a:buFont typeface="+mj-lt"/>
              <a:buAutoNum type="arabicPeriod"/>
            </a:pPr>
            <a:endParaRPr lang="en-US" sz="1000" dirty="0">
              <a:solidFill>
                <a:srgbClr val="FF0000"/>
              </a:solidFill>
            </a:endParaRPr>
          </a:p>
          <a:p>
            <a:pPr marL="514350" indent="-514350">
              <a:buFont typeface="+mj-lt"/>
              <a:buAutoNum type="arabicPeriod"/>
            </a:pPr>
            <a:r>
              <a:rPr lang="en-US" sz="3800" dirty="0">
                <a:solidFill>
                  <a:schemeClr val="accent6">
                    <a:lumMod val="75000"/>
                  </a:schemeClr>
                </a:solidFill>
              </a:rPr>
              <a:t>Imagina </a:t>
            </a:r>
            <a:r>
              <a:rPr lang="en-US" sz="3800" dirty="0" err="1">
                <a:solidFill>
                  <a:schemeClr val="accent6">
                    <a:lumMod val="75000"/>
                  </a:schemeClr>
                </a:solidFill>
              </a:rPr>
              <a:t>cómo</a:t>
            </a:r>
            <a:r>
              <a:rPr lang="en-US" sz="3800" dirty="0">
                <a:solidFill>
                  <a:schemeClr val="accent6">
                    <a:lumMod val="75000"/>
                  </a:schemeClr>
                </a:solidFill>
              </a:rPr>
              <a:t> </a:t>
            </a:r>
            <a:r>
              <a:rPr lang="en-US" sz="3800" dirty="0" err="1">
                <a:solidFill>
                  <a:schemeClr val="accent6">
                    <a:lumMod val="75000"/>
                  </a:schemeClr>
                </a:solidFill>
              </a:rPr>
              <a:t>responderías</a:t>
            </a:r>
            <a:r>
              <a:rPr lang="en-US" sz="3800" dirty="0">
                <a:solidFill>
                  <a:schemeClr val="accent6">
                    <a:lumMod val="75000"/>
                  </a:schemeClr>
                </a:solidFill>
              </a:rPr>
              <a:t> </a:t>
            </a:r>
            <a:r>
              <a:rPr lang="en-US" sz="3800" dirty="0" err="1">
                <a:solidFill>
                  <a:schemeClr val="accent6">
                    <a:lumMod val="75000"/>
                  </a:schemeClr>
                </a:solidFill>
              </a:rPr>
              <a:t>tú</a:t>
            </a:r>
            <a:r>
              <a:rPr lang="en-US" sz="3800" dirty="0">
                <a:solidFill>
                  <a:schemeClr val="accent6">
                    <a:lumMod val="75000"/>
                  </a:schemeClr>
                </a:solidFill>
              </a:rPr>
              <a:t>.</a:t>
            </a:r>
          </a:p>
          <a:p>
            <a:pPr marL="514350" indent="-514350">
              <a:buFont typeface="+mj-lt"/>
              <a:buAutoNum type="arabicPeriod"/>
            </a:pPr>
            <a:r>
              <a:rPr lang="es-ES" sz="3800" dirty="0">
                <a:solidFill>
                  <a:srgbClr val="0070C0"/>
                </a:solidFill>
              </a:rPr>
              <a:t>Registra tu respuesta a la derecha</a:t>
            </a:r>
            <a:r>
              <a:rPr lang="en-US" sz="3800" dirty="0">
                <a:solidFill>
                  <a:srgbClr val="0070C0"/>
                </a:solidFill>
              </a:rPr>
              <a:t>.</a:t>
            </a:r>
          </a:p>
          <a:p>
            <a:pPr marL="514350" indent="-514350">
              <a:buFont typeface="+mj-lt"/>
              <a:buAutoNum type="arabicPeriod"/>
            </a:pPr>
            <a:r>
              <a:rPr lang="es-ES" sz="3800" dirty="0">
                <a:solidFill>
                  <a:srgbClr val="7030A0"/>
                </a:solidFill>
              </a:rPr>
              <a:t>Habla de tus respuestas con una pareja</a:t>
            </a:r>
            <a:r>
              <a:rPr lang="en-US" sz="3800" dirty="0">
                <a:solidFill>
                  <a:srgbClr val="7030A0"/>
                </a:solidFill>
              </a:rPr>
              <a:t>.</a:t>
            </a:r>
          </a:p>
        </p:txBody>
      </p:sp>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 </a:t>
            </a:r>
            <a:r>
              <a:rPr lang="en-US" dirty="0">
                <a:solidFill>
                  <a:schemeClr val="bg1"/>
                </a:solidFill>
                <a:latin typeface="Gotham Medium"/>
              </a:rPr>
              <a:t>1day 1</a:t>
            </a:r>
          </a:p>
        </p:txBody>
      </p:sp>
      <p:sp>
        <p:nvSpPr>
          <p:cNvPr id="11" name="TextBox 10">
            <a:extLst>
              <a:ext uri="{C183D7F6-B498-43B3-948B-1728B52AA6E4}">
                <adec:decorative xmlns:adec="http://schemas.microsoft.com/office/drawing/2017/decorative" val="1"/>
              </a:ext>
            </a:extLst>
          </p:cNvPr>
          <p:cNvSpPr txBox="1"/>
          <p:nvPr/>
        </p:nvSpPr>
        <p:spPr>
          <a:xfrm>
            <a:off x="8312255" y="6467777"/>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Speech Bubble: Rectangle with Corners Rounded 2">
            <a:extLst>
              <a:ext uri="{FF2B5EF4-FFF2-40B4-BE49-F238E27FC236}">
                <a16:creationId xmlns:a16="http://schemas.microsoft.com/office/drawing/2014/main" id="{80B43A14-6692-85B9-EC43-6FAC64FB30B7}"/>
              </a:ext>
            </a:extLst>
          </p:cNvPr>
          <p:cNvSpPr/>
          <p:nvPr/>
        </p:nvSpPr>
        <p:spPr>
          <a:xfrm>
            <a:off x="2148683" y="1110345"/>
            <a:ext cx="6896562" cy="1097282"/>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latin typeface="Calibri" panose="020F0502020204030204"/>
              </a:rPr>
              <a:t>Cuando lleguen los españoles, probablemente __________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1041" y="3886538"/>
            <a:ext cx="1239417" cy="1239417"/>
          </a:xfrm>
          <a:prstGeom prst="rect">
            <a:avLst/>
          </a:prstGeom>
        </p:spPr>
      </p:pic>
      <p:sp>
        <p:nvSpPr>
          <p:cNvPr id="2" name="Speech Bubble: Rectangle with Corners Rounded 1">
            <a:extLst>
              <a:ext uri="{FF2B5EF4-FFF2-40B4-BE49-F238E27FC236}">
                <a16:creationId xmlns:a16="http://schemas.microsoft.com/office/drawing/2014/main" id="{CF7373EA-CE54-959F-F825-7DD4E2710B6F}"/>
              </a:ext>
            </a:extLst>
          </p:cNvPr>
          <p:cNvSpPr/>
          <p:nvPr/>
        </p:nvSpPr>
        <p:spPr>
          <a:xfrm>
            <a:off x="3603172" y="2478576"/>
            <a:ext cx="8147493" cy="1103943"/>
          </a:xfrm>
          <a:prstGeom prst="wedgeRoundRectCallout">
            <a:avLst>
              <a:gd name="adj1" fmla="val -61887"/>
              <a:gd name="adj2" fmla="val 3447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latin typeface="Calibri" panose="020F0502020204030204"/>
              </a:rPr>
              <a:t>Cuando ofrecen intercambiar, yo </a:t>
            </a:r>
            <a:r>
              <a:rPr lang="es-ES" sz="3600" dirty="0" err="1">
                <a:solidFill>
                  <a:srgbClr val="C00000"/>
                </a:solidFill>
                <a:latin typeface="Calibri" panose="020F0502020204030204"/>
              </a:rPr>
              <a:t>probably</a:t>
            </a:r>
            <a:r>
              <a:rPr lang="es-ES" sz="3600" dirty="0">
                <a:solidFill>
                  <a:srgbClr val="C00000"/>
                </a:solidFill>
                <a:latin typeface="Calibri" panose="020F0502020204030204"/>
              </a:rPr>
              <a:t>_______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C34FA934-405D-F523-7D7C-0757057726E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5315" y="5313020"/>
            <a:ext cx="1106736" cy="1106736"/>
          </a:xfrm>
          <a:prstGeom prst="rect">
            <a:avLst/>
          </a:prstGeom>
        </p:spPr>
      </p:pic>
      <p:sp>
        <p:nvSpPr>
          <p:cNvPr id="16" name="Speech Bubble: Rectangle with Corners Rounded 15">
            <a:extLst>
              <a:ext uri="{FF2B5EF4-FFF2-40B4-BE49-F238E27FC236}">
                <a16:creationId xmlns:a16="http://schemas.microsoft.com/office/drawing/2014/main" id="{1171549A-3107-F5CC-0C1A-6D23F3A19130}"/>
              </a:ext>
            </a:extLst>
          </p:cNvPr>
          <p:cNvSpPr/>
          <p:nvPr/>
        </p:nvSpPr>
        <p:spPr>
          <a:xfrm>
            <a:off x="2108998" y="3853469"/>
            <a:ext cx="6896562" cy="1097282"/>
          </a:xfrm>
          <a:prstGeom prst="wedgeRoundRectCallout">
            <a:avLst>
              <a:gd name="adj1" fmla="val 73843"/>
              <a:gd name="adj2" fmla="val 3242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300" dirty="0">
                <a:solidFill>
                  <a:srgbClr val="C00000"/>
                </a:solidFill>
                <a:latin typeface="Calibri" panose="020F0502020204030204"/>
              </a:rPr>
              <a:t>Cuando empiecen a construir refugios, probablemente __________</a:t>
            </a:r>
            <a:endParaRPr kumimoji="0" lang="en-US" sz="33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7ED5E43E-8A1C-0ACB-7AD5-F08C1DDD130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9898" y="1120610"/>
            <a:ext cx="1239417" cy="1239417"/>
          </a:xfrm>
          <a:prstGeom prst="rect">
            <a:avLst/>
          </a:prstGeom>
        </p:spPr>
      </p:pic>
      <p:sp>
        <p:nvSpPr>
          <p:cNvPr id="18" name="Speech Bubble: Rectangle with Corners Rounded 17">
            <a:extLst>
              <a:ext uri="{FF2B5EF4-FFF2-40B4-BE49-F238E27FC236}">
                <a16:creationId xmlns:a16="http://schemas.microsoft.com/office/drawing/2014/main" id="{FFDCA4D6-43E5-D83A-8B1E-DE480ED373A7}"/>
              </a:ext>
            </a:extLst>
          </p:cNvPr>
          <p:cNvSpPr/>
          <p:nvPr/>
        </p:nvSpPr>
        <p:spPr>
          <a:xfrm>
            <a:off x="3603172" y="5244894"/>
            <a:ext cx="8147493" cy="1103943"/>
          </a:xfrm>
          <a:prstGeom prst="wedgeRoundRectCallout">
            <a:avLst>
              <a:gd name="adj1" fmla="val -61887"/>
              <a:gd name="adj2" fmla="val 3447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600" dirty="0">
                <a:solidFill>
                  <a:srgbClr val="C00000"/>
                </a:solidFill>
                <a:latin typeface="Calibri" panose="020F0502020204030204"/>
              </a:rPr>
              <a:t>Cuando me piden que me mude a sus refugios, </a:t>
            </a:r>
            <a:r>
              <a:rPr lang="es-ES" sz="3600" dirty="0" err="1">
                <a:solidFill>
                  <a:srgbClr val="C00000"/>
                </a:solidFill>
                <a:latin typeface="Calibri" panose="020F0502020204030204"/>
              </a:rPr>
              <a:t>probably</a:t>
            </a:r>
            <a:r>
              <a:rPr lang="es-ES" sz="3600" dirty="0">
                <a:solidFill>
                  <a:srgbClr val="C00000"/>
                </a:solidFill>
                <a:latin typeface="Calibri" panose="020F0502020204030204"/>
              </a:rPr>
              <a:t>_______</a:t>
            </a:r>
            <a:endPar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9" name="Graphic 18">
            <a:extLst>
              <a:ext uri="{FF2B5EF4-FFF2-40B4-BE49-F238E27FC236}">
                <a16:creationId xmlns:a16="http://schemas.microsoft.com/office/drawing/2014/main" id="{878E9F08-84BA-6FA8-DF39-FFD2568B007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5214" y="2499025"/>
            <a:ext cx="1106736" cy="1106736"/>
          </a:xfrm>
          <a:prstGeom prst="rect">
            <a:avLst/>
          </a:prstGeom>
        </p:spPr>
      </p:pic>
    </p:spTree>
    <p:extLst>
      <p:ext uri="{BB962C8B-B14F-4D97-AF65-F5344CB8AC3E}">
        <p14:creationId xmlns:p14="http://schemas.microsoft.com/office/powerpoint/2010/main" val="201954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957943" y="2130641"/>
            <a:ext cx="10167257" cy="3416320"/>
          </a:xfrm>
          <a:prstGeom prst="rect">
            <a:avLst/>
          </a:prstGeom>
          <a:noFill/>
        </p:spPr>
        <p:txBody>
          <a:bodyPr wrap="square" rtlCol="0">
            <a:spAutoFit/>
          </a:bodyPr>
          <a:lstStyle/>
          <a:p>
            <a:pPr lvl="0" algn="ctr">
              <a:defRPr/>
            </a:pPr>
            <a:r>
              <a:rPr lang="es-ES" sz="5400" i="1" dirty="0">
                <a:solidFill>
                  <a:srgbClr val="C00000"/>
                </a:solidFill>
                <a:latin typeface="Calibri" panose="020F0502020204030204"/>
              </a:rPr>
              <a:t>Cuáles son las características definitorias y los acontecimientos significativos de la época colonial española?</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8000" dirty="0">
                <a:solidFill>
                  <a:schemeClr val="bg1"/>
                </a:solidFill>
                <a:latin typeface="Gotham Medium"/>
              </a:rPr>
              <a:t>En la lección de hoy</a:t>
            </a:r>
            <a:endParaRPr lang="en-US" sz="8000" dirty="0">
              <a:solidFill>
                <a:schemeClr val="bg1"/>
              </a:solidFill>
              <a:latin typeface="Gotham Medium"/>
            </a:endParaRP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478971" y="1831085"/>
            <a:ext cx="11223172" cy="4401205"/>
          </a:xfrm>
          <a:prstGeom prst="rect">
            <a:avLst/>
          </a:prstGeom>
          <a:noFill/>
        </p:spPr>
        <p:txBody>
          <a:bodyPr wrap="square" rtlCol="0">
            <a:spAutoFit/>
          </a:bodyPr>
          <a:lstStyle/>
          <a:p>
            <a:pPr marL="914400" lvl="0" indent="-914400">
              <a:buFont typeface="+mj-lt"/>
              <a:buAutoNum type="arabicPeriod"/>
              <a:defRPr/>
            </a:pPr>
            <a:r>
              <a:rPr lang="es-ES" sz="4000" b="1" i="1" u="sng" dirty="0">
                <a:solidFill>
                  <a:srgbClr val="C00000"/>
                </a:solidFill>
                <a:latin typeface="Calibri" panose="020F0502020204030204"/>
              </a:rPr>
              <a:t>Identificaremos</a:t>
            </a:r>
            <a:r>
              <a:rPr lang="es-ES" sz="4000" dirty="0">
                <a:solidFill>
                  <a:srgbClr val="C00000"/>
                </a:solidFill>
                <a:latin typeface="Calibri" panose="020F0502020204030204"/>
              </a:rPr>
              <a:t> a las personas clave, eventos, conceptos y características principales que definen la Unidad 3, la época colonial española</a:t>
            </a:r>
            <a:r>
              <a:rPr lang="en-US" sz="4000" dirty="0">
                <a:solidFill>
                  <a:srgbClr val="C00000"/>
                </a:solidFill>
                <a:latin typeface="Calibri" panose="020F0502020204030204"/>
              </a:rPr>
              <a:t>.</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lvl="0" indent="-914400">
              <a:buFont typeface="+mj-lt"/>
              <a:buAutoNum type="arabicPeriod"/>
              <a:defRPr/>
            </a:pPr>
            <a:r>
              <a:rPr lang="es-ES" sz="4000" b="1" i="1" u="sng" dirty="0">
                <a:solidFill>
                  <a:srgbClr val="002060"/>
                </a:solidFill>
                <a:latin typeface="Calibri" panose="020F0502020204030204"/>
              </a:rPr>
              <a:t>Leeré</a:t>
            </a:r>
            <a:r>
              <a:rPr lang="es-ES" sz="4000" dirty="0">
                <a:solidFill>
                  <a:srgbClr val="002060"/>
                </a:solidFill>
                <a:latin typeface="Calibri" panose="020F0502020204030204"/>
              </a:rPr>
              <a:t> un pasaje sobre la unidad, determinaré el significado de nuevo vocabulario en contexto y responderé preguntas de comprensión sobre cada párrafo y la idea principal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41705" y="-33425"/>
            <a:ext cx="10123715" cy="9013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err="1">
                <a:latin typeface="Gotham Medium"/>
              </a:rPr>
              <a:t>Parte</a:t>
            </a:r>
            <a:r>
              <a:rPr lang="en-US" sz="4800" b="1" dirty="0">
                <a:latin typeface="Gotham Medium"/>
              </a:rPr>
              <a:t> I: </a:t>
            </a:r>
            <a:r>
              <a:rPr lang="en-US" sz="4800" b="1" dirty="0" err="1">
                <a:solidFill>
                  <a:srgbClr val="C00000"/>
                </a:solidFill>
                <a:latin typeface="Gotham Medium"/>
              </a:rPr>
              <a:t>Analizar</a:t>
            </a:r>
            <a:r>
              <a:rPr lang="en-US" sz="4800" b="1" dirty="0">
                <a:solidFill>
                  <a:srgbClr val="C00000"/>
                </a:solidFill>
                <a:latin typeface="Gotham Medium"/>
              </a:rPr>
              <a:t> </a:t>
            </a:r>
            <a:r>
              <a:rPr lang="en-US" sz="4800" b="1" dirty="0" err="1">
                <a:solidFill>
                  <a:srgbClr val="C00000"/>
                </a:solidFill>
                <a:latin typeface="Gotham Medium"/>
              </a:rPr>
              <a:t>una</a:t>
            </a:r>
            <a:r>
              <a:rPr lang="en-US" sz="4800" b="1" dirty="0">
                <a:solidFill>
                  <a:srgbClr val="C00000"/>
                </a:solidFill>
                <a:latin typeface="Gotham Medium"/>
              </a:rPr>
              <a:t> imagen</a:t>
            </a:r>
          </a:p>
        </p:txBody>
      </p:sp>
      <p:sp>
        <p:nvSpPr>
          <p:cNvPr id="11" name="TextBox 10">
            <a:extLst>
              <a:ext uri="{C183D7F6-B498-43B3-948B-1728B52AA6E4}">
                <adec:decorative xmlns:adec="http://schemas.microsoft.com/office/drawing/2017/decorative" val="1"/>
              </a:ext>
            </a:extLst>
          </p:cNvPr>
          <p:cNvSpPr txBox="1"/>
          <p:nvPr/>
        </p:nvSpPr>
        <p:spPr>
          <a:xfrm>
            <a:off x="8366687"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3" name="TextBox 2">
            <a:extLst>
              <a:ext uri="{FF2B5EF4-FFF2-40B4-BE49-F238E27FC236}">
                <a16:creationId xmlns:a16="http://schemas.microsoft.com/office/drawing/2014/main" id="{5DE300F7-5C7E-11D6-CD4B-3229E096414D}"/>
              </a:ext>
            </a:extLst>
          </p:cNvPr>
          <p:cNvSpPr txBox="1"/>
          <p:nvPr/>
        </p:nvSpPr>
        <p:spPr>
          <a:xfrm>
            <a:off x="1741697" y="751742"/>
            <a:ext cx="9579429" cy="954107"/>
          </a:xfrm>
          <a:prstGeom prst="rect">
            <a:avLst/>
          </a:prstGeom>
          <a:noFill/>
        </p:spPr>
        <p:txBody>
          <a:bodyPr wrap="square" rtlCol="0">
            <a:spAutoFit/>
          </a:bodyPr>
          <a:lstStyle/>
          <a:p>
            <a:r>
              <a:rPr lang="es-ES" sz="2800" i="1" dirty="0">
                <a:solidFill>
                  <a:schemeClr val="bg2">
                    <a:lumMod val="25000"/>
                  </a:schemeClr>
                </a:solidFill>
              </a:rPr>
              <a:t>Mira la imagen en tu hoja de trabajo, o ampliada aquí, para responder a las preguntas</a:t>
            </a:r>
            <a:r>
              <a:rPr lang="en-US" sz="2800" i="1" dirty="0">
                <a:solidFill>
                  <a:schemeClr val="bg2">
                    <a:lumMod val="25000"/>
                  </a:schemeClr>
                </a:solidFill>
              </a:rPr>
              <a:t>.</a:t>
            </a:r>
          </a:p>
        </p:txBody>
      </p:sp>
      <p:pic>
        <p:nvPicPr>
          <p:cNvPr id="4" name="Picture 3" descr="A piece of art depicting a group of religious men dressed in the robes of friars or monks. They are holding bibles, a cross, and many have their hands held together in prayer. There are American Indians in the background dressed in various types of clothes from traditional Indigenous clothing to Spanish clothing. Some American Indians are praying while others are looking on. There is a small brick building the background. ">
            <a:extLst>
              <a:ext uri="{FF2B5EF4-FFF2-40B4-BE49-F238E27FC236}">
                <a16:creationId xmlns:a16="http://schemas.microsoft.com/office/drawing/2014/main" id="{2156DE4B-77C4-F5EA-1FA2-076E3C9505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66361" y="1705849"/>
            <a:ext cx="7415839" cy="4698098"/>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850630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01370"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60CCA76C-173C-D6B8-A9C4-D452745278D3}"/>
              </a:ext>
            </a:extLst>
          </p:cNvPr>
          <p:cNvSpPr txBox="1">
            <a:spLocks noGrp="1"/>
          </p:cNvSpPr>
          <p:nvPr>
            <p:ph type="title"/>
          </p:nvPr>
        </p:nvSpPr>
        <p:spPr>
          <a:xfrm>
            <a:off x="1741713" y="13061"/>
            <a:ext cx="10199915" cy="91222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err="1">
                <a:latin typeface="Gotham Medium"/>
              </a:rPr>
              <a:t>Parte</a:t>
            </a:r>
            <a:r>
              <a:rPr lang="en-US" sz="4800" b="1" dirty="0">
                <a:latin typeface="Gotham Medium"/>
              </a:rPr>
              <a:t> II: </a:t>
            </a:r>
            <a:r>
              <a:rPr lang="es-ES" sz="4800" b="1" dirty="0">
                <a:solidFill>
                  <a:srgbClr val="C00000"/>
                </a:solidFill>
                <a:latin typeface="Gotham Medium"/>
              </a:rPr>
              <a:t>Ideas esenciales para leer un pasaje</a:t>
            </a:r>
            <a:endParaRPr lang="en-US" sz="4800" b="1" dirty="0">
              <a:solidFill>
                <a:srgbClr val="C00000"/>
              </a:solidFill>
              <a:latin typeface="Gotham Medium"/>
            </a:endParaRPr>
          </a:p>
        </p:txBody>
      </p:sp>
      <p:sp>
        <p:nvSpPr>
          <p:cNvPr id="3" name="TextBox 2">
            <a:extLst>
              <a:ext uri="{FF2B5EF4-FFF2-40B4-BE49-F238E27FC236}">
                <a16:creationId xmlns:a16="http://schemas.microsoft.com/office/drawing/2014/main" id="{B9F34F28-3A25-2949-D3B4-B20C9CF4B68B}"/>
              </a:ext>
            </a:extLst>
          </p:cNvPr>
          <p:cNvSpPr txBox="1"/>
          <p:nvPr/>
        </p:nvSpPr>
        <p:spPr>
          <a:xfrm>
            <a:off x="2952604" y="2288990"/>
            <a:ext cx="6988628" cy="3785652"/>
          </a:xfrm>
          <a:prstGeom prst="rect">
            <a:avLst/>
          </a:prstGeom>
          <a:noFill/>
        </p:spPr>
        <p:txBody>
          <a:bodyPr wrap="square" rtlCol="0">
            <a:spAutoFit/>
          </a:bodyPr>
          <a:lstStyle/>
          <a:p>
            <a:pPr algn="ctr"/>
            <a:r>
              <a:rPr lang="es-ES" sz="4800" dirty="0">
                <a:solidFill>
                  <a:srgbClr val="0070C0"/>
                </a:solidFill>
              </a:rPr>
              <a:t>Después de leer cada párrafo, responde a la pregunta o preguntas presentadas en las siguientes diapositivas</a:t>
            </a:r>
            <a:r>
              <a:rPr lang="en-US" sz="4800" dirty="0">
                <a:solidFill>
                  <a:srgbClr val="0070C0"/>
                </a:solidFill>
              </a:rPr>
              <a:t>.</a:t>
            </a:r>
          </a:p>
        </p:txBody>
      </p:sp>
      <p:pic>
        <p:nvPicPr>
          <p:cNvPr id="12" name="Graphic 11">
            <a:extLst>
              <a:ext uri="{FF2B5EF4-FFF2-40B4-BE49-F238E27FC236}">
                <a16:creationId xmlns:a16="http://schemas.microsoft.com/office/drawing/2014/main" id="{9A839B38-D02F-5114-FAD6-73616E82859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3448" y="925286"/>
            <a:ext cx="1292825" cy="1292825"/>
          </a:xfrm>
          <a:prstGeom prst="rect">
            <a:avLst/>
          </a:prstGeom>
        </p:spPr>
      </p:pic>
      <p:pic>
        <p:nvPicPr>
          <p:cNvPr id="14" name="Graphic 13">
            <a:extLst>
              <a:ext uri="{FF2B5EF4-FFF2-40B4-BE49-F238E27FC236}">
                <a16:creationId xmlns:a16="http://schemas.microsoft.com/office/drawing/2014/main" id="{B20ABA10-1AEE-C6A1-B825-3BA75843F93B}"/>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5515" y="925286"/>
            <a:ext cx="1071092" cy="1071092"/>
          </a:xfrm>
          <a:prstGeom prst="rect">
            <a:avLst/>
          </a:prstGeom>
        </p:spPr>
      </p:pic>
      <p:pic>
        <p:nvPicPr>
          <p:cNvPr id="17" name="Graphic 16">
            <a:extLst>
              <a:ext uri="{FF2B5EF4-FFF2-40B4-BE49-F238E27FC236}">
                <a16:creationId xmlns:a16="http://schemas.microsoft.com/office/drawing/2014/main" id="{61F8A9FE-CD80-984D-2BF4-A083D783FF7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4395" y="4028983"/>
            <a:ext cx="925793" cy="925793"/>
          </a:xfrm>
          <a:prstGeom prst="rect">
            <a:avLst/>
          </a:prstGeom>
        </p:spPr>
      </p:pic>
      <p:pic>
        <p:nvPicPr>
          <p:cNvPr id="18" name="Graphic 17">
            <a:extLst>
              <a:ext uri="{FF2B5EF4-FFF2-40B4-BE49-F238E27FC236}">
                <a16:creationId xmlns:a16="http://schemas.microsoft.com/office/drawing/2014/main" id="{3D0D5926-D0B1-268E-24B0-A6CBCBB3770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750272" y="1014360"/>
            <a:ext cx="978250" cy="978250"/>
          </a:xfrm>
          <a:prstGeom prst="rect">
            <a:avLst/>
          </a:prstGeom>
        </p:spPr>
      </p:pic>
    </p:spTree>
    <p:extLst>
      <p:ext uri="{BB962C8B-B14F-4D97-AF65-F5344CB8AC3E}">
        <p14:creationId xmlns:p14="http://schemas.microsoft.com/office/powerpoint/2010/main" val="105092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Lectura de ideas </a:t>
            </a:r>
            <a:r>
              <a:rPr lang="en-US" sz="4400" b="1" dirty="0" err="1">
                <a:latin typeface="Gotham Medium"/>
              </a:rPr>
              <a:t>esenciales</a:t>
            </a:r>
            <a:r>
              <a:rPr lang="en-US" sz="4400" b="1" dirty="0">
                <a:latin typeface="Gotham Medium"/>
              </a:rPr>
              <a:t> </a:t>
            </a:r>
            <a:r>
              <a:rPr lang="en-US" sz="2800" b="1" i="1" dirty="0" err="1">
                <a:solidFill>
                  <a:schemeClr val="bg2">
                    <a:lumMod val="50000"/>
                  </a:schemeClr>
                </a:solidFill>
                <a:latin typeface="Gotham Medium"/>
              </a:rPr>
              <a:t>Párrafo</a:t>
            </a:r>
            <a:r>
              <a:rPr lang="en-US" sz="2800" i="1" dirty="0">
                <a:solidFill>
                  <a:schemeClr val="bg2">
                    <a:lumMod val="50000"/>
                  </a:schemeClr>
                </a:solidFill>
                <a:latin typeface="Gotham Medium"/>
              </a:rPr>
              <a:t> 1</a:t>
            </a:r>
            <a:endParaRPr lang="en-US" sz="4400" i="1" dirty="0">
              <a:solidFill>
                <a:schemeClr val="bg2">
                  <a:lumMod val="50000"/>
                </a:schemeClr>
              </a:solidFill>
              <a:latin typeface="Gotham Medium"/>
            </a:endParaRPr>
          </a:p>
        </p:txBody>
      </p:sp>
      <p:sp>
        <p:nvSpPr>
          <p:cNvPr id="16" name="Rectangle 15">
            <a:extLst>
              <a:ext uri="{FF2B5EF4-FFF2-40B4-BE49-F238E27FC236}">
                <a16:creationId xmlns:a16="http://schemas.microsoft.com/office/drawing/2014/main" id="{B4A3D735-8806-ABAC-6125-92DF6F59870B}"/>
              </a:ext>
            </a:extLst>
          </p:cNvPr>
          <p:cNvSpPr/>
          <p:nvPr/>
        </p:nvSpPr>
        <p:spPr>
          <a:xfrm>
            <a:off x="2357308" y="1633693"/>
            <a:ext cx="4234543"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i="1" dirty="0">
                <a:solidFill>
                  <a:srgbClr val="C00000"/>
                </a:solidFill>
              </a:rPr>
              <a:t>Qué llevó a España a apartar su </a:t>
            </a:r>
            <a:r>
              <a:rPr lang="es-ES" sz="3600" b="1" i="1" dirty="0">
                <a:solidFill>
                  <a:srgbClr val="C00000"/>
                </a:solidFill>
              </a:rPr>
              <a:t>atención de</a:t>
            </a:r>
            <a:r>
              <a:rPr lang="es-ES" sz="3600" i="1" dirty="0">
                <a:solidFill>
                  <a:srgbClr val="C00000"/>
                </a:solidFill>
              </a:rPr>
              <a:t> Texas</a:t>
            </a:r>
            <a:r>
              <a:rPr lang="en-US" sz="3600" i="1" dirty="0">
                <a:solidFill>
                  <a:srgbClr val="C00000"/>
                </a:solidFill>
              </a:rPr>
              <a:t>?</a:t>
            </a:r>
          </a:p>
        </p:txBody>
      </p:sp>
      <p:sp>
        <p:nvSpPr>
          <p:cNvPr id="17" name="Rectangle 16">
            <a:extLst>
              <a:ext uri="{FF2B5EF4-FFF2-40B4-BE49-F238E27FC236}">
                <a16:creationId xmlns:a16="http://schemas.microsoft.com/office/drawing/2014/main" id="{9E698729-7FCF-54B7-7C23-727840DA5684}"/>
              </a:ext>
            </a:extLst>
          </p:cNvPr>
          <p:cNvSpPr/>
          <p:nvPr/>
        </p:nvSpPr>
        <p:spPr>
          <a:xfrm>
            <a:off x="2357308" y="3940632"/>
            <a:ext cx="4278086" cy="1762230"/>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i="1" dirty="0">
                <a:solidFill>
                  <a:srgbClr val="C00000"/>
                </a:solidFill>
              </a:rPr>
              <a:t>Qué llevó a España a volver su </a:t>
            </a:r>
            <a:r>
              <a:rPr lang="es-ES" sz="3600" b="1" i="1" dirty="0">
                <a:solidFill>
                  <a:srgbClr val="C00000"/>
                </a:solidFill>
              </a:rPr>
              <a:t>atención a</a:t>
            </a:r>
            <a:r>
              <a:rPr lang="es-ES" sz="3600" i="1" dirty="0">
                <a:solidFill>
                  <a:srgbClr val="C00000"/>
                </a:solidFill>
              </a:rPr>
              <a:t> Texas</a:t>
            </a:r>
            <a:r>
              <a:rPr lang="en-US" sz="3600" i="1" dirty="0">
                <a:solidFill>
                  <a:srgbClr val="C00000"/>
                </a:solidFill>
              </a:rPr>
              <a:t>?</a:t>
            </a:r>
          </a:p>
        </p:txBody>
      </p:sp>
      <p:sp>
        <p:nvSpPr>
          <p:cNvPr id="11" name="TextBox 10">
            <a:extLst>
              <a:ext uri="{C183D7F6-B498-43B3-948B-1728B52AA6E4}">
                <adec:decorative xmlns:adec="http://schemas.microsoft.com/office/drawing/2017/decorative" val="1"/>
              </a:ext>
            </a:extLst>
          </p:cNvPr>
          <p:cNvSpPr txBox="1"/>
          <p:nvPr/>
        </p:nvSpPr>
        <p:spPr>
          <a:xfrm>
            <a:off x="1660543" y="647560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4" name="Graphic 13">
            <a:extLst>
              <a:ext uri="{FF2B5EF4-FFF2-40B4-BE49-F238E27FC236}">
                <a16:creationId xmlns:a16="http://schemas.microsoft.com/office/drawing/2014/main" id="{BE064834-724A-1A1F-F2B6-9F938EE30A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9654" y="3537859"/>
            <a:ext cx="914400" cy="914400"/>
          </a:xfrm>
          <a:prstGeom prst="rect">
            <a:avLst/>
          </a:prstGeom>
          <a:effectLst>
            <a:outerShdw blurRad="50800" dist="50800" dir="7860000" algn="ctr" rotWithShape="0">
              <a:srgbClr val="000000">
                <a:alpha val="43137"/>
              </a:srgbClr>
            </a:outerShdw>
          </a:effectLst>
        </p:spPr>
      </p:pic>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pic>
        <p:nvPicPr>
          <p:cNvPr id="1026" name="Picture 2" descr="A portrait of Robert Cavalier de la Salle.">
            <a:extLst>
              <a:ext uri="{FF2B5EF4-FFF2-40B4-BE49-F238E27FC236}">
                <a16:creationId xmlns:a16="http://schemas.microsoft.com/office/drawing/2014/main" id="{46F91247-C3DE-AA76-1856-60B5A6675A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3060" y="294221"/>
            <a:ext cx="3841556" cy="568133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A43C68C-E114-82F8-45AC-8B62224F6E7D}"/>
              </a:ext>
            </a:extLst>
          </p:cNvPr>
          <p:cNvSpPr txBox="1"/>
          <p:nvPr/>
        </p:nvSpPr>
        <p:spPr>
          <a:xfrm>
            <a:off x="7059380" y="5975558"/>
            <a:ext cx="4908916" cy="646331"/>
          </a:xfrm>
          <a:prstGeom prst="rect">
            <a:avLst/>
          </a:prstGeom>
          <a:noFill/>
        </p:spPr>
        <p:txBody>
          <a:bodyPr wrap="square" rtlCol="0">
            <a:spAutoFit/>
          </a:bodyPr>
          <a:lstStyle/>
          <a:p>
            <a:pPr algn="ctr"/>
            <a:r>
              <a:rPr lang="es-ES" i="1" dirty="0">
                <a:solidFill>
                  <a:srgbClr val="000000"/>
                </a:solidFill>
                <a:latin typeface="Times New Roman" panose="02020603050405020304" pitchFamily="18" charset="0"/>
              </a:rPr>
              <a:t>Robert </a:t>
            </a:r>
            <a:r>
              <a:rPr lang="es-ES" i="1" dirty="0" err="1">
                <a:solidFill>
                  <a:srgbClr val="000000"/>
                </a:solidFill>
                <a:latin typeface="Times New Roman" panose="02020603050405020304" pitchFamily="18" charset="0"/>
              </a:rPr>
              <a:t>Cavalier</a:t>
            </a:r>
            <a:r>
              <a:rPr lang="es-ES" i="1" dirty="0">
                <a:solidFill>
                  <a:srgbClr val="000000"/>
                </a:solidFill>
                <a:latin typeface="Times New Roman" panose="02020603050405020304" pitchFamily="18" charset="0"/>
              </a:rPr>
              <a:t> de La Salle.
Biblioteca Pública de Nueva York</a:t>
            </a:r>
            <a:endParaRPr lang="en-US" sz="2000" i="1" dirty="0"/>
          </a:p>
        </p:txBody>
      </p:sp>
    </p:spTree>
    <p:extLst>
      <p:ext uri="{BB962C8B-B14F-4D97-AF65-F5344CB8AC3E}">
        <p14:creationId xmlns:p14="http://schemas.microsoft.com/office/powerpoint/2010/main" val="139471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1"/>
            <a:ext cx="6097269" cy="115170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latin typeface="Gotham Medium"/>
              </a:rPr>
              <a:t>Lectura de ideas </a:t>
            </a:r>
            <a:r>
              <a:rPr lang="en-US" sz="4400" b="1" dirty="0" err="1">
                <a:latin typeface="Gotham Medium"/>
              </a:rPr>
              <a:t>esenciales</a:t>
            </a:r>
            <a:r>
              <a:rPr lang="en-US" sz="4400" b="1" dirty="0">
                <a:latin typeface="Gotham Medium"/>
              </a:rPr>
              <a:t> </a:t>
            </a:r>
            <a:r>
              <a:rPr lang="en-US" sz="2800" b="1" i="1" dirty="0" err="1">
                <a:solidFill>
                  <a:schemeClr val="bg2">
                    <a:lumMod val="50000"/>
                  </a:schemeClr>
                </a:solidFill>
                <a:latin typeface="Gotham Medium"/>
              </a:rPr>
              <a:t>Párrafo</a:t>
            </a:r>
            <a:r>
              <a:rPr lang="en-US" sz="2800" i="1" dirty="0">
                <a:solidFill>
                  <a:schemeClr val="bg2">
                    <a:lumMod val="50000"/>
                  </a:schemeClr>
                </a:solidFill>
                <a:latin typeface="Gotham Medium"/>
              </a:rPr>
              <a:t> 2</a:t>
            </a:r>
            <a:endParaRPr lang="en-US" sz="4400" i="1" dirty="0">
              <a:solidFill>
                <a:schemeClr val="bg2">
                  <a:lumMod val="50000"/>
                </a:schemeClr>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1600737" y="6388004"/>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Rectangle 1">
            <a:extLst>
              <a:ext uri="{FF2B5EF4-FFF2-40B4-BE49-F238E27FC236}">
                <a16:creationId xmlns:a16="http://schemas.microsoft.com/office/drawing/2014/main" id="{3C5C8CA3-9895-FE14-3488-2FB9BD9D062F}"/>
              </a:ext>
            </a:extLst>
          </p:cNvPr>
          <p:cNvSpPr/>
          <p:nvPr/>
        </p:nvSpPr>
        <p:spPr>
          <a:xfrm>
            <a:off x="2209800" y="1775628"/>
            <a:ext cx="3690257" cy="2937885"/>
          </a:xfrm>
          <a:prstGeom prst="rect">
            <a:avLst/>
          </a:prstGeom>
          <a:solidFill>
            <a:schemeClr val="bg1">
              <a:lumMod val="95000"/>
            </a:schemeClr>
          </a:solidFill>
          <a:ln>
            <a:solidFill>
              <a:schemeClr val="bg1">
                <a:lumMod val="75000"/>
              </a:schemeClr>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i="1" dirty="0">
                <a:solidFill>
                  <a:srgbClr val="C00000"/>
                </a:solidFill>
              </a:rPr>
              <a:t>De qué manera Texas seguía siendo valioso para España? Explicar</a:t>
            </a:r>
            <a:endParaRPr lang="en-US" sz="3600" i="1" dirty="0">
              <a:solidFill>
                <a:srgbClr val="C00000"/>
              </a:solidFill>
            </a:endParaRPr>
          </a:p>
        </p:txBody>
      </p:sp>
      <p:pic>
        <p:nvPicPr>
          <p:cNvPr id="12" name="Graphic 11">
            <a:extLst>
              <a:ext uri="{FF2B5EF4-FFF2-40B4-BE49-F238E27FC236}">
                <a16:creationId xmlns:a16="http://schemas.microsoft.com/office/drawing/2014/main" id="{DE7990B5-D2E4-EAE5-5E2B-45EA5ADE9F8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00737" y="1372856"/>
            <a:ext cx="914400" cy="914400"/>
          </a:xfrm>
          <a:prstGeom prst="rect">
            <a:avLst/>
          </a:prstGeom>
          <a:effectLst>
            <a:outerShdw blurRad="50800" dist="50800" dir="7860000" algn="ctr" rotWithShape="0">
              <a:srgbClr val="000000">
                <a:alpha val="43137"/>
              </a:srgbClr>
            </a:outerShdw>
          </a:effectLst>
        </p:spPr>
      </p:pic>
      <p:sp>
        <p:nvSpPr>
          <p:cNvPr id="4" name="TextBox 3">
            <a:extLst>
              <a:ext uri="{FF2B5EF4-FFF2-40B4-BE49-F238E27FC236}">
                <a16:creationId xmlns:a16="http://schemas.microsoft.com/office/drawing/2014/main" id="{59470D56-A7CA-EC0B-7485-3F7F637F59AB}"/>
              </a:ext>
            </a:extLst>
          </p:cNvPr>
          <p:cNvSpPr txBox="1"/>
          <p:nvPr/>
        </p:nvSpPr>
        <p:spPr>
          <a:xfrm>
            <a:off x="6640903" y="5998029"/>
            <a:ext cx="5368447" cy="707886"/>
          </a:xfrm>
          <a:prstGeom prst="rect">
            <a:avLst/>
          </a:prstGeom>
          <a:noFill/>
        </p:spPr>
        <p:txBody>
          <a:bodyPr wrap="square" rtlCol="0">
            <a:spAutoFit/>
          </a:bodyPr>
          <a:lstStyle/>
          <a:p>
            <a:pPr algn="ctr"/>
            <a:r>
              <a:rPr lang="es-ES" sz="2000" i="1" dirty="0"/>
              <a:t>Mapa de Norteamérica, 1685
 Biblioteca del Congreso</a:t>
            </a:r>
            <a:endParaRPr lang="en-US" sz="2000" i="1" dirty="0"/>
          </a:p>
        </p:txBody>
      </p:sp>
      <p:pic>
        <p:nvPicPr>
          <p:cNvPr id="15" name="Picture 14" descr="A drawing of what was known by the Europeans at the time of North America. Much of the central and western portion of the continent is left blank. ">
            <a:extLst>
              <a:ext uri="{FF2B5EF4-FFF2-40B4-BE49-F238E27FC236}">
                <a16:creationId xmlns:a16="http://schemas.microsoft.com/office/drawing/2014/main" id="{445FF9BF-66E1-9EC7-446B-238628D80B26}"/>
              </a:ext>
            </a:extLst>
          </p:cNvPr>
          <p:cNvPicPr>
            <a:picLocks noChangeAspect="1"/>
          </p:cNvPicPr>
          <p:nvPr/>
        </p:nvPicPr>
        <p:blipFill>
          <a:blip r:embed="rId8"/>
          <a:stretch>
            <a:fillRect/>
          </a:stretch>
        </p:blipFill>
        <p:spPr>
          <a:xfrm>
            <a:off x="6640903" y="1164770"/>
            <a:ext cx="5368447" cy="4760055"/>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12509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Props1.xml><?xml version="1.0" encoding="utf-8"?>
<ds:datastoreItem xmlns:ds="http://schemas.openxmlformats.org/officeDocument/2006/customXml" ds:itemID="{113DD940-9665-4F21-AFF2-99C59A572A14}">
  <ds:schemaRefs>
    <ds:schemaRef ds:uri="http://schemas.microsoft.com/sharepoint/v3/contenttype/forms"/>
  </ds:schemaRefs>
</ds:datastoreItem>
</file>

<file path=customXml/itemProps2.xml><?xml version="1.0" encoding="utf-8"?>
<ds:datastoreItem xmlns:ds="http://schemas.openxmlformats.org/officeDocument/2006/customXml" ds:itemID="{623D5160-4F23-4B67-92BE-F7204A2FF7F7}"/>
</file>

<file path=customXml/itemProps3.xml><?xml version="1.0" encoding="utf-8"?>
<ds:datastoreItem xmlns:ds="http://schemas.openxmlformats.org/officeDocument/2006/customXml" ds:itemID="{5680A592-9BA3-4687-B07E-328B7F3EE5F3}">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523</TotalTime>
  <Words>1206</Words>
  <Application>Microsoft Office PowerPoint</Application>
  <PresentationFormat>Widescreen</PresentationFormat>
  <Paragraphs>94</Paragraphs>
  <Slides>17</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Aptos Display</vt:lpstr>
      <vt:lpstr>Arial</vt:lpstr>
      <vt:lpstr>Calibri</vt:lpstr>
      <vt:lpstr>Gotham Book</vt:lpstr>
      <vt:lpstr>Gotham Medium</vt:lpstr>
      <vt:lpstr>Josefin Sans</vt:lpstr>
      <vt:lpstr>Open Sans</vt:lpstr>
      <vt:lpstr>Times New Roman</vt:lpstr>
      <vt:lpstr>Office Theme</vt:lpstr>
      <vt:lpstr>Unidad 3:  La época colonial española</vt:lpstr>
      <vt:lpstr>Calentamiento: Sigue las instrucciones de abajo para completar tu calentamiento</vt:lpstr>
      <vt:lpstr>Comparte con la clase: 1day 1</vt:lpstr>
      <vt:lpstr>Pregunta esencial</vt:lpstr>
      <vt:lpstr>En la lección de hoy</vt:lpstr>
      <vt:lpstr>Parte I: Analizar una imagen</vt:lpstr>
      <vt:lpstr>Parte II: Ideas esenciales para leer un pasaje</vt:lpstr>
      <vt:lpstr>Lectura de ideas esenciales Párrafo 1</vt:lpstr>
      <vt:lpstr>Lectura de ideas esenciales Párrafo 2</vt:lpstr>
      <vt:lpstr>Lectura de ideas esenciales Párrafo 3</vt:lpstr>
      <vt:lpstr>Lectura de ideas esenciales Párrafo 4</vt:lpstr>
      <vt:lpstr>Parte III: Vocabulario en contexto</vt:lpstr>
      <vt:lpstr>Parte IV: Preguntas de comprensión</vt:lpstr>
      <vt:lpstr>Part IV: Comprehension Questions Comparte con la clase</vt:lpstr>
      <vt:lpstr>Parte IV: Preguntas de comprensión Comparte con la clase 2</vt:lpstr>
      <vt:lpstr>Billete de salida</vt:lpstr>
      <vt:lpstr>Comparte con la clase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3</cp:revision>
  <dcterms:created xsi:type="dcterms:W3CDTF">2024-09-27T14:44:31Z</dcterms:created>
  <dcterms:modified xsi:type="dcterms:W3CDTF">2025-11-25T16:39:39Z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