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7"/>
  </p:notesMasterIdLst>
  <p:sldIdLst>
    <p:sldId id="326" r:id="rId6"/>
    <p:sldId id="327" r:id="rId7"/>
    <p:sldId id="328" r:id="rId8"/>
    <p:sldId id="329" r:id="rId9"/>
    <p:sldId id="324" r:id="rId10"/>
    <p:sldId id="325" r:id="rId11"/>
    <p:sldId id="339" r:id="rId12"/>
    <p:sldId id="292" r:id="rId13"/>
    <p:sldId id="340" r:id="rId14"/>
    <p:sldId id="341" r:id="rId15"/>
    <p:sldId id="342" r:id="rId16"/>
    <p:sldId id="306" r:id="rId17"/>
    <p:sldId id="330" r:id="rId18"/>
    <p:sldId id="331" r:id="rId19"/>
    <p:sldId id="332" r:id="rId20"/>
    <p:sldId id="333" r:id="rId21"/>
    <p:sldId id="334" r:id="rId22"/>
    <p:sldId id="335" r:id="rId23"/>
    <p:sldId id="336" r:id="rId24"/>
    <p:sldId id="337" r:id="rId25"/>
    <p:sldId id="33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3AD64-45EE-49A6-B62C-CF0D01C31499}" v="94" dt="2025-11-25T20:00:14.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1-25T20:00:02.032" v="93"/>
      <pc:docMkLst>
        <pc:docMk/>
      </pc:docMkLst>
      <pc:sldChg chg="modSp mod">
        <pc:chgData name="Wilkinson, Ulises" userId="aece8d85-eb83-4e23-bf28-c30077cba893" providerId="ADAL" clId="{884F47B1-B553-4192-9126-1C112833296C}" dt="2025-11-25T19:48:25.649" v="30" actId="27636"/>
        <pc:sldMkLst>
          <pc:docMk/>
          <pc:sldMk cId="102683515" sldId="292"/>
        </pc:sldMkLst>
        <pc:spChg chg="mod">
          <ac:chgData name="Wilkinson, Ulises" userId="aece8d85-eb83-4e23-bf28-c30077cba893" providerId="ADAL" clId="{884F47B1-B553-4192-9126-1C112833296C}" dt="2025-11-25T19:48:25.649" v="30" actId="27636"/>
          <ac:spMkLst>
            <pc:docMk/>
            <pc:sldMk cId="102683515" sldId="292"/>
            <ac:spMk id="10" creationId="{00000000-0000-0000-0000-000000000000}"/>
          </ac:spMkLst>
        </pc:spChg>
      </pc:sldChg>
      <pc:sldChg chg="modSp mod">
        <pc:chgData name="Wilkinson, Ulises" userId="aece8d85-eb83-4e23-bf28-c30077cba893" providerId="ADAL" clId="{884F47B1-B553-4192-9126-1C112833296C}" dt="2025-11-25T19:57:59.959" v="69"/>
        <pc:sldMkLst>
          <pc:docMk/>
          <pc:sldMk cId="2344106025" sldId="306"/>
        </pc:sldMkLst>
        <pc:spChg chg="mod">
          <ac:chgData name="Wilkinson, Ulises" userId="aece8d85-eb83-4e23-bf28-c30077cba893" providerId="ADAL" clId="{884F47B1-B553-4192-9126-1C112833296C}" dt="2025-11-25T19:57:59.959" v="69"/>
          <ac:spMkLst>
            <pc:docMk/>
            <pc:sldMk cId="2344106025" sldId="306"/>
            <ac:spMk id="3" creationId="{A57ECE52-60A8-E50F-5D46-B8F6FA7D0FA7}"/>
          </ac:spMkLst>
        </pc:spChg>
        <pc:spChg chg="mod">
          <ac:chgData name="Wilkinson, Ulises" userId="aece8d85-eb83-4e23-bf28-c30077cba893" providerId="ADAL" clId="{884F47B1-B553-4192-9126-1C112833296C}" dt="2025-11-25T19:57:51.526" v="68" actId="27636"/>
          <ac:spMkLst>
            <pc:docMk/>
            <pc:sldMk cId="2344106025" sldId="306"/>
            <ac:spMk id="10" creationId="{00000000-0000-0000-0000-000000000000}"/>
          </ac:spMkLst>
        </pc:spChg>
      </pc:sldChg>
      <pc:sldChg chg="modSp mod">
        <pc:chgData name="Wilkinson, Ulises" userId="aece8d85-eb83-4e23-bf28-c30077cba893" providerId="ADAL" clId="{884F47B1-B553-4192-9126-1C112833296C}" dt="2025-11-25T19:47:33.961" v="16" actId="20577"/>
        <pc:sldMkLst>
          <pc:docMk/>
          <pc:sldMk cId="269195466" sldId="324"/>
        </pc:sldMkLst>
        <pc:spChg chg="mod">
          <ac:chgData name="Wilkinson, Ulises" userId="aece8d85-eb83-4e23-bf28-c30077cba893" providerId="ADAL" clId="{884F47B1-B553-4192-9126-1C112833296C}" dt="2025-11-25T19:47:33.961" v="16" actId="20577"/>
          <ac:spMkLst>
            <pc:docMk/>
            <pc:sldMk cId="269195466" sldId="324"/>
            <ac:spMk id="13" creationId="{543754FD-D646-C773-3B22-2DF9134E72A1}"/>
          </ac:spMkLst>
        </pc:spChg>
      </pc:sldChg>
      <pc:sldChg chg="modSp mod">
        <pc:chgData name="Wilkinson, Ulises" userId="aece8d85-eb83-4e23-bf28-c30077cba893" providerId="ADAL" clId="{884F47B1-B553-4192-9126-1C112833296C}" dt="2025-11-25T19:48:07.621" v="26" actId="114"/>
        <pc:sldMkLst>
          <pc:docMk/>
          <pc:sldMk cId="279607379" sldId="325"/>
        </pc:sldMkLst>
        <pc:spChg chg="mod">
          <ac:chgData name="Wilkinson, Ulises" userId="aece8d85-eb83-4e23-bf28-c30077cba893" providerId="ADAL" clId="{884F47B1-B553-4192-9126-1C112833296C}" dt="2025-11-25T19:47:39.698" v="19" actId="27636"/>
          <ac:spMkLst>
            <pc:docMk/>
            <pc:sldMk cId="279607379" sldId="325"/>
            <ac:spMk id="12" creationId="{AA0FBFBF-DF50-12F8-85CD-D1AB10083F91}"/>
          </ac:spMkLst>
        </pc:spChg>
        <pc:spChg chg="mod">
          <ac:chgData name="Wilkinson, Ulises" userId="aece8d85-eb83-4e23-bf28-c30077cba893" providerId="ADAL" clId="{884F47B1-B553-4192-9126-1C112833296C}" dt="2025-11-25T19:48:07.621" v="26" actId="114"/>
          <ac:spMkLst>
            <pc:docMk/>
            <pc:sldMk cId="279607379" sldId="325"/>
            <ac:spMk id="13" creationId="{0CF76A14-8E8E-BC23-58D9-55992D4E1090}"/>
          </ac:spMkLst>
        </pc:spChg>
      </pc:sldChg>
      <pc:sldChg chg="modSp mod">
        <pc:chgData name="Wilkinson, Ulises" userId="aece8d85-eb83-4e23-bf28-c30077cba893" providerId="ADAL" clId="{884F47B1-B553-4192-9126-1C112833296C}" dt="2025-11-25T19:46:17.258" v="3" actId="1076"/>
        <pc:sldMkLst>
          <pc:docMk/>
          <pc:sldMk cId="3913084798" sldId="326"/>
        </pc:sldMkLst>
        <pc:spChg chg="mod">
          <ac:chgData name="Wilkinson, Ulises" userId="aece8d85-eb83-4e23-bf28-c30077cba893" providerId="ADAL" clId="{884F47B1-B553-4192-9126-1C112833296C}" dt="2025-11-25T19:46:06.475" v="0" actId="27636"/>
          <ac:spMkLst>
            <pc:docMk/>
            <pc:sldMk cId="3913084798" sldId="326"/>
            <ac:spMk id="2" creationId="{67C0AF97-B1C7-ACDC-AA84-18DD3E14F324}"/>
          </ac:spMkLst>
        </pc:spChg>
        <pc:spChg chg="mod">
          <ac:chgData name="Wilkinson, Ulises" userId="aece8d85-eb83-4e23-bf28-c30077cba893" providerId="ADAL" clId="{884F47B1-B553-4192-9126-1C112833296C}" dt="2025-11-25T19:46:13.587" v="1" actId="20577"/>
          <ac:spMkLst>
            <pc:docMk/>
            <pc:sldMk cId="3913084798" sldId="326"/>
            <ac:spMk id="3" creationId="{DE5E7D88-B411-0667-9CA2-7DAF8B9F01D0}"/>
          </ac:spMkLst>
        </pc:spChg>
        <pc:picChg chg="mod">
          <ac:chgData name="Wilkinson, Ulises" userId="aece8d85-eb83-4e23-bf28-c30077cba893" providerId="ADAL" clId="{884F47B1-B553-4192-9126-1C112833296C}" dt="2025-11-25T19:46:17.258" v="3" actId="1076"/>
          <ac:picMkLst>
            <pc:docMk/>
            <pc:sldMk cId="3913084798" sldId="326"/>
            <ac:picMk id="6" creationId="{6C26EA4F-567D-75D9-7765-6A4F594303D3}"/>
          </ac:picMkLst>
        </pc:picChg>
      </pc:sldChg>
      <pc:sldChg chg="modSp mod">
        <pc:chgData name="Wilkinson, Ulises" userId="aece8d85-eb83-4e23-bf28-c30077cba893" providerId="ADAL" clId="{884F47B1-B553-4192-9126-1C112833296C}" dt="2025-11-25T19:46:25.626" v="5" actId="27636"/>
        <pc:sldMkLst>
          <pc:docMk/>
          <pc:sldMk cId="3431575100" sldId="327"/>
        </pc:sldMkLst>
        <pc:spChg chg="mod">
          <ac:chgData name="Wilkinson, Ulises" userId="aece8d85-eb83-4e23-bf28-c30077cba893" providerId="ADAL" clId="{884F47B1-B553-4192-9126-1C112833296C}" dt="2025-11-25T19:46:25.626" v="5" actId="27636"/>
          <ac:spMkLst>
            <pc:docMk/>
            <pc:sldMk cId="3431575100" sldId="327"/>
            <ac:spMk id="4" creationId="{C6D4C57C-7352-31D5-D327-85FCCA92DF00}"/>
          </ac:spMkLst>
        </pc:spChg>
      </pc:sldChg>
      <pc:sldChg chg="modSp mod">
        <pc:chgData name="Wilkinson, Ulises" userId="aece8d85-eb83-4e23-bf28-c30077cba893" providerId="ADAL" clId="{884F47B1-B553-4192-9126-1C112833296C}" dt="2025-11-25T19:47:00.127" v="11"/>
        <pc:sldMkLst>
          <pc:docMk/>
          <pc:sldMk cId="2989061337" sldId="328"/>
        </pc:sldMkLst>
        <pc:spChg chg="mod">
          <ac:chgData name="Wilkinson, Ulises" userId="aece8d85-eb83-4e23-bf28-c30077cba893" providerId="ADAL" clId="{884F47B1-B553-4192-9126-1C112833296C}" dt="2025-11-25T19:47:00.127" v="11"/>
          <ac:spMkLst>
            <pc:docMk/>
            <pc:sldMk cId="2989061337" sldId="328"/>
            <ac:spMk id="2" creationId="{F8EDBAE6-A9A9-D7A3-7375-369525C2C93C}"/>
          </ac:spMkLst>
        </pc:spChg>
        <pc:spChg chg="mod">
          <ac:chgData name="Wilkinson, Ulises" userId="aece8d85-eb83-4e23-bf28-c30077cba893" providerId="ADAL" clId="{884F47B1-B553-4192-9126-1C112833296C}" dt="2025-11-25T19:46:40.816" v="7" actId="255"/>
          <ac:spMkLst>
            <pc:docMk/>
            <pc:sldMk cId="2989061337" sldId="328"/>
            <ac:spMk id="11" creationId="{00000000-0000-0000-0000-000000000000}"/>
          </ac:spMkLst>
        </pc:spChg>
      </pc:sldChg>
      <pc:sldChg chg="modSp mod">
        <pc:chgData name="Wilkinson, Ulises" userId="aece8d85-eb83-4e23-bf28-c30077cba893" providerId="ADAL" clId="{884F47B1-B553-4192-9126-1C112833296C}" dt="2025-11-25T19:47:17.778" v="14" actId="1076"/>
        <pc:sldMkLst>
          <pc:docMk/>
          <pc:sldMk cId="1541120439" sldId="329"/>
        </pc:sldMkLst>
        <pc:spChg chg="mod">
          <ac:chgData name="Wilkinson, Ulises" userId="aece8d85-eb83-4e23-bf28-c30077cba893" providerId="ADAL" clId="{884F47B1-B553-4192-9126-1C112833296C}" dt="2025-11-25T19:47:17.778" v="14" actId="1076"/>
          <ac:spMkLst>
            <pc:docMk/>
            <pc:sldMk cId="1541120439" sldId="329"/>
            <ac:spMk id="4" creationId="{DA5347BF-3131-F51A-A621-A90428FC304D}"/>
          </ac:spMkLst>
        </pc:spChg>
      </pc:sldChg>
      <pc:sldChg chg="modSp mod">
        <pc:chgData name="Wilkinson, Ulises" userId="aece8d85-eb83-4e23-bf28-c30077cba893" providerId="ADAL" clId="{884F47B1-B553-4192-9126-1C112833296C}" dt="2025-11-25T19:58:04.543" v="70" actId="27636"/>
        <pc:sldMkLst>
          <pc:docMk/>
          <pc:sldMk cId="2700450663" sldId="330"/>
        </pc:sldMkLst>
        <pc:spChg chg="mod">
          <ac:chgData name="Wilkinson, Ulises" userId="aece8d85-eb83-4e23-bf28-c30077cba893" providerId="ADAL" clId="{884F47B1-B553-4192-9126-1C112833296C}" dt="2025-11-25T19:58:04.543" v="70" actId="27636"/>
          <ac:spMkLst>
            <pc:docMk/>
            <pc:sldMk cId="2700450663" sldId="330"/>
            <ac:spMk id="10" creationId="{00000000-0000-0000-0000-000000000000}"/>
          </ac:spMkLst>
        </pc:spChg>
      </pc:sldChg>
      <pc:sldChg chg="modSp">
        <pc:chgData name="Wilkinson, Ulises" userId="aece8d85-eb83-4e23-bf28-c30077cba893" providerId="ADAL" clId="{884F47B1-B553-4192-9126-1C112833296C}" dt="2025-11-25T19:58:29.447" v="71"/>
        <pc:sldMkLst>
          <pc:docMk/>
          <pc:sldMk cId="3626667819" sldId="332"/>
        </pc:sldMkLst>
        <pc:spChg chg="mod">
          <ac:chgData name="Wilkinson, Ulises" userId="aece8d85-eb83-4e23-bf28-c30077cba893" providerId="ADAL" clId="{884F47B1-B553-4192-9126-1C112833296C}" dt="2025-11-25T19:58:29.447" v="71"/>
          <ac:spMkLst>
            <pc:docMk/>
            <pc:sldMk cId="3626667819" sldId="332"/>
            <ac:spMk id="9" creationId="{68FB4E81-A401-9578-07EA-526B21B7145B}"/>
          </ac:spMkLst>
        </pc:spChg>
      </pc:sldChg>
      <pc:sldChg chg="modSp mod">
        <pc:chgData name="Wilkinson, Ulises" userId="aece8d85-eb83-4e23-bf28-c30077cba893" providerId="ADAL" clId="{884F47B1-B553-4192-9126-1C112833296C}" dt="2025-11-25T19:58:42.324" v="75" actId="1076"/>
        <pc:sldMkLst>
          <pc:docMk/>
          <pc:sldMk cId="444206294" sldId="333"/>
        </pc:sldMkLst>
        <pc:picChg chg="mod">
          <ac:chgData name="Wilkinson, Ulises" userId="aece8d85-eb83-4e23-bf28-c30077cba893" providerId="ADAL" clId="{884F47B1-B553-4192-9126-1C112833296C}" dt="2025-11-25T19:58:42.324" v="75" actId="1076"/>
          <ac:picMkLst>
            <pc:docMk/>
            <pc:sldMk cId="444206294" sldId="333"/>
            <ac:picMk id="2" creationId="{D22411BF-7CD8-345D-1368-B114A5C80A42}"/>
          </ac:picMkLst>
        </pc:picChg>
      </pc:sldChg>
      <pc:sldChg chg="modSp mod">
        <pc:chgData name="Wilkinson, Ulises" userId="aece8d85-eb83-4e23-bf28-c30077cba893" providerId="ADAL" clId="{884F47B1-B553-4192-9126-1C112833296C}" dt="2025-11-25T19:59:15.055" v="83" actId="20577"/>
        <pc:sldMkLst>
          <pc:docMk/>
          <pc:sldMk cId="2947408969" sldId="335"/>
        </pc:sldMkLst>
        <pc:spChg chg="mod">
          <ac:chgData name="Wilkinson, Ulises" userId="aece8d85-eb83-4e23-bf28-c30077cba893" providerId="ADAL" clId="{884F47B1-B553-4192-9126-1C112833296C}" dt="2025-11-25T19:59:15.055" v="83" actId="20577"/>
          <ac:spMkLst>
            <pc:docMk/>
            <pc:sldMk cId="2947408969" sldId="335"/>
            <ac:spMk id="3" creationId="{2AD753AA-9BC4-6C88-1935-F2A41C27045F}"/>
          </ac:spMkLst>
        </pc:spChg>
        <pc:spChg chg="mod">
          <ac:chgData name="Wilkinson, Ulises" userId="aece8d85-eb83-4e23-bf28-c30077cba893" providerId="ADAL" clId="{884F47B1-B553-4192-9126-1C112833296C}" dt="2025-11-25T19:59:04.394" v="77" actId="255"/>
          <ac:spMkLst>
            <pc:docMk/>
            <pc:sldMk cId="2947408969" sldId="335"/>
            <ac:spMk id="10" creationId="{00000000-0000-0000-0000-000000000000}"/>
          </ac:spMkLst>
        </pc:spChg>
      </pc:sldChg>
      <pc:sldChg chg="modSp mod">
        <pc:chgData name="Wilkinson, Ulises" userId="aece8d85-eb83-4e23-bf28-c30077cba893" providerId="ADAL" clId="{884F47B1-B553-4192-9126-1C112833296C}" dt="2025-11-25T19:59:29.568" v="86" actId="255"/>
        <pc:sldMkLst>
          <pc:docMk/>
          <pc:sldMk cId="3849491171" sldId="336"/>
        </pc:sldMkLst>
        <pc:spChg chg="mod">
          <ac:chgData name="Wilkinson, Ulises" userId="aece8d85-eb83-4e23-bf28-c30077cba893" providerId="ADAL" clId="{884F47B1-B553-4192-9126-1C112833296C}" dt="2025-11-25T19:59:29.568" v="86" actId="255"/>
          <ac:spMkLst>
            <pc:docMk/>
            <pc:sldMk cId="3849491171" sldId="336"/>
            <ac:spMk id="4" creationId="{C6D4C57C-7352-31D5-D327-85FCCA92DF00}"/>
          </ac:spMkLst>
        </pc:spChg>
      </pc:sldChg>
      <pc:sldChg chg="modSp mod">
        <pc:chgData name="Wilkinson, Ulises" userId="aece8d85-eb83-4e23-bf28-c30077cba893" providerId="ADAL" clId="{884F47B1-B553-4192-9126-1C112833296C}" dt="2025-11-25T20:00:02.032" v="93"/>
        <pc:sldMkLst>
          <pc:docMk/>
          <pc:sldMk cId="2725608905" sldId="337"/>
        </pc:sldMkLst>
        <pc:spChg chg="mod">
          <ac:chgData name="Wilkinson, Ulises" userId="aece8d85-eb83-4e23-bf28-c30077cba893" providerId="ADAL" clId="{884F47B1-B553-4192-9126-1C112833296C}" dt="2025-11-25T20:00:02.032" v="93"/>
          <ac:spMkLst>
            <pc:docMk/>
            <pc:sldMk cId="2725608905" sldId="337"/>
            <ac:spMk id="2" creationId="{F8EDBAE6-A9A9-D7A3-7375-369525C2C93C}"/>
          </ac:spMkLst>
        </pc:spChg>
        <pc:spChg chg="mod">
          <ac:chgData name="Wilkinson, Ulises" userId="aece8d85-eb83-4e23-bf28-c30077cba893" providerId="ADAL" clId="{884F47B1-B553-4192-9126-1C112833296C}" dt="2025-11-25T19:59:41.638" v="88" actId="255"/>
          <ac:spMkLst>
            <pc:docMk/>
            <pc:sldMk cId="2725608905" sldId="337"/>
            <ac:spMk id="11" creationId="{00000000-0000-0000-0000-000000000000}"/>
          </ac:spMkLst>
        </pc:spChg>
      </pc:sldChg>
      <pc:sldChg chg="modSp mod">
        <pc:chgData name="Wilkinson, Ulises" userId="aece8d85-eb83-4e23-bf28-c30077cba893" providerId="ADAL" clId="{884F47B1-B553-4192-9126-1C112833296C}" dt="2025-11-25T19:48:16.925" v="27" actId="20577"/>
        <pc:sldMkLst>
          <pc:docMk/>
          <pc:sldMk cId="2992035375" sldId="339"/>
        </pc:sldMkLst>
        <pc:spChg chg="mod">
          <ac:chgData name="Wilkinson, Ulises" userId="aece8d85-eb83-4e23-bf28-c30077cba893" providerId="ADAL" clId="{884F47B1-B553-4192-9126-1C112833296C}" dt="2025-11-25T19:48:16.925" v="27" actId="20577"/>
          <ac:spMkLst>
            <pc:docMk/>
            <pc:sldMk cId="2992035375" sldId="339"/>
            <ac:spMk id="4" creationId="{C6D4C57C-7352-31D5-D327-85FCCA92DF00}"/>
          </ac:spMkLst>
        </pc:spChg>
      </pc:sldChg>
      <pc:sldChg chg="modSp mod">
        <pc:chgData name="Wilkinson, Ulises" userId="aece8d85-eb83-4e23-bf28-c30077cba893" providerId="ADAL" clId="{884F47B1-B553-4192-9126-1C112833296C}" dt="2025-11-25T19:50:05.210" v="39" actId="20577"/>
        <pc:sldMkLst>
          <pc:docMk/>
          <pc:sldMk cId="3199623634" sldId="340"/>
        </pc:sldMkLst>
        <pc:spChg chg="mod">
          <ac:chgData name="Wilkinson, Ulises" userId="aece8d85-eb83-4e23-bf28-c30077cba893" providerId="ADAL" clId="{884F47B1-B553-4192-9126-1C112833296C}" dt="2025-11-25T19:49:51.371" v="36" actId="20577"/>
          <ac:spMkLst>
            <pc:docMk/>
            <pc:sldMk cId="3199623634" sldId="340"/>
            <ac:spMk id="11" creationId="{7854C898-32F9-4F26-A053-BD748F024161}"/>
          </ac:spMkLst>
        </pc:spChg>
        <pc:spChg chg="mod">
          <ac:chgData name="Wilkinson, Ulises" userId="aece8d85-eb83-4e23-bf28-c30077cba893" providerId="ADAL" clId="{884F47B1-B553-4192-9126-1C112833296C}" dt="2025-11-25T19:49:56.186" v="37" actId="20577"/>
          <ac:spMkLst>
            <pc:docMk/>
            <pc:sldMk cId="3199623634" sldId="340"/>
            <ac:spMk id="12" creationId="{543AB22B-5930-3A31-E7C0-374B32029E25}"/>
          </ac:spMkLst>
        </pc:spChg>
        <pc:spChg chg="mod">
          <ac:chgData name="Wilkinson, Ulises" userId="aece8d85-eb83-4e23-bf28-c30077cba893" providerId="ADAL" clId="{884F47B1-B553-4192-9126-1C112833296C}" dt="2025-11-25T19:50:05.210" v="39" actId="20577"/>
          <ac:spMkLst>
            <pc:docMk/>
            <pc:sldMk cId="3199623634" sldId="340"/>
            <ac:spMk id="13" creationId="{BCEB5E8D-AA06-DB2C-770F-72429416B8A7}"/>
          </ac:spMkLst>
        </pc:spChg>
        <pc:graphicFrameChg chg="modGraphic">
          <ac:chgData name="Wilkinson, Ulises" userId="aece8d85-eb83-4e23-bf28-c30077cba893" providerId="ADAL" clId="{884F47B1-B553-4192-9126-1C112833296C}" dt="2025-11-25T19:49:38.163" v="35" actId="20577"/>
          <ac:graphicFrameMkLst>
            <pc:docMk/>
            <pc:sldMk cId="3199623634" sldId="340"/>
            <ac:graphicFrameMk id="4" creationId="{9C6AAE4C-47B3-2D4D-D42D-8B49A6918CF5}"/>
          </ac:graphicFrameMkLst>
        </pc:graphicFrameChg>
      </pc:sldChg>
      <pc:sldChg chg="modSp mod">
        <pc:chgData name="Wilkinson, Ulises" userId="aece8d85-eb83-4e23-bf28-c30077cba893" providerId="ADAL" clId="{884F47B1-B553-4192-9126-1C112833296C}" dt="2025-11-25T19:56:35.018" v="59" actId="20577"/>
        <pc:sldMkLst>
          <pc:docMk/>
          <pc:sldMk cId="2703190542" sldId="341"/>
        </pc:sldMkLst>
        <pc:spChg chg="mod">
          <ac:chgData name="Wilkinson, Ulises" userId="aece8d85-eb83-4e23-bf28-c30077cba893" providerId="ADAL" clId="{884F47B1-B553-4192-9126-1C112833296C}" dt="2025-11-25T19:56:35.018" v="59" actId="20577"/>
          <ac:spMkLst>
            <pc:docMk/>
            <pc:sldMk cId="2703190542" sldId="341"/>
            <ac:spMk id="2" creationId="{7FFF6126-23F4-8252-1200-DB5C0E822CDC}"/>
          </ac:spMkLst>
        </pc:spChg>
      </pc:sldChg>
      <pc:sldChg chg="modSp mod">
        <pc:chgData name="Wilkinson, Ulises" userId="aece8d85-eb83-4e23-bf28-c30077cba893" providerId="ADAL" clId="{884F47B1-B553-4192-9126-1C112833296C}" dt="2025-11-25T19:57:46.760" v="67" actId="255"/>
        <pc:sldMkLst>
          <pc:docMk/>
          <pc:sldMk cId="2989142721" sldId="342"/>
        </pc:sldMkLst>
        <pc:spChg chg="mod">
          <ac:chgData name="Wilkinson, Ulises" userId="aece8d85-eb83-4e23-bf28-c30077cba893" providerId="ADAL" clId="{884F47B1-B553-4192-9126-1C112833296C}" dt="2025-11-25T19:57:25.025" v="65" actId="207"/>
          <ac:spMkLst>
            <pc:docMk/>
            <pc:sldMk cId="2989142721" sldId="342"/>
            <ac:spMk id="4" creationId="{2697BC91-0AB3-F442-A710-ED07AD6A67DE}"/>
          </ac:spMkLst>
        </pc:spChg>
        <pc:spChg chg="mod">
          <ac:chgData name="Wilkinson, Ulises" userId="aece8d85-eb83-4e23-bf28-c30077cba893" providerId="ADAL" clId="{884F47B1-B553-4192-9126-1C112833296C}" dt="2025-11-25T19:57:37.340" v="66" actId="255"/>
          <ac:spMkLst>
            <pc:docMk/>
            <pc:sldMk cId="2989142721" sldId="342"/>
            <ac:spMk id="9" creationId="{F459D121-687D-6EFB-BFA4-FA9180B5E7A3}"/>
          </ac:spMkLst>
        </pc:spChg>
        <pc:spChg chg="mod">
          <ac:chgData name="Wilkinson, Ulises" userId="aece8d85-eb83-4e23-bf28-c30077cba893" providerId="ADAL" clId="{884F47B1-B553-4192-9126-1C112833296C}" dt="2025-11-25T19:57:46.760" v="67" actId="255"/>
          <ac:spMkLst>
            <pc:docMk/>
            <pc:sldMk cId="2989142721" sldId="342"/>
            <ac:spMk id="12" creationId="{6CD88884-B21D-4565-65D6-D3B3C7E86E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46AB0-E10B-46DE-9214-2DAF1F3B07AA}"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67601-1C9D-4509-A25E-D44EA01B277B}" type="slidenum">
              <a:rPr lang="en-US" smtClean="0"/>
              <a:t>‹#›</a:t>
            </a:fld>
            <a:endParaRPr lang="en-US"/>
          </a:p>
        </p:txBody>
      </p:sp>
    </p:spTree>
    <p:extLst>
      <p:ext uri="{BB962C8B-B14F-4D97-AF65-F5344CB8AC3E}">
        <p14:creationId xmlns:p14="http://schemas.microsoft.com/office/powerpoint/2010/main" val="1974947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Federal_Government_of_the_United_States" TargetMode="External"/><Relationship Id="rId3" Type="http://schemas.openxmlformats.org/officeDocument/2006/relationships/hyperlink" Target="https://commons.wikimedia.org/wiki/Category:Texas_missions" TargetMode="External"/><Relationship Id="rId7" Type="http://schemas.openxmlformats.org/officeDocument/2006/relationships/hyperlink" Target="https://en.wikipedia.org/wiki/Work_of_the_United_States_Government"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National_Park_Service" TargetMode="External"/><Relationship Id="rId11" Type="http://schemas.openxmlformats.org/officeDocument/2006/relationships/hyperlink" Target="https://www.nps.gov/aboutus/disclaimer.htm" TargetMode="External"/><Relationship Id="rId5" Type="http://schemas.openxmlformats.org/officeDocument/2006/relationships/hyperlink" Target="http://www.nps.gov/archive/saan/maps/SAANmap4.pdf" TargetMode="External"/><Relationship Id="rId10" Type="http://schemas.openxmlformats.org/officeDocument/2006/relationships/hyperlink" Target="https://www.nps.gov/" TargetMode="External"/><Relationship Id="rId4" Type="http://schemas.openxmlformats.org/officeDocument/2006/relationships/hyperlink" Target="https://commons.wikimedia.org/wiki/Texas" TargetMode="External"/><Relationship Id="rId9" Type="http://schemas.openxmlformats.org/officeDocument/2006/relationships/hyperlink" Target="https://en.wikipedia.org/wiki/public_domai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lickr.com/photos/britishlibrary/1245900914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Federal_Government_of_the_United_States" TargetMode="External"/><Relationship Id="rId3" Type="http://schemas.openxmlformats.org/officeDocument/2006/relationships/hyperlink" Target="https://commons.wikimedia.org/wiki/Category:Texas_missions" TargetMode="External"/><Relationship Id="rId7" Type="http://schemas.openxmlformats.org/officeDocument/2006/relationships/hyperlink" Target="https://en.wikipedia.org/wiki/Work_of_the_United_States_Government"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National_Park_Service" TargetMode="External"/><Relationship Id="rId11" Type="http://schemas.openxmlformats.org/officeDocument/2006/relationships/hyperlink" Target="https://www.nps.gov/aboutus/disclaimer.htm" TargetMode="External"/><Relationship Id="rId5" Type="http://schemas.openxmlformats.org/officeDocument/2006/relationships/hyperlink" Target="http://www.nps.gov/archive/saan/maps/SAANmap4.pdf" TargetMode="External"/><Relationship Id="rId10" Type="http://schemas.openxmlformats.org/officeDocument/2006/relationships/hyperlink" Target="https://www.nps.gov/" TargetMode="External"/><Relationship Id="rId4" Type="http://schemas.openxmlformats.org/officeDocument/2006/relationships/hyperlink" Target="https://commons.wikimedia.org/wiki/Texas" TargetMode="External"/><Relationship Id="rId9" Type="http://schemas.openxmlformats.org/officeDocument/2006/relationships/hyperlink" Target="https://en.wikipedia.org/wiki/public_domai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commons.wikimedia.org/wiki/File:Comanche_Osage_fight.jpg" TargetMode="External"/><Relationship Id="rId4" Type="http://schemas.openxmlformats.org/officeDocument/2006/relationships/hyperlink" Target="https://en.wikipedia.org/wiki/List_of_countries%27_copyright_lengths"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public_domain" TargetMode="External"/><Relationship Id="rId3" Type="http://schemas.openxmlformats.org/officeDocument/2006/relationships/hyperlink" Target="https://commons.wikimedia.org/wiki/National_Archives_and_Records_Administration" TargetMode="External"/><Relationship Id="rId7" Type="http://schemas.openxmlformats.org/officeDocument/2006/relationships/hyperlink" Target="https://en.wikipedia.org/wiki/Federal_Government_of_the_United_State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Work_of_the_United_States_Government" TargetMode="External"/><Relationship Id="rId5" Type="http://schemas.openxmlformats.org/officeDocument/2006/relationships/hyperlink" Target="https://en.wikipedia.org/wiki/United_States_Bureau_of_Land_Management" TargetMode="External"/><Relationship Id="rId4" Type="http://schemas.openxmlformats.org/officeDocument/2006/relationships/hyperlink" Target="https://catalog.archives.gov/id/594889" TargetMode="External"/><Relationship Id="rId9" Type="http://schemas.openxmlformats.org/officeDocument/2006/relationships/hyperlink" Target="https://commons.wikimedia.org/wiki/File:Map_of_the_Louisiana_Purchase_Territory_-_NARA_-_594889.jp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ewberry.org/rights-and-reproduction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commons.wikimedia.org/wiki/File:James_Wilkinson_letter_to_Philip_Nolan,_1791_(NBY_18237).jpg" TargetMode="Externa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Spanish Missions in Texas. The map depicts the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3" tooltip="Category:Texas missions"/>
              </a:rPr>
              <a:t>Spanish missions</a:t>
            </a:r>
            <a:r>
              <a:rPr lang="en-US" sz="1800" dirty="0">
                <a:effectLst/>
                <a:latin typeface="Gotham Book"/>
                <a:ea typeface="Times New Roman" panose="02020603050405020304" pitchFamily="18" charset="0"/>
                <a:cs typeface="Times New Roman" panose="02020603050405020304" pitchFamily="18" charset="0"/>
              </a:rPr>
              <a:t> and presidios that were established within the boundaries of present day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4" tooltip="Texas"/>
              </a:rPr>
              <a:t>Texas</a:t>
            </a:r>
            <a:r>
              <a:rPr lang="en-US" sz="1800" dirty="0">
                <a:effectLst/>
                <a:latin typeface="Gotham Book"/>
                <a:ea typeface="Times New Roman" panose="02020603050405020304" pitchFamily="18" charset="0"/>
                <a:cs typeface="Times New Roman" panose="02020603050405020304" pitchFamily="18" charset="0"/>
              </a:rPr>
              <a:t> in the 18th and 19th centuries. This is a product of the US National Park Service, and was taken from the website: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5"/>
              </a:rPr>
              <a:t>http://www.nps.gov/archive/saan/maps/SAANmap4.pdf</a:t>
            </a:r>
            <a:r>
              <a:rPr lang="en-US" sz="1800" dirty="0">
                <a:effectLst/>
                <a:latin typeface="Gotham Book"/>
                <a:ea typeface="Times New Roman" panose="02020603050405020304" pitchFamily="18" charset="0"/>
                <a:cs typeface="Times New Roman" panose="02020603050405020304" pitchFamily="18" charset="0"/>
              </a:rPr>
              <a:t> </a:t>
            </a:r>
            <a:r>
              <a:rPr lang="en-US" sz="1800" i="1" dirty="0">
                <a:effectLst/>
                <a:latin typeface="Gotham Book"/>
                <a:ea typeface="Times New Roman" panose="02020603050405020304" pitchFamily="18" charset="0"/>
                <a:cs typeface="Times New Roman" panose="02020603050405020304" pitchFamily="18" charset="0"/>
              </a:rPr>
              <a:t>This image or media file contains material based on a work of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6" tooltip="w:National Park Service"/>
              </a:rPr>
              <a:t>National Park Service</a:t>
            </a:r>
            <a:r>
              <a:rPr lang="en-US" sz="1800" i="1" dirty="0">
                <a:effectLst/>
                <a:latin typeface="Gotham Book"/>
                <a:ea typeface="Times New Roman" panose="02020603050405020304" pitchFamily="18" charset="0"/>
                <a:cs typeface="Times New Roman" panose="02020603050405020304" pitchFamily="18" charset="0"/>
              </a:rPr>
              <a:t> employee, created as part of that person's official duties. As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7" tooltip="w:Work of the United States Government"/>
              </a:rPr>
              <a:t>work</a:t>
            </a:r>
            <a:r>
              <a:rPr lang="en-US" sz="1800" i="1" dirty="0">
                <a:effectLst/>
                <a:latin typeface="Gotham Book"/>
                <a:ea typeface="Times New Roman" panose="02020603050405020304" pitchFamily="18" charset="0"/>
                <a:cs typeface="Times New Roman" panose="02020603050405020304" pitchFamily="18" charset="0"/>
              </a:rPr>
              <a:t> of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8" tooltip="w:Federal Government of the United States"/>
              </a:rPr>
              <a:t>U.S. federal government</a:t>
            </a:r>
            <a:r>
              <a:rPr lang="en-US" sz="1800" i="1" dirty="0">
                <a:effectLst/>
                <a:latin typeface="Gotham Book"/>
                <a:ea typeface="Times New Roman" panose="02020603050405020304" pitchFamily="18" charset="0"/>
                <a:cs typeface="Times New Roman" panose="02020603050405020304" pitchFamily="18" charset="0"/>
              </a:rPr>
              <a:t>, such work is in the </a:t>
            </a:r>
            <a:r>
              <a:rPr lang="en-US" sz="1800" b="1" i="1" u="sng" dirty="0">
                <a:solidFill>
                  <a:srgbClr val="467886"/>
                </a:solidFill>
                <a:effectLst/>
                <a:latin typeface="Gotham Book"/>
                <a:ea typeface="Times New Roman" panose="02020603050405020304" pitchFamily="18" charset="0"/>
                <a:cs typeface="Times New Roman" panose="02020603050405020304" pitchFamily="18" charset="0"/>
                <a:hlinkClick r:id="rId9" tooltip="w:public domain"/>
              </a:rPr>
              <a:t>public domain</a:t>
            </a:r>
            <a:r>
              <a:rPr lang="en-US" sz="1800" i="1" dirty="0">
                <a:effectLst/>
                <a:latin typeface="Gotham Book"/>
                <a:ea typeface="Times New Roman" panose="02020603050405020304" pitchFamily="18" charset="0"/>
                <a:cs typeface="Times New Roman" panose="02020603050405020304" pitchFamily="18" charset="0"/>
              </a:rPr>
              <a:t> in the United States. See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10"/>
              </a:rPr>
              <a:t>NPS website</a:t>
            </a:r>
            <a:r>
              <a:rPr lang="en-US" sz="1800" i="1" dirty="0">
                <a:effectLst/>
                <a:latin typeface="Gotham Book"/>
                <a:ea typeface="Times New Roman" panose="02020603050405020304" pitchFamily="18" charset="0"/>
                <a:cs typeface="Times New Roman" panose="02020603050405020304" pitchFamily="18" charset="0"/>
              </a:rPr>
              <a:t> and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11"/>
              </a:rPr>
              <a:t>NPS copyright policy</a:t>
            </a:r>
            <a:r>
              <a:rPr lang="en-US" sz="1800" i="1" dirty="0">
                <a:effectLst/>
                <a:latin typeface="Gotham Book"/>
                <a:ea typeface="Times New Roman" panose="02020603050405020304" pitchFamily="18" charset="0"/>
                <a:cs typeface="Times New Roman" panose="02020603050405020304" pitchFamily="18" charset="0"/>
              </a:rPr>
              <a:t> for more information</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Slaves from Guinea digging for gold and silver in mines, for the Spanish colonists in Hispaniola. Engraving by Theodor de Bry from Girolamo Benzoni's </a:t>
            </a:r>
            <a:r>
              <a:rPr lang="en-US" sz="1800" i="1" dirty="0">
                <a:effectLst/>
                <a:latin typeface="Gotham Book"/>
                <a:ea typeface="Times New Roman" panose="02020603050405020304" pitchFamily="18" charset="0"/>
                <a:cs typeface="Times New Roman" panose="02020603050405020304" pitchFamily="18" charset="0"/>
              </a:rPr>
              <a:t>Americae pars quinta</a:t>
            </a:r>
            <a:r>
              <a:rPr lang="en-US" sz="1800" dirty="0">
                <a:effectLst/>
                <a:latin typeface="Gotham Book"/>
                <a:ea typeface="Times New Roman" panose="02020603050405020304" pitchFamily="18" charset="0"/>
                <a:cs typeface="Times New Roman" panose="02020603050405020304" pitchFamily="18" charset="0"/>
              </a:rPr>
              <a:t>. Johann Theodore De Bry. 1595. Originally published/produced in Frankfurt, 1595 (1617 ?) Held and digitized by the British Library, and uploaded to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Flickr Commons</a:t>
            </a:r>
            <a:r>
              <a:rPr lang="en-US" sz="1800" dirty="0">
                <a:effectLst/>
                <a:latin typeface="Gotham Book"/>
                <a:ea typeface="Times New Roman" panose="02020603050405020304" pitchFamily="18" charset="0"/>
                <a:cs typeface="Times New Roman" panose="02020603050405020304" pitchFamily="18" charset="0"/>
              </a:rPr>
              <a:t> https://commons.wikimedia.org/wiki/File:Slaves_from_Guinea_digging_for_gold_and_silver_in_mines_in_Hispaniola_-_America_(1595),_A2_-_BL.jpg</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12</a:t>
            </a:fld>
            <a:endParaRPr lang="en-US"/>
          </a:p>
        </p:txBody>
      </p:sp>
    </p:spTree>
    <p:extLst>
      <p:ext uri="{BB962C8B-B14F-4D97-AF65-F5344CB8AC3E}">
        <p14:creationId xmlns:p14="http://schemas.microsoft.com/office/powerpoint/2010/main" val="177466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Spanish Missions in Texas. The map depicts the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3" tooltip="Category:Texas missions"/>
              </a:rPr>
              <a:t>Spanish missions</a:t>
            </a:r>
            <a:r>
              <a:rPr lang="en-US" sz="1800" dirty="0">
                <a:effectLst/>
                <a:latin typeface="Gotham Book"/>
                <a:ea typeface="Times New Roman" panose="02020603050405020304" pitchFamily="18" charset="0"/>
                <a:cs typeface="Times New Roman" panose="02020603050405020304" pitchFamily="18" charset="0"/>
              </a:rPr>
              <a:t> and presidios that were established within the boundaries of present day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4" tooltip="Texas"/>
              </a:rPr>
              <a:t>Texas</a:t>
            </a:r>
            <a:r>
              <a:rPr lang="en-US" sz="1800" dirty="0">
                <a:effectLst/>
                <a:latin typeface="Gotham Book"/>
                <a:ea typeface="Times New Roman" panose="02020603050405020304" pitchFamily="18" charset="0"/>
                <a:cs typeface="Times New Roman" panose="02020603050405020304" pitchFamily="18" charset="0"/>
              </a:rPr>
              <a:t> in the 18th and 19th centuries. This is a product of the US National Park Service, and was taken from the website: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5"/>
              </a:rPr>
              <a:t>http://www.nps.gov/archive/saan/maps/SAANmap4.pdf</a:t>
            </a:r>
            <a:r>
              <a:rPr lang="en-US" sz="1800" dirty="0">
                <a:effectLst/>
                <a:latin typeface="Gotham Book"/>
                <a:ea typeface="Times New Roman" panose="02020603050405020304" pitchFamily="18" charset="0"/>
                <a:cs typeface="Times New Roman" panose="02020603050405020304" pitchFamily="18" charset="0"/>
              </a:rPr>
              <a:t> </a:t>
            </a:r>
            <a:r>
              <a:rPr lang="en-US" sz="1800" i="1" dirty="0">
                <a:effectLst/>
                <a:latin typeface="Gotham Book"/>
                <a:ea typeface="Times New Roman" panose="02020603050405020304" pitchFamily="18" charset="0"/>
                <a:cs typeface="Times New Roman" panose="02020603050405020304" pitchFamily="18" charset="0"/>
              </a:rPr>
              <a:t>This image or media file contains material based on a work of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6" tooltip="w:National Park Service"/>
              </a:rPr>
              <a:t>National Park Service</a:t>
            </a:r>
            <a:r>
              <a:rPr lang="en-US" sz="1800" i="1" dirty="0">
                <a:effectLst/>
                <a:latin typeface="Gotham Book"/>
                <a:ea typeface="Times New Roman" panose="02020603050405020304" pitchFamily="18" charset="0"/>
                <a:cs typeface="Times New Roman" panose="02020603050405020304" pitchFamily="18" charset="0"/>
              </a:rPr>
              <a:t> employee, created as part of that person's official duties. As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7" tooltip="w:Work of the United States Government"/>
              </a:rPr>
              <a:t>work</a:t>
            </a:r>
            <a:r>
              <a:rPr lang="en-US" sz="1800" i="1" dirty="0">
                <a:effectLst/>
                <a:latin typeface="Gotham Book"/>
                <a:ea typeface="Times New Roman" panose="02020603050405020304" pitchFamily="18" charset="0"/>
                <a:cs typeface="Times New Roman" panose="02020603050405020304" pitchFamily="18" charset="0"/>
              </a:rPr>
              <a:t> of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8" tooltip="w:Federal Government of the United States"/>
              </a:rPr>
              <a:t>U.S. federal government</a:t>
            </a:r>
            <a:r>
              <a:rPr lang="en-US" sz="1800" i="1" dirty="0">
                <a:effectLst/>
                <a:latin typeface="Gotham Book"/>
                <a:ea typeface="Times New Roman" panose="02020603050405020304" pitchFamily="18" charset="0"/>
                <a:cs typeface="Times New Roman" panose="02020603050405020304" pitchFamily="18" charset="0"/>
              </a:rPr>
              <a:t>, such work is in the </a:t>
            </a:r>
            <a:r>
              <a:rPr lang="en-US" sz="1800" b="1" i="1" u="sng" dirty="0">
                <a:solidFill>
                  <a:srgbClr val="467886"/>
                </a:solidFill>
                <a:effectLst/>
                <a:latin typeface="Gotham Book"/>
                <a:ea typeface="Times New Roman" panose="02020603050405020304" pitchFamily="18" charset="0"/>
                <a:cs typeface="Times New Roman" panose="02020603050405020304" pitchFamily="18" charset="0"/>
                <a:hlinkClick r:id="rId9" tooltip="w:public domain"/>
              </a:rPr>
              <a:t>public domain</a:t>
            </a:r>
            <a:r>
              <a:rPr lang="en-US" sz="1800" i="1" dirty="0">
                <a:effectLst/>
                <a:latin typeface="Gotham Book"/>
                <a:ea typeface="Times New Roman" panose="02020603050405020304" pitchFamily="18" charset="0"/>
                <a:cs typeface="Times New Roman" panose="02020603050405020304" pitchFamily="18" charset="0"/>
              </a:rPr>
              <a:t> in the United States. See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10"/>
              </a:rPr>
              <a:t>NPS website</a:t>
            </a:r>
            <a:r>
              <a:rPr lang="en-US" sz="1800" i="1" dirty="0">
                <a:effectLst/>
                <a:latin typeface="Gotham Book"/>
                <a:ea typeface="Times New Roman" panose="02020603050405020304" pitchFamily="18" charset="0"/>
                <a:cs typeface="Times New Roman" panose="02020603050405020304" pitchFamily="18" charset="0"/>
              </a:rPr>
              <a:t> and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11"/>
              </a:rPr>
              <a:t>NPS copyright policy</a:t>
            </a:r>
            <a:r>
              <a:rPr lang="en-US" sz="1800" i="1" dirty="0">
                <a:effectLst/>
                <a:latin typeface="Gotham Book"/>
                <a:ea typeface="Times New Roman" panose="02020603050405020304" pitchFamily="18" charset="0"/>
                <a:cs typeface="Times New Roman" panose="02020603050405020304" pitchFamily="18" charset="0"/>
              </a:rPr>
              <a:t> for more information</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13</a:t>
            </a:fld>
            <a:endParaRPr lang="en-US"/>
          </a:p>
        </p:txBody>
      </p:sp>
    </p:spTree>
    <p:extLst>
      <p:ext uri="{BB962C8B-B14F-4D97-AF65-F5344CB8AC3E}">
        <p14:creationId xmlns:p14="http://schemas.microsoft.com/office/powerpoint/2010/main" val="387409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War on the Plains. George Catlin. 1834. This work is in the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3" tooltip="en:public domain"/>
              </a:rPr>
              <a:t>public domain</a:t>
            </a:r>
            <a:r>
              <a:rPr lang="en-US" sz="1800" dirty="0">
                <a:effectLst/>
                <a:latin typeface="Gotham Book"/>
                <a:ea typeface="Times New Roman" panose="02020603050405020304" pitchFamily="18" charset="0"/>
                <a:cs typeface="Times New Roman" panose="02020603050405020304" pitchFamily="18" charset="0"/>
              </a:rPr>
              <a:t> in its country of origin and other countries and areas where the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4" tooltip="w:List of countries' copyright lengths"/>
              </a:rPr>
              <a:t>copyright term</a:t>
            </a:r>
            <a:r>
              <a:rPr lang="en-US" sz="1800" dirty="0">
                <a:effectLst/>
                <a:latin typeface="Gotham Book"/>
                <a:ea typeface="Times New Roman" panose="02020603050405020304" pitchFamily="18" charset="0"/>
                <a:cs typeface="Times New Roman" panose="02020603050405020304" pitchFamily="18" charset="0"/>
              </a:rPr>
              <a:t> is the author's </a:t>
            </a:r>
            <a:r>
              <a:rPr lang="en-US" sz="1800" b="1" dirty="0">
                <a:effectLst/>
                <a:latin typeface="Gotham Book"/>
                <a:ea typeface="Times New Roman" panose="02020603050405020304" pitchFamily="18" charset="0"/>
                <a:cs typeface="Times New Roman" panose="02020603050405020304" pitchFamily="18" charset="0"/>
              </a:rPr>
              <a:t>life plus 70 years or fewer</a:t>
            </a:r>
            <a:r>
              <a:rPr lang="en-US" sz="1800" dirty="0">
                <a:effectLst/>
                <a:latin typeface="Gotham Book"/>
                <a:ea typeface="Times New Roman" panose="02020603050405020304" pitchFamily="18" charset="0"/>
                <a:cs typeface="Times New Roman" panose="02020603050405020304" pitchFamily="18" charset="0"/>
              </a:rPr>
              <a:t>.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5"/>
              </a:rPr>
              <a:t>https://commons.wikimedia.org/wiki/File:Comanche_Osage_fight.jpg</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14</a:t>
            </a:fld>
            <a:endParaRPr lang="en-US"/>
          </a:p>
        </p:txBody>
      </p:sp>
    </p:spTree>
    <p:extLst>
      <p:ext uri="{BB962C8B-B14F-4D97-AF65-F5344CB8AC3E}">
        <p14:creationId xmlns:p14="http://schemas.microsoft.com/office/powerpoint/2010/main" val="86724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Map of the Louisiana Purchase Territory. Department of the Interior. General Land Office. 1849-7/16/1946. This media is available in the holdings of the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tooltip="National Archives and Records Administration"/>
              </a:rPr>
              <a:t>National Archives and Records Administration</a:t>
            </a:r>
            <a:r>
              <a:rPr lang="en-US" sz="1800" dirty="0">
                <a:effectLst/>
                <a:latin typeface="Gotham Book"/>
                <a:ea typeface="Times New Roman" panose="02020603050405020304" pitchFamily="18" charset="0"/>
                <a:cs typeface="Times New Roman" panose="02020603050405020304" pitchFamily="18" charset="0"/>
              </a:rPr>
              <a:t>, cataloged under the National Archives Identifier (NAID)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4"/>
              </a:rPr>
              <a:t>594889</a:t>
            </a:r>
            <a:r>
              <a:rPr lang="en-US" sz="1800" dirty="0">
                <a:effectLst/>
                <a:latin typeface="Gotham Book"/>
                <a:ea typeface="Times New Roman" panose="02020603050405020304" pitchFamily="18" charset="0"/>
                <a:cs typeface="Times New Roman" panose="02020603050405020304" pitchFamily="18" charset="0"/>
              </a:rPr>
              <a:t> </a:t>
            </a:r>
            <a:r>
              <a:rPr lang="en-US" sz="1800" i="1" dirty="0">
                <a:effectLst/>
                <a:latin typeface="Gotham Book"/>
                <a:ea typeface="Times New Roman" panose="02020603050405020304" pitchFamily="18" charset="0"/>
                <a:cs typeface="Times New Roman" panose="02020603050405020304" pitchFamily="18" charset="0"/>
              </a:rPr>
              <a:t>This image is a work of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5" tooltip="w:United States Bureau of Land Management"/>
              </a:rPr>
              <a:t>Bureau of Land Management</a:t>
            </a:r>
            <a:r>
              <a:rPr lang="en-US" sz="1800" i="1" dirty="0">
                <a:effectLst/>
                <a:latin typeface="Gotham Book"/>
                <a:ea typeface="Times New Roman" panose="02020603050405020304" pitchFamily="18" charset="0"/>
                <a:cs typeface="Times New Roman" panose="02020603050405020304" pitchFamily="18" charset="0"/>
              </a:rPr>
              <a:t>* employee, taken or made as part of that person's official duties. As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6" tooltip="w:Work of the United States Government"/>
              </a:rPr>
              <a:t>work</a:t>
            </a:r>
            <a:r>
              <a:rPr lang="en-US" sz="1800" i="1" dirty="0">
                <a:effectLst/>
                <a:latin typeface="Gotham Book"/>
                <a:ea typeface="Times New Roman" panose="02020603050405020304" pitchFamily="18" charset="0"/>
                <a:cs typeface="Times New Roman" panose="02020603050405020304" pitchFamily="18" charset="0"/>
              </a:rPr>
              <a:t> of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7" tooltip="w:Federal Government of the United States"/>
              </a:rPr>
              <a:t>U.S. federal government</a:t>
            </a:r>
            <a:r>
              <a:rPr lang="en-US" sz="1800" i="1" dirty="0">
                <a:effectLst/>
                <a:latin typeface="Gotham Book"/>
                <a:ea typeface="Times New Roman" panose="02020603050405020304" pitchFamily="18" charset="0"/>
                <a:cs typeface="Times New Roman" panose="02020603050405020304" pitchFamily="18" charset="0"/>
              </a:rPr>
              <a:t>, the image is in the </a:t>
            </a:r>
            <a:r>
              <a:rPr lang="en-US" sz="1800" b="1" i="1" u="sng" dirty="0">
                <a:solidFill>
                  <a:srgbClr val="467886"/>
                </a:solidFill>
                <a:effectLst/>
                <a:latin typeface="Gotham Book"/>
                <a:ea typeface="Times New Roman" panose="02020603050405020304" pitchFamily="18" charset="0"/>
                <a:cs typeface="Times New Roman" panose="02020603050405020304" pitchFamily="18" charset="0"/>
                <a:hlinkClick r:id="rId8" tooltip="w:public domain"/>
              </a:rPr>
              <a:t>public domain</a:t>
            </a:r>
            <a:r>
              <a:rPr lang="en-US" sz="1800" i="1" dirty="0">
                <a:effectLst/>
                <a:latin typeface="Gotham Book"/>
                <a:ea typeface="Times New Roman" panose="02020603050405020304" pitchFamily="18" charset="0"/>
                <a:cs typeface="Times New Roman" panose="02020603050405020304" pitchFamily="18" charset="0"/>
              </a:rPr>
              <a:t> in the United States.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9"/>
              </a:rPr>
              <a:t>https://commons.wikimedia.org/wiki/File:Map_of_the_Louisiana_Purchase_Territory_-_NARA_-_594889.jpg</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15</a:t>
            </a:fld>
            <a:endParaRPr lang="en-US"/>
          </a:p>
        </p:txBody>
      </p:sp>
    </p:spTree>
    <p:extLst>
      <p:ext uri="{BB962C8B-B14F-4D97-AF65-F5344CB8AC3E}">
        <p14:creationId xmlns:p14="http://schemas.microsoft.com/office/powerpoint/2010/main" val="253632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Caste System of New Spain. Created by Texas History for Teachers, the Portal to Texas History, The University of North Texas.</a:t>
            </a:r>
          </a:p>
        </p:txBody>
      </p:sp>
      <p:sp>
        <p:nvSpPr>
          <p:cNvPr id="4" name="Slide Number Placeholder 3"/>
          <p:cNvSpPr>
            <a:spLocks noGrp="1"/>
          </p:cNvSpPr>
          <p:nvPr>
            <p:ph type="sldNum" sz="quarter" idx="5"/>
          </p:nvPr>
        </p:nvSpPr>
        <p:spPr/>
        <p:txBody>
          <a:bodyPr/>
          <a:lstStyle/>
          <a:p>
            <a:fld id="{38267601-1C9D-4509-A25E-D44EA01B277B}" type="slidenum">
              <a:rPr lang="en-US" smtClean="0"/>
              <a:t>16</a:t>
            </a:fld>
            <a:endParaRPr lang="en-US"/>
          </a:p>
        </p:txBody>
      </p:sp>
    </p:spTree>
    <p:extLst>
      <p:ext uri="{BB962C8B-B14F-4D97-AF65-F5344CB8AC3E}">
        <p14:creationId xmlns:p14="http://schemas.microsoft.com/office/powerpoint/2010/main" val="142428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James Wilkinson letter to Philip Nolan, 1791. Everett D. Graff Collection of Western Americana . The Newberry makes its collections available for any lawful purpose, commercial or non-commercial, without licensing or permission fees to the library, subject to the following terms and conditions: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https://www.newberry.org/rights-and-reproductions</a:t>
            </a:r>
            <a:r>
              <a:rPr lang="en-US" sz="1800" dirty="0">
                <a:effectLst/>
                <a:latin typeface="Gotham Book"/>
                <a:ea typeface="Times New Roman" panose="02020603050405020304" pitchFamily="18" charset="0"/>
                <a:cs typeface="Times New Roman" panose="02020603050405020304" pitchFamily="18" charset="0"/>
              </a:rPr>
              <a:t> This work is in the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4" tooltip="en:public domain"/>
              </a:rPr>
              <a:t>public domain</a:t>
            </a:r>
            <a:r>
              <a:rPr lang="en-US" sz="1800" dirty="0">
                <a:effectLst/>
                <a:latin typeface="Gotham Book"/>
                <a:ea typeface="Times New Roman" panose="02020603050405020304" pitchFamily="18" charset="0"/>
                <a:cs typeface="Times New Roman" panose="02020603050405020304" pitchFamily="18" charset="0"/>
              </a:rPr>
              <a:t> in its country of origin and other countries and areas where the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5" tooltip="w:List of countries' copyright lengths"/>
              </a:rPr>
              <a:t>copyright term</a:t>
            </a:r>
            <a:r>
              <a:rPr lang="en-US" sz="1800" dirty="0">
                <a:effectLst/>
                <a:latin typeface="Gotham Book"/>
                <a:ea typeface="Times New Roman" panose="02020603050405020304" pitchFamily="18" charset="0"/>
                <a:cs typeface="Times New Roman" panose="02020603050405020304" pitchFamily="18" charset="0"/>
              </a:rPr>
              <a:t> is the author's </a:t>
            </a:r>
            <a:r>
              <a:rPr lang="en-US" sz="1800" b="1" dirty="0">
                <a:effectLst/>
                <a:latin typeface="Gotham Book"/>
                <a:ea typeface="Times New Roman" panose="02020603050405020304" pitchFamily="18" charset="0"/>
                <a:cs typeface="Times New Roman" panose="02020603050405020304" pitchFamily="18" charset="0"/>
              </a:rPr>
              <a:t>life plus 100 years or fewer</a:t>
            </a:r>
            <a:r>
              <a:rPr lang="en-US" sz="1800" dirty="0">
                <a:effectLst/>
                <a:latin typeface="Gotham Book"/>
                <a:ea typeface="Times New Roman" panose="02020603050405020304" pitchFamily="18" charset="0"/>
                <a:cs typeface="Times New Roman" panose="02020603050405020304" pitchFamily="18" charset="0"/>
              </a:rPr>
              <a:t>.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6"/>
              </a:rPr>
              <a:t>https://commons.wikimedia.org/wiki/File:James_Wilkinson_letter_to_Philip_Nolan,_1791_(NBY_18237).jpg</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17</a:t>
            </a:fld>
            <a:endParaRPr lang="en-US"/>
          </a:p>
        </p:txBody>
      </p:sp>
    </p:spTree>
    <p:extLst>
      <p:ext uri="{BB962C8B-B14F-4D97-AF65-F5344CB8AC3E}">
        <p14:creationId xmlns:p14="http://schemas.microsoft.com/office/powerpoint/2010/main" val="175658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18</a:t>
            </a:fld>
            <a:endParaRPr lang="en-US"/>
          </a:p>
        </p:txBody>
      </p:sp>
    </p:spTree>
    <p:extLst>
      <p:ext uri="{BB962C8B-B14F-4D97-AF65-F5344CB8AC3E}">
        <p14:creationId xmlns:p14="http://schemas.microsoft.com/office/powerpoint/2010/main" val="167387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11/25/2025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76470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11/25/2025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5305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11/25/2025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0538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192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02337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6886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41530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55829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82497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10428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51308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11/25/2025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39457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9242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80348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62612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11/25/2025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28991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11/25/2025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6877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11/25/2025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8811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11/25/2025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62074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11/25/2025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3630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11/25/2025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89453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11/25/2025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9602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11/25/2025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1415720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4284520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jpg"/><Relationship Id="rId1" Type="http://schemas.openxmlformats.org/officeDocument/2006/relationships/slideLayout" Target="../slideLayouts/slideLayout15.xml"/><Relationship Id="rId5" Type="http://schemas.openxmlformats.org/officeDocument/2006/relationships/image" Target="../media/image4.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svg"/><Relationship Id="rId2" Type="http://schemas.openxmlformats.org/officeDocument/2006/relationships/image" Target="../media/image20.jp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3.sv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4.emf"/><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4.emf"/><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2.emf"/><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4.emf"/><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3.sv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4.emf"/><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7.svg"/><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22095" y="925047"/>
            <a:ext cx="4125163" cy="3002963"/>
          </a:xfrm>
        </p:spPr>
        <p:txBody>
          <a:bodyPr>
            <a:normAutofit fontScale="90000"/>
          </a:bodyPr>
          <a:lstStyle/>
          <a:p>
            <a:pPr algn="l"/>
            <a:r>
              <a:rPr lang="en-US" sz="4400" b="1" i="1" dirty="0">
                <a:solidFill>
                  <a:schemeClr val="bg2">
                    <a:lumMod val="25000"/>
                  </a:schemeClr>
                </a:solidFill>
                <a:latin typeface="Gotham book"/>
              </a:rPr>
              <a:t>Unidad 3 : </a:t>
            </a:r>
            <a:br>
              <a:rPr lang="en-US" sz="4400" b="1" i="1" dirty="0">
                <a:latin typeface="Gotham book"/>
              </a:rPr>
            </a:br>
            <a:r>
              <a:rPr lang="en-US" b="1" i="1" dirty="0" err="1">
                <a:solidFill>
                  <a:srgbClr val="0070C0"/>
                </a:solidFill>
                <a:latin typeface="Gotham book"/>
              </a:rPr>
              <a:t>Época</a:t>
            </a:r>
            <a:r>
              <a:rPr lang="en-US" b="1" i="1" dirty="0">
                <a:solidFill>
                  <a:srgbClr val="0070C0"/>
                </a:solidFill>
                <a:latin typeface="Gotham book"/>
              </a:rPr>
              <a:t> colonial </a:t>
            </a:r>
            <a:r>
              <a:rPr lang="en-US" b="1" i="1" dirty="0" err="1">
                <a:solidFill>
                  <a:srgbClr val="0070C0"/>
                </a:solidFill>
                <a:latin typeface="Gotham book"/>
              </a:rPr>
              <a:t>española</a:t>
            </a:r>
            <a:endParaRPr lang="en-US" sz="4400"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22095" y="4188299"/>
            <a:ext cx="4686056" cy="1744654"/>
          </a:xfrm>
        </p:spPr>
        <p:txBody>
          <a:bodyPr>
            <a:normAutofit/>
          </a:bodyPr>
          <a:lstStyle/>
          <a:p>
            <a:pPr algn="l"/>
            <a:r>
              <a:rPr lang="en-US" sz="3600" b="1" i="1" dirty="0" err="1">
                <a:solidFill>
                  <a:schemeClr val="bg2">
                    <a:lumMod val="25000"/>
                  </a:schemeClr>
                </a:solidFill>
                <a:latin typeface="Gotham book"/>
              </a:rPr>
              <a:t>Lección</a:t>
            </a:r>
            <a:r>
              <a:rPr lang="en-US" sz="3600" b="1" i="1" dirty="0">
                <a:solidFill>
                  <a:schemeClr val="bg2">
                    <a:lumMod val="25000"/>
                  </a:schemeClr>
                </a:solidFill>
                <a:latin typeface="Gotham book"/>
              </a:rPr>
              <a:t> 4: </a:t>
            </a:r>
          </a:p>
          <a:p>
            <a:pPr algn="l"/>
            <a:r>
              <a:rPr lang="en-US" sz="3600" b="1" i="1" dirty="0" err="1">
                <a:solidFill>
                  <a:srgbClr val="0070C0"/>
                </a:solidFill>
                <a:latin typeface="Gotham book"/>
              </a:rPr>
              <a:t>Cuál</a:t>
            </a:r>
            <a:r>
              <a:rPr lang="en-US" sz="3600" b="1" i="1" dirty="0">
                <a:solidFill>
                  <a:srgbClr val="0070C0"/>
                </a:solidFill>
                <a:latin typeface="Gotham book"/>
              </a:rPr>
              <a:t> es la </a:t>
            </a:r>
            <a:r>
              <a:rPr lang="en-US" sz="3600" b="1" i="1" dirty="0" err="1">
                <a:solidFill>
                  <a:srgbClr val="0070C0"/>
                </a:solidFill>
                <a:latin typeface="Gotham book"/>
              </a:rPr>
              <a:t>historia</a:t>
            </a:r>
            <a:r>
              <a:rPr lang="en-US" sz="3600" b="1" i="1" dirty="0">
                <a:solidFill>
                  <a:srgbClr val="0070C0"/>
                </a:solidFill>
                <a:latin typeface="Gotham book"/>
              </a:rPr>
              <a:t>? </a:t>
            </a:r>
          </a:p>
        </p:txBody>
      </p:sp>
      <p:pic>
        <p:nvPicPr>
          <p:cNvPr id="6" name="Picture 5" descr="A map of texas showing the locations of Spanish missions and presidios. ">
            <a:extLst>
              <a:ext uri="{FF2B5EF4-FFF2-40B4-BE49-F238E27FC236}">
                <a16:creationId xmlns:a16="http://schemas.microsoft.com/office/drawing/2014/main" id="{6C26EA4F-567D-75D9-7765-6A4F59430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28390" y="430525"/>
            <a:ext cx="6530818" cy="5763446"/>
          </a:xfrm>
          <a:prstGeom prst="rect">
            <a:avLst/>
          </a:prstGeom>
          <a:noFill/>
        </p:spPr>
      </p:pic>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846219" y="-3"/>
            <a:ext cx="9834151"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b="1" dirty="0">
                <a:latin typeface="Gotham Medium"/>
              </a:rPr>
              <a:t>Lee y </a:t>
            </a:r>
            <a:r>
              <a:rPr lang="en-US" sz="6600" b="1" dirty="0" err="1">
                <a:latin typeface="Gotham Medium"/>
              </a:rPr>
              <a:t>toma</a:t>
            </a:r>
            <a:r>
              <a:rPr lang="en-US" sz="6600" b="1" dirty="0">
                <a:latin typeface="Gotham Medium"/>
              </a:rPr>
              <a:t> nota</a:t>
            </a:r>
          </a:p>
        </p:txBody>
      </p:sp>
      <p:sp>
        <p:nvSpPr>
          <p:cNvPr id="11" name="TextBox 10">
            <a:extLst>
              <a:ext uri="{C183D7F6-B498-43B3-948B-1728B52AA6E4}">
                <adec:decorative xmlns:adec="http://schemas.microsoft.com/office/drawing/2017/decorative" val="1"/>
              </a:ext>
            </a:extLst>
          </p:cNvPr>
          <p:cNvSpPr txBox="1"/>
          <p:nvPr/>
        </p:nvSpPr>
        <p:spPr>
          <a:xfrm>
            <a:off x="8268712"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FFF6126-23F4-8252-1200-DB5C0E822CDC}"/>
              </a:ext>
            </a:extLst>
          </p:cNvPr>
          <p:cNvSpPr txBox="1"/>
          <p:nvPr/>
        </p:nvSpPr>
        <p:spPr>
          <a:xfrm>
            <a:off x="1915887" y="1110344"/>
            <a:ext cx="9878320" cy="5247590"/>
          </a:xfrm>
          <a:prstGeom prst="rect">
            <a:avLst/>
          </a:prstGeom>
          <a:noFill/>
        </p:spPr>
        <p:txBody>
          <a:bodyPr wrap="square" rtlCol="0">
            <a:spAutoFit/>
          </a:bodyPr>
          <a:lstStyle/>
          <a:p>
            <a:pPr marL="342900" lvl="0" indent="-342900">
              <a:buFontTx/>
              <a:buAutoNum type="arabicPeriod"/>
              <a:defRPr/>
            </a:pPr>
            <a:r>
              <a:rPr lang="en-US" sz="4000" dirty="0">
                <a:solidFill>
                  <a:srgbClr val="0070C0"/>
                </a:solidFill>
              </a:rPr>
              <a:t>Lee </a:t>
            </a:r>
            <a:r>
              <a:rPr lang="en-US" sz="4000" dirty="0" err="1">
                <a:solidFill>
                  <a:srgbClr val="0070C0"/>
                </a:solidFill>
              </a:rPr>
              <a:t>el</a:t>
            </a:r>
            <a:r>
              <a:rPr lang="en-US" sz="4000" dirty="0">
                <a:solidFill>
                  <a:srgbClr val="0070C0"/>
                </a:solidFill>
              </a:rPr>
              <a:t> </a:t>
            </a:r>
            <a:r>
              <a:rPr lang="en-US" sz="4000" dirty="0" err="1">
                <a:solidFill>
                  <a:srgbClr val="0070C0"/>
                </a:solidFill>
              </a:rPr>
              <a:t>pasaje</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a:t>
            </a:r>
          </a:p>
          <a:p>
            <a:pPr marL="342900" lvl="0" indent="-342900">
              <a:buFontTx/>
              <a:buAutoNum type="arabicPeriod"/>
              <a:defRPr/>
            </a:pPr>
            <a:r>
              <a:rPr lang="en-US" sz="4000" dirty="0">
                <a:solidFill>
                  <a:prstClr val="black"/>
                </a:solidFill>
              </a:rPr>
              <a:t>Registrar </a:t>
            </a:r>
            <a:r>
              <a:rPr lang="en-US" sz="4000" dirty="0" err="1">
                <a:solidFill>
                  <a:prstClr val="black"/>
                </a:solidFill>
              </a:rPr>
              <a:t>el</a:t>
            </a:r>
            <a:r>
              <a:rPr lang="en-US" sz="4000" dirty="0">
                <a:solidFill>
                  <a:prstClr val="black"/>
                </a:solidFill>
              </a:rPr>
              <a:t> </a:t>
            </a:r>
            <a:r>
              <a:rPr lang="en-US" sz="4000" dirty="0" err="1">
                <a:solidFill>
                  <a:srgbClr val="C00000"/>
                </a:solidFill>
              </a:rPr>
              <a:t>título</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4000" dirty="0" err="1">
                <a:solidFill>
                  <a:srgbClr val="70AD47">
                    <a:lumMod val="75000"/>
                  </a:srgbClr>
                </a:solidFill>
              </a:rPr>
              <a:t>fecha</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a:ln>
                  <a:noFill/>
                </a:ln>
                <a:solidFill>
                  <a:srgbClr val="7030A0"/>
                </a:solidFill>
                <a:effectLst/>
                <a:uLnTx/>
                <a:uFillTx/>
                <a:latin typeface="Calibri" panose="020F0502020204030204"/>
                <a:ea typeface="+mn-ea"/>
                <a:cs typeface="+mn-cs"/>
              </a:rPr>
              <a:t>l</a:t>
            </a:r>
            <a:r>
              <a:rPr lang="en-US" sz="4000" dirty="0" err="1">
                <a:solidFill>
                  <a:srgbClr val="7030A0"/>
                </a:solidFill>
              </a:rPr>
              <a:t>os</a:t>
            </a:r>
            <a:r>
              <a:rPr lang="en-US" sz="4000" dirty="0">
                <a:solidFill>
                  <a:srgbClr val="7030A0"/>
                </a:solidFill>
              </a:rPr>
              <a:t> </a:t>
            </a:r>
            <a:r>
              <a:rPr lang="en-US" sz="4000" dirty="0" err="1">
                <a:solidFill>
                  <a:srgbClr val="7030A0"/>
                </a:solidFill>
              </a:rPr>
              <a:t>eventos</a:t>
            </a:r>
            <a:r>
              <a:rPr lang="en-US" sz="4000" dirty="0">
                <a:solidFill>
                  <a:srgbClr val="7030A0"/>
                </a:solidFill>
              </a:rPr>
              <a:t> </a:t>
            </a:r>
            <a:r>
              <a:rPr lang="en-US" sz="4000" dirty="0" err="1">
                <a:solidFill>
                  <a:srgbClr val="7030A0"/>
                </a:solidFill>
              </a:rPr>
              <a:t>más</a:t>
            </a:r>
            <a:r>
              <a:rPr lang="en-US" sz="4000" dirty="0">
                <a:solidFill>
                  <a:srgbClr val="7030A0"/>
                </a:solidFill>
              </a:rPr>
              <a:t> </a:t>
            </a:r>
            <a:r>
              <a:rPr lang="en-US" sz="4000" dirty="0" err="1">
                <a:solidFill>
                  <a:srgbClr val="7030A0"/>
                </a:solidFill>
              </a:rPr>
              <a:t>importantes</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l</a:t>
            </a:r>
            <a:r>
              <a:rPr lang="en-US" sz="4000" b="1" dirty="0">
                <a:solidFill>
                  <a:srgbClr val="ED7D31">
                    <a:lumMod val="75000"/>
                  </a:srgbClr>
                </a:solidFill>
              </a:rPr>
              <a:t>a </a:t>
            </a:r>
            <a:r>
              <a:rPr lang="en-US" sz="4000" b="1" dirty="0" err="1">
                <a:solidFill>
                  <a:srgbClr val="ED7D31">
                    <a:lumMod val="75000"/>
                  </a:srgbClr>
                </a:solidFill>
              </a:rPr>
              <a:t>importancia</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200150" lvl="1" indent="-742950">
              <a:buFontTx/>
              <a:buAutoNum type="alphaLcPeriod"/>
              <a:defRPr/>
            </a:pPr>
            <a:r>
              <a:rPr lang="es-ES" sz="3600" dirty="0">
                <a:solidFill>
                  <a:srgbClr val="5B9BD5">
                    <a:lumMod val="75000"/>
                  </a:srgbClr>
                </a:solidFill>
              </a:rPr>
              <a:t>Por qué es esto importante en la historia?</a:t>
            </a:r>
            <a:r>
              <a:rPr kumimoji="0" lang="en-US" sz="36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p>
          <a:p>
            <a:pPr marL="1200150" lvl="1" indent="-742950">
              <a:buFontTx/>
              <a:buAutoNum type="alphaLcPeriod"/>
              <a:defRPr/>
            </a:pPr>
            <a:r>
              <a:rPr lang="es-ES" sz="3600" dirty="0">
                <a:solidFill>
                  <a:srgbClr val="CC00CC"/>
                </a:solidFill>
              </a:rPr>
              <a:t>Cómo cambió las cosas para bien o para mal</a:t>
            </a:r>
            <a:r>
              <a:rPr kumimoji="0" lang="en-US" sz="3600" b="0" i="0" u="none" strike="noStrike" kern="1200" cap="none" spc="0" normalizeH="0" baseline="0" noProof="0" dirty="0">
                <a:ln>
                  <a:noFill/>
                </a:ln>
                <a:solidFill>
                  <a:srgbClr val="CC00CC"/>
                </a:solidFill>
                <a:effectLst/>
                <a:uLnTx/>
                <a:uFillTx/>
                <a:latin typeface="Calibri" panose="020F0502020204030204"/>
                <a:ea typeface="+mn-ea"/>
                <a:cs typeface="+mn-cs"/>
              </a:rPr>
              <a:t>? </a:t>
            </a:r>
          </a:p>
          <a:p>
            <a:pPr marL="1200150" lvl="1" indent="-742950">
              <a:buFontTx/>
              <a:buAutoNum type="alphaLcPeriod"/>
              <a:defRPr/>
            </a:pPr>
            <a:r>
              <a:rPr lang="es-ES" sz="3600" dirty="0">
                <a:solidFill>
                  <a:srgbClr val="008080"/>
                </a:solidFill>
              </a:rPr>
              <a:t>Cuál fue el efecto de este suceso</a:t>
            </a:r>
            <a:r>
              <a:rPr kumimoji="0" lang="en-US" sz="3600" b="0" i="0" u="none" strike="noStrike" kern="1200" cap="none" spc="0" normalizeH="0" baseline="0" noProof="0" dirty="0">
                <a:ln>
                  <a:noFill/>
                </a:ln>
                <a:solidFill>
                  <a:srgbClr val="008080"/>
                </a:solidFill>
                <a:effectLst/>
                <a:uLnTx/>
                <a:uFillTx/>
                <a:latin typeface="Calibri" panose="020F0502020204030204"/>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8080"/>
              </a:solidFill>
              <a:effectLst/>
              <a:uLnTx/>
              <a:uFillTx/>
              <a:latin typeface="Calibri" panose="020F0502020204030204"/>
              <a:ea typeface="+mn-ea"/>
              <a:cs typeface="+mn-cs"/>
            </a:endParaRPr>
          </a:p>
          <a:p>
            <a:pPr lvl="1">
              <a:defRPr/>
            </a:pPr>
            <a:r>
              <a:rPr lang="en-US" sz="3200" b="1" u="sng" dirty="0" err="1">
                <a:solidFill>
                  <a:srgbClr val="FF0000"/>
                </a:solidFill>
              </a:rPr>
              <a:t>Propina</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s-ES" sz="3200" dirty="0">
                <a:solidFill>
                  <a:srgbClr val="FF0000"/>
                </a:solidFill>
              </a:rPr>
              <a:t>Determina la importancia de cada pasaje y luego determina qué eventos clave respaldan esa importancia</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70319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845128" y="-231538"/>
            <a:ext cx="10003971"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Comparte</a:t>
            </a:r>
            <a:r>
              <a:rPr lang="en-US" sz="5400" b="1" dirty="0">
                <a:latin typeface="Gotham Medium"/>
              </a:rPr>
              <a:t> un </a:t>
            </a:r>
            <a:r>
              <a:rPr lang="en-US" sz="5400" b="1" dirty="0" err="1">
                <a:latin typeface="Gotham Medium"/>
              </a:rPr>
              <a:t>tema</a:t>
            </a:r>
            <a:r>
              <a:rPr lang="en-US" sz="5400" b="1" dirty="0">
                <a:latin typeface="Gotham Medium"/>
              </a:rPr>
              <a:t> con la </a:t>
            </a:r>
            <a:r>
              <a:rPr lang="en-US" sz="5400" b="1" dirty="0" err="1">
                <a:latin typeface="Gotham Medium"/>
              </a:rPr>
              <a:t>clase</a:t>
            </a:r>
            <a:endParaRPr lang="en-US" sz="5400" b="1"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236055"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peech Bubble: Rectangle with Corners Rounded 2">
            <a:extLst>
              <a:ext uri="{FF2B5EF4-FFF2-40B4-BE49-F238E27FC236}">
                <a16:creationId xmlns:a16="http://schemas.microsoft.com/office/drawing/2014/main" id="{0BF32241-6DC3-ADD3-87C3-970D0CA5A601}"/>
              </a:ext>
            </a:extLst>
          </p:cNvPr>
          <p:cNvSpPr/>
          <p:nvPr/>
        </p:nvSpPr>
        <p:spPr>
          <a:xfrm>
            <a:off x="4148467" y="837868"/>
            <a:ext cx="7108371" cy="870857"/>
          </a:xfrm>
          <a:prstGeom prst="wedgeRoundRectCallout">
            <a:avLst>
              <a:gd name="adj1" fmla="val -66469"/>
              <a:gd name="adj2" fmla="val 30000"/>
              <a:gd name="adj3" fmla="val 16667"/>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rPr>
              <a:t>El título de este tema es ________</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peech Bubble: Rectangle with Corners Rounded 3">
            <a:extLst>
              <a:ext uri="{FF2B5EF4-FFF2-40B4-BE49-F238E27FC236}">
                <a16:creationId xmlns:a16="http://schemas.microsoft.com/office/drawing/2014/main" id="{2697BC91-0AB3-F442-A710-ED07AD6A67DE}"/>
              </a:ext>
            </a:extLst>
          </p:cNvPr>
          <p:cNvSpPr/>
          <p:nvPr/>
        </p:nvSpPr>
        <p:spPr>
          <a:xfrm>
            <a:off x="4148469" y="1935151"/>
            <a:ext cx="7108371" cy="1074418"/>
          </a:xfrm>
          <a:prstGeom prst="wedgeRoundRectCallout">
            <a:avLst>
              <a:gd name="adj1" fmla="val -66469"/>
              <a:gd name="adj2" fmla="val 30000"/>
              <a:gd name="adj3" fmla="val 16667"/>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600" dirty="0" err="1">
                <a:solidFill>
                  <a:prstClr val="white"/>
                </a:solidFill>
              </a:rPr>
              <a:t>Ocurrió</a:t>
            </a:r>
            <a:r>
              <a:rPr lang="en-US" sz="3600" dirty="0">
                <a:solidFill>
                  <a:prstClr val="white"/>
                </a:solidFill>
              </a:rPr>
              <a:t> </a:t>
            </a:r>
            <a:r>
              <a:rPr lang="en-US" sz="3600" dirty="0" err="1">
                <a:solidFill>
                  <a:prstClr val="white"/>
                </a:solidFill>
              </a:rPr>
              <a:t>en</a:t>
            </a:r>
            <a:r>
              <a:rPr lang="en-US" sz="3600" dirty="0">
                <a:solidFill>
                  <a:prstClr val="white"/>
                </a:solidFill>
              </a:rPr>
              <a:t> ________. </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algn="ctr"/>
            <a:r>
              <a:rPr kumimoji="0" lang="en-US" sz="3600" b="0" i="1" u="none" strike="noStrike" kern="1200" cap="none" spc="0" normalizeH="0" baseline="0" noProof="0" dirty="0">
                <a:ln>
                  <a:noFill/>
                </a:ln>
                <a:solidFill>
                  <a:schemeClr val="bg1">
                    <a:lumMod val="85000"/>
                  </a:schemeClr>
                </a:solidFill>
                <a:effectLst/>
                <a:uLnTx/>
                <a:uFillTx/>
                <a:latin typeface="Calibri" panose="020F0502020204030204"/>
                <a:ea typeface="+mn-ea"/>
                <a:cs typeface="+mn-cs"/>
              </a:rPr>
              <a:t>(or) </a:t>
            </a:r>
            <a:r>
              <a:rPr lang="es-ES" sz="3600" dirty="0">
                <a:solidFill>
                  <a:schemeClr val="bg1"/>
                </a:solidFill>
              </a:rPr>
              <a:t>Este evento estaba en curso</a:t>
            </a:r>
            <a:r>
              <a:rPr lang="en-US" sz="3600" dirty="0">
                <a:solidFill>
                  <a:prstClr val="white"/>
                </a:solidFill>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Speech Bubble: Rectangle with Corners Rounded 8">
            <a:extLst>
              <a:ext uri="{FF2B5EF4-FFF2-40B4-BE49-F238E27FC236}">
                <a16:creationId xmlns:a16="http://schemas.microsoft.com/office/drawing/2014/main" id="{F459D121-687D-6EFB-BFA4-FA9180B5E7A3}"/>
              </a:ext>
            </a:extLst>
          </p:cNvPr>
          <p:cNvSpPr/>
          <p:nvPr/>
        </p:nvSpPr>
        <p:spPr>
          <a:xfrm>
            <a:off x="4148469" y="3210623"/>
            <a:ext cx="7108371" cy="1328720"/>
          </a:xfrm>
          <a:prstGeom prst="wedgeRoundRectCallout">
            <a:avLst>
              <a:gd name="adj1" fmla="val -66469"/>
              <a:gd name="adj2" fmla="val 30000"/>
              <a:gd name="adj3" fmla="val 16667"/>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200" dirty="0">
                <a:solidFill>
                  <a:prstClr val="white"/>
                </a:solidFill>
              </a:rPr>
              <a:t>Los acontecimientos más significativos de este tema son ___________</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Speech Bubble: Rectangle with Corners Rounded 11">
            <a:extLst>
              <a:ext uri="{FF2B5EF4-FFF2-40B4-BE49-F238E27FC236}">
                <a16:creationId xmlns:a16="http://schemas.microsoft.com/office/drawing/2014/main" id="{6CD88884-B21D-4565-65D6-D3B3C7E86E3D}"/>
              </a:ext>
            </a:extLst>
          </p:cNvPr>
          <p:cNvSpPr/>
          <p:nvPr/>
        </p:nvSpPr>
        <p:spPr>
          <a:xfrm>
            <a:off x="4148468" y="4740398"/>
            <a:ext cx="7108371" cy="1328720"/>
          </a:xfrm>
          <a:prstGeom prst="wedgeRoundRectCallout">
            <a:avLst>
              <a:gd name="adj1" fmla="val -66469"/>
              <a:gd name="adj2" fmla="val 30000"/>
              <a:gd name="adj3" fmla="val 16667"/>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200" dirty="0">
                <a:solidFill>
                  <a:prstClr val="white"/>
                </a:solidFill>
              </a:rPr>
              <a:t>Este tema es significativo para la época colonial española porque ____</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71D5890-AC5D-5682-790E-DA8A79D9E75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5128" y="4953268"/>
            <a:ext cx="1097282" cy="1097282"/>
          </a:xfrm>
          <a:prstGeom prst="rect">
            <a:avLst/>
          </a:prstGeom>
        </p:spPr>
      </p:pic>
      <p:pic>
        <p:nvPicPr>
          <p:cNvPr id="14" name="Graphic 13">
            <a:extLst>
              <a:ext uri="{FF2B5EF4-FFF2-40B4-BE49-F238E27FC236}">
                <a16:creationId xmlns:a16="http://schemas.microsoft.com/office/drawing/2014/main" id="{42A4B66C-4C0B-E2B9-86EC-C555DE7302A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5128" y="3598349"/>
            <a:ext cx="1097282" cy="1097282"/>
          </a:xfrm>
          <a:prstGeom prst="rect">
            <a:avLst/>
          </a:prstGeom>
        </p:spPr>
      </p:pic>
      <p:pic>
        <p:nvPicPr>
          <p:cNvPr id="15" name="Graphic 14">
            <a:extLst>
              <a:ext uri="{FF2B5EF4-FFF2-40B4-BE49-F238E27FC236}">
                <a16:creationId xmlns:a16="http://schemas.microsoft.com/office/drawing/2014/main" id="{A766E7B5-9EA3-4FE8-B5C2-8E2EE9FFF00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5128" y="2147703"/>
            <a:ext cx="1097282" cy="1097282"/>
          </a:xfrm>
          <a:prstGeom prst="rect">
            <a:avLst/>
          </a:prstGeom>
        </p:spPr>
      </p:pic>
      <p:pic>
        <p:nvPicPr>
          <p:cNvPr id="16" name="Graphic 15">
            <a:extLst>
              <a:ext uri="{FF2B5EF4-FFF2-40B4-BE49-F238E27FC236}">
                <a16:creationId xmlns:a16="http://schemas.microsoft.com/office/drawing/2014/main" id="{C28F183E-6C11-25BD-4627-60FF64B0E11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5128" y="851807"/>
            <a:ext cx="1097282" cy="1097282"/>
          </a:xfrm>
          <a:prstGeom prst="rect">
            <a:avLst/>
          </a:prstGeom>
        </p:spPr>
      </p:pic>
    </p:spTree>
    <p:extLst>
      <p:ext uri="{BB962C8B-B14F-4D97-AF65-F5344CB8AC3E}">
        <p14:creationId xmlns:p14="http://schemas.microsoft.com/office/powerpoint/2010/main" val="298914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955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5400" dirty="0">
                <a:solidFill>
                  <a:srgbClr val="0067B4"/>
                </a:solidFill>
                <a:latin typeface="Gotham Medium"/>
              </a:rPr>
              <a:t>1) El Sistema de Presidio de Misión</a:t>
            </a:r>
            <a:endParaRPr lang="en-US" sz="5400" dirty="0">
              <a:solidFill>
                <a:srgbClr val="0067B4"/>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painting of Spaniards overseeing a silver mine as American Indian slaves gather silver. ">
            <a:extLst>
              <a:ext uri="{FF2B5EF4-FFF2-40B4-BE49-F238E27FC236}">
                <a16:creationId xmlns:a16="http://schemas.microsoft.com/office/drawing/2014/main" id="{1A40EACD-1879-46F2-F6FF-4B892001A9E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65714" y="940236"/>
            <a:ext cx="5987143" cy="4459479"/>
          </a:xfrm>
          <a:prstGeom prst="rect">
            <a:avLst/>
          </a:prstGeom>
          <a:noFill/>
          <a:ln>
            <a:noFill/>
          </a:ln>
          <a:effectLst>
            <a:outerShdw blurRad="50800" dist="50800" dir="7920000" algn="ctr" rotWithShape="0">
              <a:srgbClr val="000000">
                <a:alpha val="43137"/>
              </a:srgbClr>
            </a:outerShdw>
          </a:effectLst>
        </p:spPr>
      </p:pic>
      <p:sp>
        <p:nvSpPr>
          <p:cNvPr id="3" name="TextBox 2">
            <a:extLst>
              <a:ext uri="{FF2B5EF4-FFF2-40B4-BE49-F238E27FC236}">
                <a16:creationId xmlns:a16="http://schemas.microsoft.com/office/drawing/2014/main" id="{A57ECE52-60A8-E50F-5D46-B8F6FA7D0FA7}"/>
              </a:ext>
            </a:extLst>
          </p:cNvPr>
          <p:cNvSpPr txBox="1"/>
          <p:nvPr/>
        </p:nvSpPr>
        <p:spPr>
          <a:xfrm>
            <a:off x="1790699" y="5399715"/>
            <a:ext cx="9606644" cy="1384995"/>
          </a:xfrm>
          <a:prstGeom prst="rect">
            <a:avLst/>
          </a:prstGeom>
          <a:noFill/>
        </p:spPr>
        <p:txBody>
          <a:bodyPr wrap="square" rtlCol="0">
            <a:spAutoFit/>
          </a:bodyPr>
          <a:lstStyle/>
          <a:p>
            <a:r>
              <a:rPr lang="es-ES" sz="2100" dirty="0">
                <a:latin typeface="Aptos" panose="020B0004020202020204" pitchFamily="34" charset="0"/>
                <a:ea typeface="Aptos" panose="020B0004020202020204" pitchFamily="34" charset="0"/>
                <a:cs typeface="Times New Roman" panose="02020603050405020304" pitchFamily="18" charset="0"/>
              </a:rPr>
              <a:t>Esclavos de Guinea excavando oro y plata en minas, para los colonos españoles en La Española. 
Theodor de </a:t>
            </a:r>
            <a:r>
              <a:rPr lang="es-ES" sz="2100" dirty="0" err="1">
                <a:latin typeface="Aptos" panose="020B0004020202020204" pitchFamily="34" charset="0"/>
                <a:ea typeface="Aptos" panose="020B0004020202020204" pitchFamily="34" charset="0"/>
                <a:cs typeface="Times New Roman" panose="02020603050405020304" pitchFamily="18" charset="0"/>
              </a:rPr>
              <a:t>Bry</a:t>
            </a:r>
            <a:r>
              <a:rPr lang="es-ES" sz="2100" dirty="0">
                <a:latin typeface="Aptos" panose="020B0004020202020204" pitchFamily="34" charset="0"/>
                <a:ea typeface="Aptos" panose="020B0004020202020204" pitchFamily="34" charset="0"/>
                <a:cs typeface="Times New Roman" panose="02020603050405020304" pitchFamily="18" charset="0"/>
              </a:rPr>
              <a:t> de </a:t>
            </a:r>
            <a:r>
              <a:rPr lang="es-ES" sz="2100" dirty="0" err="1">
                <a:latin typeface="Aptos" panose="020B0004020202020204" pitchFamily="34" charset="0"/>
                <a:ea typeface="Aptos" panose="020B0004020202020204" pitchFamily="34" charset="0"/>
                <a:cs typeface="Times New Roman" panose="02020603050405020304" pitchFamily="18" charset="0"/>
              </a:rPr>
              <a:t>Americae</a:t>
            </a:r>
            <a:r>
              <a:rPr lang="es-ES" sz="2100" dirty="0">
                <a:latin typeface="Aptos" panose="020B0004020202020204" pitchFamily="34" charset="0"/>
                <a:ea typeface="Aptos" panose="020B0004020202020204" pitchFamily="34" charset="0"/>
                <a:cs typeface="Times New Roman" panose="02020603050405020304" pitchFamily="18" charset="0"/>
              </a:rPr>
              <a:t> </a:t>
            </a:r>
            <a:r>
              <a:rPr lang="es-ES" sz="2100" dirty="0" err="1">
                <a:latin typeface="Aptos" panose="020B0004020202020204" pitchFamily="34" charset="0"/>
                <a:ea typeface="Aptos" panose="020B0004020202020204" pitchFamily="34" charset="0"/>
                <a:cs typeface="Times New Roman" panose="02020603050405020304" pitchFamily="18" charset="0"/>
              </a:rPr>
              <a:t>pars</a:t>
            </a:r>
            <a:r>
              <a:rPr lang="es-ES" sz="2100" dirty="0">
                <a:latin typeface="Aptos" panose="020B0004020202020204" pitchFamily="34" charset="0"/>
                <a:ea typeface="Aptos" panose="020B0004020202020204" pitchFamily="34" charset="0"/>
                <a:cs typeface="Times New Roman" panose="02020603050405020304" pitchFamily="18" charset="0"/>
              </a:rPr>
              <a:t> quinta de </a:t>
            </a:r>
            <a:r>
              <a:rPr lang="es-ES" sz="2100" dirty="0" err="1">
                <a:latin typeface="Aptos" panose="020B0004020202020204" pitchFamily="34" charset="0"/>
                <a:ea typeface="Aptos" panose="020B0004020202020204" pitchFamily="34" charset="0"/>
                <a:cs typeface="Times New Roman" panose="02020603050405020304" pitchFamily="18" charset="0"/>
              </a:rPr>
              <a:t>Girolamo</a:t>
            </a:r>
            <a:r>
              <a:rPr lang="es-ES" sz="2100" dirty="0">
                <a:latin typeface="Aptos" panose="020B0004020202020204" pitchFamily="34" charset="0"/>
                <a:ea typeface="Aptos" panose="020B0004020202020204" pitchFamily="34" charset="0"/>
                <a:cs typeface="Times New Roman" panose="02020603050405020304" pitchFamily="18" charset="0"/>
              </a:rPr>
              <a:t> </a:t>
            </a:r>
            <a:r>
              <a:rPr lang="es-ES" sz="2100" dirty="0" err="1">
                <a:latin typeface="Aptos" panose="020B0004020202020204" pitchFamily="34" charset="0"/>
                <a:ea typeface="Aptos" panose="020B0004020202020204" pitchFamily="34" charset="0"/>
                <a:cs typeface="Times New Roman" panose="02020603050405020304" pitchFamily="18" charset="0"/>
              </a:rPr>
              <a:t>Benzoni</a:t>
            </a:r>
            <a:r>
              <a:rPr lang="es-ES" sz="2100" dirty="0">
                <a:latin typeface="Aptos" panose="020B0004020202020204" pitchFamily="34" charset="0"/>
                <a:ea typeface="Aptos" panose="020B0004020202020204" pitchFamily="34" charset="0"/>
                <a:cs typeface="Times New Roman" panose="02020603050405020304" pitchFamily="18" charset="0"/>
              </a:rPr>
              <a:t>. La Biblioteca Británica</a:t>
            </a:r>
            <a:endParaRPr lang="en-US" sz="2100" dirty="0"/>
          </a:p>
        </p:txBody>
      </p:sp>
    </p:spTree>
    <p:extLst>
      <p:ext uri="{BB962C8B-B14F-4D97-AF65-F5344CB8AC3E}">
        <p14:creationId xmlns:p14="http://schemas.microsoft.com/office/powerpoint/2010/main" val="234410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955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800" dirty="0">
                <a:solidFill>
                  <a:srgbClr val="0067B4"/>
                </a:solidFill>
                <a:latin typeface="Gotham Medium"/>
              </a:rPr>
              <a:t>2) El Sistema de Presidios de Misión en Texas</a:t>
            </a:r>
            <a:endParaRPr lang="en-US" sz="4800" dirty="0">
              <a:solidFill>
                <a:srgbClr val="0067B4"/>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246940" y="644678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map of texas showing the locations of Spanish missions and presidios. ">
            <a:extLst>
              <a:ext uri="{FF2B5EF4-FFF2-40B4-BE49-F238E27FC236}">
                <a16:creationId xmlns:a16="http://schemas.microsoft.com/office/drawing/2014/main" id="{03516CD1-B0A5-C404-ECFF-3C44737B342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971922"/>
            <a:ext cx="5571206" cy="4914156"/>
          </a:xfrm>
          <a:prstGeom prst="rect">
            <a:avLst/>
          </a:prstGeom>
          <a:noFill/>
          <a:ln>
            <a:noFill/>
          </a:ln>
          <a:effectLst>
            <a:outerShdw blurRad="50800" dist="50800" dir="7920000" algn="ctr" rotWithShape="0">
              <a:srgbClr val="000000">
                <a:alpha val="43137"/>
              </a:srgbClr>
            </a:outerShdw>
          </a:effectLst>
        </p:spPr>
      </p:pic>
      <p:sp>
        <p:nvSpPr>
          <p:cNvPr id="9" name="TextBox 8">
            <a:extLst>
              <a:ext uri="{FF2B5EF4-FFF2-40B4-BE49-F238E27FC236}">
                <a16:creationId xmlns:a16="http://schemas.microsoft.com/office/drawing/2014/main" id="{A010F127-82D2-36E1-D15F-4B648D6C65EB}"/>
              </a:ext>
            </a:extLst>
          </p:cNvPr>
          <p:cNvSpPr txBox="1"/>
          <p:nvPr/>
        </p:nvSpPr>
        <p:spPr>
          <a:xfrm>
            <a:off x="1777015" y="5862010"/>
            <a:ext cx="7115665" cy="830997"/>
          </a:xfrm>
          <a:prstGeom prst="rect">
            <a:avLst/>
          </a:prstGeom>
          <a:noFill/>
        </p:spPr>
        <p:txBody>
          <a:bodyPr wrap="square" rtlCol="0">
            <a:spAutoFit/>
          </a:bodyPr>
          <a:lstStyle/>
          <a:p>
            <a:pPr algn="ctr"/>
            <a:r>
              <a:rPr lang="es-ES" sz="2400" i="1" dirty="0"/>
              <a:t>Misiones españolas en Texas
El Servicio de Parques Nacionales de EE. UU.</a:t>
            </a:r>
            <a:endParaRPr lang="en-US" sz="2400" i="1" dirty="0"/>
          </a:p>
        </p:txBody>
      </p:sp>
    </p:spTree>
    <p:extLst>
      <p:ext uri="{BB962C8B-B14F-4D97-AF65-F5344CB8AC3E}">
        <p14:creationId xmlns:p14="http://schemas.microsoft.com/office/powerpoint/2010/main" val="270045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800" dirty="0">
                <a:solidFill>
                  <a:srgbClr val="0067B4"/>
                </a:solidFill>
                <a:latin typeface="Gotham Medium"/>
              </a:rPr>
              <a:t>3) Los apaches y comanches en Texas</a:t>
            </a:r>
            <a:endParaRPr lang="en-US" sz="4800" dirty="0">
              <a:solidFill>
                <a:srgbClr val="0067B4"/>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246940" y="644678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painting of Comanche warriors on horseback.">
            <a:extLst>
              <a:ext uri="{FF2B5EF4-FFF2-40B4-BE49-F238E27FC236}">
                <a16:creationId xmlns:a16="http://schemas.microsoft.com/office/drawing/2014/main" id="{D53EBD26-B7CD-B98D-8C9B-146885F1C0F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91969" y="968828"/>
            <a:ext cx="7428973" cy="4906955"/>
          </a:xfrm>
          <a:prstGeom prst="rect">
            <a:avLst/>
          </a:prstGeom>
          <a:noFill/>
          <a:ln>
            <a:noFill/>
          </a:ln>
          <a:effectLst>
            <a:outerShdw blurRad="50800" dist="50800" dir="7920000" algn="ctr" rotWithShape="0">
              <a:srgbClr val="000000">
                <a:alpha val="43137"/>
              </a:srgbClr>
            </a:outerShdw>
          </a:effectLst>
        </p:spPr>
      </p:pic>
      <p:sp>
        <p:nvSpPr>
          <p:cNvPr id="3" name="TextBox 2">
            <a:extLst>
              <a:ext uri="{FF2B5EF4-FFF2-40B4-BE49-F238E27FC236}">
                <a16:creationId xmlns:a16="http://schemas.microsoft.com/office/drawing/2014/main" id="{03F5057C-D337-CF40-D067-E738054405C1}"/>
              </a:ext>
            </a:extLst>
          </p:cNvPr>
          <p:cNvSpPr txBox="1"/>
          <p:nvPr/>
        </p:nvSpPr>
        <p:spPr>
          <a:xfrm>
            <a:off x="2654288" y="5875783"/>
            <a:ext cx="6704334" cy="830997"/>
          </a:xfrm>
          <a:prstGeom prst="rect">
            <a:avLst/>
          </a:prstGeom>
          <a:noFill/>
        </p:spPr>
        <p:txBody>
          <a:bodyPr wrap="square" rtlCol="0">
            <a:spAutoFit/>
          </a:bodyPr>
          <a:lstStyle/>
          <a:p>
            <a:pPr algn="ctr"/>
            <a:r>
              <a:rPr lang="es-ES" sz="2400" i="1" dirty="0"/>
              <a:t>Guerra en las Llanuras
George </a:t>
            </a:r>
            <a:r>
              <a:rPr lang="es-ES" sz="2400" i="1" dirty="0" err="1"/>
              <a:t>Catlin</a:t>
            </a:r>
            <a:r>
              <a:rPr lang="es-ES" sz="2400" i="1" dirty="0"/>
              <a:t>, 1834</a:t>
            </a:r>
            <a:endParaRPr lang="en-US" sz="2400" i="1" kern="0" dirty="0">
              <a:effectLst/>
              <a:latin typeface="Gotham 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818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800" dirty="0">
                <a:solidFill>
                  <a:srgbClr val="0067B4"/>
                </a:solidFill>
                <a:latin typeface="Gotham Medium"/>
              </a:rPr>
              <a:t>4) La compra de Luisiana 1803</a:t>
            </a:r>
            <a:endParaRPr lang="en-US" sz="4800" dirty="0">
              <a:solidFill>
                <a:srgbClr val="0067B4"/>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246940" y="644678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map of North America showing the approximate borders of the Louisiana Purchase ">
            <a:extLst>
              <a:ext uri="{FF2B5EF4-FFF2-40B4-BE49-F238E27FC236}">
                <a16:creationId xmlns:a16="http://schemas.microsoft.com/office/drawing/2014/main" id="{5C34A236-C03F-47CF-F452-6CF6DA125C52}"/>
              </a:ext>
            </a:extLst>
          </p:cNvPr>
          <p:cNvPicPr>
            <a:picLocks noChangeAspect="1"/>
          </p:cNvPicPr>
          <p:nvPr/>
        </p:nvPicPr>
        <p:blipFill rotWithShape="1">
          <a:blip r:embed="rId7">
            <a:extLst>
              <a:ext uri="{28A0092B-C50C-407E-A947-70E740481C1C}">
                <a14:useLocalDpi xmlns:a14="http://schemas.microsoft.com/office/drawing/2010/main" val="0"/>
              </a:ext>
            </a:extLst>
          </a:blip>
          <a:srcRect l="9765" t="10236" r="6313" b="8722"/>
          <a:stretch/>
        </p:blipFill>
        <p:spPr bwMode="auto">
          <a:xfrm>
            <a:off x="2568237" y="998274"/>
            <a:ext cx="7055526" cy="4453983"/>
          </a:xfrm>
          <a:prstGeom prst="rect">
            <a:avLst/>
          </a:prstGeom>
          <a:noFill/>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68FB4E81-A401-9578-07EA-526B21B7145B}"/>
              </a:ext>
            </a:extLst>
          </p:cNvPr>
          <p:cNvSpPr txBox="1"/>
          <p:nvPr/>
        </p:nvSpPr>
        <p:spPr>
          <a:xfrm>
            <a:off x="2525090" y="5537185"/>
            <a:ext cx="7141820" cy="1200329"/>
          </a:xfrm>
          <a:prstGeom prst="rect">
            <a:avLst/>
          </a:prstGeom>
          <a:noFill/>
        </p:spPr>
        <p:txBody>
          <a:bodyPr wrap="square" rtlCol="0">
            <a:spAutoFit/>
          </a:bodyPr>
          <a:lstStyle/>
          <a:p>
            <a:pPr algn="ctr"/>
            <a:r>
              <a:rPr lang="es-ES" sz="2400" i="1" kern="0" dirty="0">
                <a:latin typeface="Gotham Book"/>
                <a:ea typeface="Times New Roman" panose="02020603050405020304" pitchFamily="18" charset="0"/>
                <a:cs typeface="Times New Roman" panose="02020603050405020304" pitchFamily="18" charset="0"/>
              </a:rPr>
              <a:t>Mapa del Territorio de la Compra de Luisiana.
Los Archivos Nacionales y la Administración de Registros</a:t>
            </a:r>
            <a:endParaRPr lang="en-US" sz="2000" i="1" dirty="0"/>
          </a:p>
        </p:txBody>
      </p:sp>
    </p:spTree>
    <p:extLst>
      <p:ext uri="{BB962C8B-B14F-4D97-AF65-F5344CB8AC3E}">
        <p14:creationId xmlns:p14="http://schemas.microsoft.com/office/powerpoint/2010/main" val="362666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79248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200" dirty="0">
                <a:solidFill>
                  <a:srgbClr val="0067B4"/>
                </a:solidFill>
                <a:latin typeface="Gotham Medium"/>
              </a:rPr>
              <a:t>5) La Guerra de Independencia de México 1810 - 1821</a:t>
            </a:r>
            <a:endParaRPr lang="en-US" sz="4200" dirty="0">
              <a:solidFill>
                <a:srgbClr val="0067B4"/>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453769"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pyramid demonstrating the social caste system of New Spain showing people born in Spain at the top, Spanish people born in the Americas second, people of mixed race third, and enslaved people and American Indians last. ">
            <a:extLst>
              <a:ext uri="{FF2B5EF4-FFF2-40B4-BE49-F238E27FC236}">
                <a16:creationId xmlns:a16="http://schemas.microsoft.com/office/drawing/2014/main" id="{D22411BF-7CD8-345D-1368-B114A5C80A42}"/>
              </a:ext>
            </a:extLst>
          </p:cNvPr>
          <p:cNvPicPr>
            <a:picLocks noChangeAspect="1"/>
          </p:cNvPicPr>
          <p:nvPr/>
        </p:nvPicPr>
        <p:blipFill>
          <a:blip r:embed="rId7"/>
          <a:stretch>
            <a:fillRect/>
          </a:stretch>
        </p:blipFill>
        <p:spPr>
          <a:xfrm>
            <a:off x="2488980" y="925937"/>
            <a:ext cx="5359619" cy="5006125"/>
          </a:xfrm>
          <a:prstGeom prst="rect">
            <a:avLst/>
          </a:prstGeom>
        </p:spPr>
      </p:pic>
      <p:sp>
        <p:nvSpPr>
          <p:cNvPr id="3" name="TextBox 2">
            <a:extLst>
              <a:ext uri="{FF2B5EF4-FFF2-40B4-BE49-F238E27FC236}">
                <a16:creationId xmlns:a16="http://schemas.microsoft.com/office/drawing/2014/main" id="{C2826BCF-E3B2-45F6-0C1D-07A7B0B4438D}"/>
              </a:ext>
            </a:extLst>
          </p:cNvPr>
          <p:cNvSpPr txBox="1"/>
          <p:nvPr/>
        </p:nvSpPr>
        <p:spPr>
          <a:xfrm>
            <a:off x="1970314" y="5932062"/>
            <a:ext cx="6955972" cy="430887"/>
          </a:xfrm>
          <a:prstGeom prst="rect">
            <a:avLst/>
          </a:prstGeom>
          <a:noFill/>
        </p:spPr>
        <p:txBody>
          <a:bodyPr wrap="square" rtlCol="0">
            <a:spAutoFit/>
          </a:bodyPr>
          <a:lstStyle/>
          <a:p>
            <a:pPr algn="ctr"/>
            <a:r>
              <a:rPr lang="es-ES" sz="2200" i="1" dirty="0"/>
              <a:t>El sistema de castas de la Nueva España</a:t>
            </a:r>
            <a:endParaRPr lang="en-US" sz="2200" i="1" dirty="0"/>
          </a:p>
        </p:txBody>
      </p:sp>
    </p:spTree>
    <p:extLst>
      <p:ext uri="{BB962C8B-B14F-4D97-AF65-F5344CB8AC3E}">
        <p14:creationId xmlns:p14="http://schemas.microsoft.com/office/powerpoint/2010/main" val="44420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8485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5400" dirty="0">
                <a:solidFill>
                  <a:srgbClr val="0067B4"/>
                </a:solidFill>
                <a:latin typeface="Gotham Medium"/>
              </a:rPr>
              <a:t>6) Los filibusteros en Texas</a:t>
            </a:r>
            <a:endParaRPr lang="en-US" sz="5400" dirty="0">
              <a:solidFill>
                <a:srgbClr val="0067B4"/>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453769"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n photo of a letter from James Wilkinson to Philip Nolan, two American filibusters who came to Texas.">
            <a:extLst>
              <a:ext uri="{FF2B5EF4-FFF2-40B4-BE49-F238E27FC236}">
                <a16:creationId xmlns:a16="http://schemas.microsoft.com/office/drawing/2014/main" id="{10B27D09-9925-7B1A-370E-74F51F8EBB0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4486" y="1018722"/>
            <a:ext cx="7162800" cy="4405690"/>
          </a:xfrm>
          <a:prstGeom prst="rect">
            <a:avLst/>
          </a:prstGeom>
          <a:noFill/>
          <a:ln>
            <a:noFill/>
          </a:ln>
          <a:effectLst>
            <a:outerShdw blurRad="50800" dist="50800" dir="7920000" algn="ctr" rotWithShape="0">
              <a:srgbClr val="000000">
                <a:alpha val="43137"/>
              </a:srgbClr>
            </a:outerShdw>
          </a:effectLst>
        </p:spPr>
      </p:pic>
      <p:sp>
        <p:nvSpPr>
          <p:cNvPr id="9" name="TextBox 8">
            <a:extLst>
              <a:ext uri="{FF2B5EF4-FFF2-40B4-BE49-F238E27FC236}">
                <a16:creationId xmlns:a16="http://schemas.microsoft.com/office/drawing/2014/main" id="{57BB6BB7-0387-55B6-3643-4604A1AD8580}"/>
              </a:ext>
            </a:extLst>
          </p:cNvPr>
          <p:cNvSpPr txBox="1"/>
          <p:nvPr/>
        </p:nvSpPr>
        <p:spPr>
          <a:xfrm>
            <a:off x="2024744" y="5571819"/>
            <a:ext cx="7282542" cy="769441"/>
          </a:xfrm>
          <a:prstGeom prst="rect">
            <a:avLst/>
          </a:prstGeom>
          <a:noFill/>
        </p:spPr>
        <p:txBody>
          <a:bodyPr wrap="square" rtlCol="0">
            <a:spAutoFit/>
          </a:bodyPr>
          <a:lstStyle/>
          <a:p>
            <a:pPr algn="ctr"/>
            <a:r>
              <a:rPr lang="es-ES" sz="2200" i="1" dirty="0"/>
              <a:t>Comunicación entre filibusteros: Una carta de James Wilkinson a Philip Nolan, 1791. La Colección Newberry</a:t>
            </a:r>
            <a:endParaRPr lang="en-US" sz="2200" i="1" dirty="0"/>
          </a:p>
        </p:txBody>
      </p:sp>
    </p:spTree>
    <p:extLst>
      <p:ext uri="{BB962C8B-B14F-4D97-AF65-F5344CB8AC3E}">
        <p14:creationId xmlns:p14="http://schemas.microsoft.com/office/powerpoint/2010/main" val="88766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8485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000" dirty="0">
                <a:solidFill>
                  <a:srgbClr val="0067B4"/>
                </a:solidFill>
                <a:latin typeface="Gotham Medium"/>
              </a:rPr>
              <a:t>7) Un nuevo país: Los Estados Unidos Mexicanos</a:t>
            </a:r>
            <a:endParaRPr lang="en-US" sz="4000" dirty="0">
              <a:solidFill>
                <a:srgbClr val="0067B4"/>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453769"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map of Mexico in 1821 showing all of the Mexican states, including Texas. ">
            <a:extLst>
              <a:ext uri="{FF2B5EF4-FFF2-40B4-BE49-F238E27FC236}">
                <a16:creationId xmlns:a16="http://schemas.microsoft.com/office/drawing/2014/main" id="{EE289B67-CD38-FDB9-B179-CE0D1437D82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71871" y="861591"/>
            <a:ext cx="6034028" cy="5732709"/>
          </a:xfrm>
          <a:prstGeom prst="rect">
            <a:avLst/>
          </a:prstGeom>
          <a:noFill/>
          <a:ln>
            <a:noFill/>
          </a:ln>
          <a:effectLst>
            <a:outerShdw blurRad="50800" dist="50800" dir="7920000" algn="ctr" rotWithShape="0">
              <a:srgbClr val="000000">
                <a:alpha val="43137"/>
              </a:srgbClr>
            </a:outerShdw>
          </a:effectLst>
        </p:spPr>
      </p:pic>
      <p:sp>
        <p:nvSpPr>
          <p:cNvPr id="3" name="TextBox 2">
            <a:extLst>
              <a:ext uri="{FF2B5EF4-FFF2-40B4-BE49-F238E27FC236}">
                <a16:creationId xmlns:a16="http://schemas.microsoft.com/office/drawing/2014/main" id="{2AD753AA-9BC4-6C88-1935-F2A41C27045F}"/>
              </a:ext>
            </a:extLst>
          </p:cNvPr>
          <p:cNvSpPr txBox="1"/>
          <p:nvPr/>
        </p:nvSpPr>
        <p:spPr>
          <a:xfrm>
            <a:off x="8180237" y="1926771"/>
            <a:ext cx="3619877" cy="1785104"/>
          </a:xfrm>
          <a:prstGeom prst="rect">
            <a:avLst/>
          </a:prstGeom>
          <a:noFill/>
        </p:spPr>
        <p:txBody>
          <a:bodyPr wrap="square" rtlCol="0">
            <a:spAutoFit/>
          </a:bodyPr>
          <a:lstStyle/>
          <a:p>
            <a:pPr algn="ctr"/>
            <a:r>
              <a:rPr lang="es-ES" sz="2200" i="1" dirty="0" err="1"/>
              <a:t>Political</a:t>
            </a:r>
            <a:r>
              <a:rPr lang="es-ES" sz="2200" i="1" dirty="0"/>
              <a:t> </a:t>
            </a:r>
            <a:r>
              <a:rPr lang="es-ES" sz="2200" i="1" dirty="0" err="1"/>
              <a:t>Divisions</a:t>
            </a:r>
            <a:r>
              <a:rPr lang="es-ES" sz="2200" i="1" dirty="0"/>
              <a:t> </a:t>
            </a:r>
            <a:r>
              <a:rPr lang="es-ES" sz="2200" i="1" dirty="0" err="1"/>
              <a:t>of</a:t>
            </a:r>
            <a:r>
              <a:rPr lang="es-ES" sz="2200" i="1" dirty="0"/>
              <a:t> 1821 </a:t>
            </a:r>
            <a:r>
              <a:rPr lang="es-ES" sz="2200" i="1" dirty="0" err="1"/>
              <a:t>Mexico</a:t>
            </a:r>
            <a:endParaRPr lang="es-ES" sz="2200" i="1" dirty="0"/>
          </a:p>
          <a:p>
            <a:pPr algn="ctr"/>
            <a:r>
              <a:rPr lang="es-ES" sz="2200" i="1" dirty="0"/>
              <a:t>
Instituto Nacional de </a:t>
            </a:r>
            <a:r>
              <a:rPr lang="es-ES" sz="2200" i="1" dirty="0" err="1"/>
              <a:t>Estadistica</a:t>
            </a:r>
            <a:r>
              <a:rPr lang="es-ES" sz="2200" i="1" dirty="0"/>
              <a:t> y Geografía</a:t>
            </a:r>
            <a:endParaRPr lang="en-US" sz="2200" i="1" dirty="0">
              <a:latin typeface="Gotham Book"/>
            </a:endParaRPr>
          </a:p>
        </p:txBody>
      </p:sp>
    </p:spTree>
    <p:extLst>
      <p:ext uri="{BB962C8B-B14F-4D97-AF65-F5344CB8AC3E}">
        <p14:creationId xmlns:p14="http://schemas.microsoft.com/office/powerpoint/2010/main" val="2947408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err="1">
                <a:solidFill>
                  <a:schemeClr val="bg1">
                    <a:lumMod val="85000"/>
                  </a:schemeClr>
                </a:solidFill>
                <a:latin typeface="Gotham Medium"/>
              </a:rPr>
              <a:t>Cuál</a:t>
            </a:r>
            <a:r>
              <a:rPr lang="en-US" sz="4900" i="1" dirty="0">
                <a:solidFill>
                  <a:schemeClr val="bg1">
                    <a:lumMod val="85000"/>
                  </a:schemeClr>
                </a:solidFill>
                <a:latin typeface="Gotham Medium"/>
              </a:rPr>
              <a:t> es la </a:t>
            </a:r>
            <a:r>
              <a:rPr lang="en-US" sz="4900" i="1" dirty="0" err="1">
                <a:solidFill>
                  <a:schemeClr val="bg1">
                    <a:lumMod val="85000"/>
                  </a:schemeClr>
                </a:solidFill>
                <a:latin typeface="Gotham Medium"/>
              </a:rPr>
              <a:t>historia</a:t>
            </a:r>
            <a:r>
              <a:rPr lang="en-US" sz="4900" i="1" dirty="0">
                <a:solidFill>
                  <a:schemeClr val="bg1">
                    <a:lumMod val="85000"/>
                  </a:schemeClr>
                </a:solidFill>
                <a:latin typeface="Gotham Medium"/>
              </a:rPr>
              <a:t>?</a:t>
            </a:r>
            <a:br>
              <a:rPr lang="en-US" dirty="0">
                <a:latin typeface="Gotham Medium"/>
              </a:rPr>
            </a:br>
            <a:r>
              <a:rPr lang="en-US" sz="10700" b="1" dirty="0" err="1">
                <a:solidFill>
                  <a:schemeClr val="bg1"/>
                </a:solidFill>
                <a:latin typeface="Gotham Medium"/>
              </a:rPr>
              <a:t>Billete</a:t>
            </a:r>
            <a:r>
              <a:rPr lang="en-US" sz="10700" b="1" dirty="0">
                <a:solidFill>
                  <a:schemeClr val="bg1"/>
                </a:solidFill>
                <a:latin typeface="Gotham Medium"/>
              </a:rPr>
              <a:t> de </a:t>
            </a:r>
            <a:r>
              <a:rPr lang="en-US" sz="10700" b="1" dirty="0" err="1">
                <a:solidFill>
                  <a:schemeClr val="bg1"/>
                </a:solidFill>
                <a:latin typeface="Gotham Medium"/>
              </a:rPr>
              <a:t>salida</a:t>
            </a:r>
            <a:endParaRPr lang="en-US" sz="10700"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84949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err="1">
                <a:solidFill>
                  <a:schemeClr val="bg1">
                    <a:lumMod val="85000"/>
                  </a:schemeClr>
                </a:solidFill>
                <a:latin typeface="Gotham Medium"/>
              </a:rPr>
              <a:t>Cuál</a:t>
            </a:r>
            <a:r>
              <a:rPr lang="en-US" sz="4900" i="1" dirty="0">
                <a:solidFill>
                  <a:schemeClr val="bg1">
                    <a:lumMod val="85000"/>
                  </a:schemeClr>
                </a:solidFill>
                <a:latin typeface="Gotham Medium"/>
              </a:rPr>
              <a:t> es la </a:t>
            </a:r>
            <a:r>
              <a:rPr lang="en-US" sz="4900" i="1" dirty="0" err="1">
                <a:solidFill>
                  <a:schemeClr val="bg1">
                    <a:lumMod val="85000"/>
                  </a:schemeClr>
                </a:solidFill>
                <a:latin typeface="Gotham Medium"/>
              </a:rPr>
              <a:t>historia</a:t>
            </a:r>
            <a:r>
              <a:rPr lang="en-US" sz="4900" i="1" dirty="0">
                <a:solidFill>
                  <a:schemeClr val="bg1">
                    <a:lumMod val="85000"/>
                  </a:schemeClr>
                </a:solidFill>
                <a:latin typeface="Gotham Medium"/>
              </a:rPr>
              <a:t>?</a:t>
            </a:r>
            <a:br>
              <a:rPr lang="en-US" dirty="0">
                <a:latin typeface="Gotham Medium"/>
              </a:rPr>
            </a:br>
            <a:r>
              <a:rPr lang="en-US" sz="11500" b="1" dirty="0" err="1">
                <a:solidFill>
                  <a:schemeClr val="bg1"/>
                </a:solidFill>
                <a:latin typeface="Gotham Medium"/>
              </a:rPr>
              <a:t>Calentamiento</a:t>
            </a:r>
            <a:endParaRPr lang="en-US" b="1" dirty="0">
              <a:solidFill>
                <a:schemeClr val="bg1"/>
              </a:solidFill>
              <a:latin typeface="Gotham Medium"/>
            </a:endParaRPr>
          </a:p>
        </p:txBody>
      </p:sp>
    </p:spTree>
    <p:extLst>
      <p:ext uri="{BB962C8B-B14F-4D97-AF65-F5344CB8AC3E}">
        <p14:creationId xmlns:p14="http://schemas.microsoft.com/office/powerpoint/2010/main" val="343157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Billete</a:t>
            </a:r>
            <a:r>
              <a:rPr lang="en-US" sz="4500" b="1" dirty="0">
                <a:latin typeface="Gotham Medium"/>
              </a:rPr>
              <a:t> de </a:t>
            </a:r>
            <a:r>
              <a:rPr lang="en-US" sz="4500" b="1" dirty="0" err="1">
                <a:latin typeface="Gotham Medium"/>
              </a:rPr>
              <a:t>salida</a:t>
            </a:r>
            <a:r>
              <a:rPr lang="en-US" sz="4500" b="1" dirty="0">
                <a:latin typeface="Gotham Medium"/>
              </a:rPr>
              <a:t>: </a:t>
            </a:r>
            <a:br>
              <a:rPr lang="en-US" sz="4500" dirty="0">
                <a:latin typeface="Gotham Medium"/>
              </a:rPr>
            </a:br>
            <a:r>
              <a:rPr lang="es-ES" sz="3800" dirty="0">
                <a:latin typeface="Gotham Medium"/>
              </a:rPr>
              <a:t>Sigue las instrucciones para completar tu calentamiento</a:t>
            </a:r>
            <a:endParaRPr lang="en-US" sz="38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420839" y="64756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8EDBAE6-A9A9-D7A3-7375-369525C2C93C}"/>
              </a:ext>
            </a:extLst>
          </p:cNvPr>
          <p:cNvSpPr txBox="1"/>
          <p:nvPr/>
        </p:nvSpPr>
        <p:spPr>
          <a:xfrm>
            <a:off x="3429000" y="1503485"/>
            <a:ext cx="6858000" cy="4154984"/>
          </a:xfrm>
          <a:prstGeom prst="rect">
            <a:avLst/>
          </a:prstGeom>
          <a:noFill/>
        </p:spPr>
        <p:txBody>
          <a:bodyPr wrap="square" rtlCol="0">
            <a:spAutoFit/>
          </a:bodyPr>
          <a:lstStyle/>
          <a:p>
            <a:pPr marL="571500" indent="-571500">
              <a:buFont typeface="Arial" panose="020B0604020202020204" pitchFamily="34" charset="0"/>
              <a:buChar char="•"/>
            </a:pPr>
            <a:r>
              <a:rPr lang="es-ES" sz="4400" dirty="0">
                <a:solidFill>
                  <a:srgbClr val="FF0000"/>
                </a:solidFill>
              </a:rPr>
              <a:t>Lee la pregunta de comprensión</a:t>
            </a:r>
          </a:p>
          <a:p>
            <a:pPr marL="571500" indent="-571500">
              <a:buFont typeface="Arial" panose="020B0604020202020204" pitchFamily="34" charset="0"/>
              <a:buChar char="•"/>
            </a:pPr>
            <a:endParaRPr lang="en-US" sz="4400" dirty="0">
              <a:solidFill>
                <a:srgbClr val="FF0000"/>
              </a:solidFill>
            </a:endParaRPr>
          </a:p>
          <a:p>
            <a:pPr marL="571500" indent="-571500">
              <a:buFont typeface="Arial" panose="020B0604020202020204" pitchFamily="34" charset="0"/>
              <a:buChar char="•"/>
            </a:pPr>
            <a:r>
              <a:rPr lang="en-US" sz="4400" dirty="0">
                <a:solidFill>
                  <a:srgbClr val="0070C0"/>
                </a:solidFill>
              </a:rPr>
              <a:t>Elige la </a:t>
            </a:r>
            <a:r>
              <a:rPr lang="en-US" sz="4400" dirty="0" err="1">
                <a:solidFill>
                  <a:srgbClr val="0070C0"/>
                </a:solidFill>
              </a:rPr>
              <a:t>mejor</a:t>
            </a:r>
            <a:r>
              <a:rPr lang="en-US" sz="4400" dirty="0">
                <a:solidFill>
                  <a:srgbClr val="0070C0"/>
                </a:solidFill>
              </a:rPr>
              <a:t> </a:t>
            </a:r>
            <a:r>
              <a:rPr lang="en-US" sz="4400" dirty="0" err="1">
                <a:solidFill>
                  <a:srgbClr val="0070C0"/>
                </a:solidFill>
              </a:rPr>
              <a:t>respuesta</a:t>
            </a:r>
            <a:endParaRPr lang="en-US" sz="4400" dirty="0">
              <a:solidFill>
                <a:srgbClr val="0070C0"/>
              </a:solidFill>
            </a:endParaRPr>
          </a:p>
          <a:p>
            <a:pPr marL="571500" indent="-571500">
              <a:buFont typeface="Arial" panose="020B0604020202020204" pitchFamily="34" charset="0"/>
              <a:buChar char="•"/>
            </a:pPr>
            <a:endParaRPr lang="en-US" sz="4400" dirty="0">
              <a:solidFill>
                <a:srgbClr val="0070C0"/>
              </a:solidFill>
            </a:endParaRPr>
          </a:p>
          <a:p>
            <a:pPr marL="571500" indent="-571500">
              <a:buFont typeface="Arial" panose="020B0604020202020204" pitchFamily="34" charset="0"/>
              <a:buChar char="•"/>
            </a:pPr>
            <a:r>
              <a:rPr lang="en-US" sz="4400" dirty="0">
                <a:solidFill>
                  <a:schemeClr val="accent2">
                    <a:lumMod val="75000"/>
                  </a:schemeClr>
                </a:solidFill>
              </a:rPr>
              <a:t>Habla con </a:t>
            </a:r>
            <a:r>
              <a:rPr lang="en-US" sz="4400" dirty="0" err="1">
                <a:solidFill>
                  <a:schemeClr val="accent2">
                    <a:lumMod val="75000"/>
                  </a:schemeClr>
                </a:solidFill>
              </a:rPr>
              <a:t>una</a:t>
            </a:r>
            <a:r>
              <a:rPr lang="en-US" sz="4400" dirty="0">
                <a:solidFill>
                  <a:schemeClr val="accent2">
                    <a:lumMod val="75000"/>
                  </a:schemeClr>
                </a:solidFill>
              </a:rPr>
              <a:t> pareja</a:t>
            </a:r>
            <a:endParaRPr lang="en-US" sz="3200" dirty="0">
              <a:solidFill>
                <a:schemeClr val="accent6">
                  <a:lumMod val="75000"/>
                </a:schemeClr>
              </a:solidFill>
            </a:endParaRPr>
          </a:p>
        </p:txBody>
      </p:sp>
      <p:pic>
        <p:nvPicPr>
          <p:cNvPr id="9" name="Graphic 8">
            <a:extLst>
              <a:ext uri="{FF2B5EF4-FFF2-40B4-BE49-F238E27FC236}">
                <a16:creationId xmlns:a16="http://schemas.microsoft.com/office/drawing/2014/main" id="{955C6889-5C8D-BC1B-2614-E2B099EDEF2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6357" y="1349829"/>
            <a:ext cx="1208326" cy="1208326"/>
          </a:xfrm>
          <a:prstGeom prst="rect">
            <a:avLst/>
          </a:prstGeom>
        </p:spPr>
      </p:pic>
      <p:pic>
        <p:nvPicPr>
          <p:cNvPr id="10" name="Graphic 9">
            <a:extLst>
              <a:ext uri="{FF2B5EF4-FFF2-40B4-BE49-F238E27FC236}">
                <a16:creationId xmlns:a16="http://schemas.microsoft.com/office/drawing/2014/main" id="{18AF32DB-5EA1-F8E2-C0CD-4CBFB25CD52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72436" y="3409945"/>
            <a:ext cx="925793" cy="925793"/>
          </a:xfrm>
          <a:prstGeom prst="rect">
            <a:avLst/>
          </a:prstGeom>
        </p:spPr>
      </p:pic>
      <p:pic>
        <p:nvPicPr>
          <p:cNvPr id="14" name="Graphic 13">
            <a:extLst>
              <a:ext uri="{FF2B5EF4-FFF2-40B4-BE49-F238E27FC236}">
                <a16:creationId xmlns:a16="http://schemas.microsoft.com/office/drawing/2014/main" id="{B2BDE562-C4E7-ACDE-074F-EAF6A9AD440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27100" y="4869407"/>
            <a:ext cx="957846" cy="957846"/>
          </a:xfrm>
          <a:prstGeom prst="rect">
            <a:avLst/>
          </a:prstGeom>
        </p:spPr>
      </p:pic>
    </p:spTree>
    <p:extLst>
      <p:ext uri="{BB962C8B-B14F-4D97-AF65-F5344CB8AC3E}">
        <p14:creationId xmlns:p14="http://schemas.microsoft.com/office/powerpoint/2010/main" val="2725608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3386001" y="13062"/>
            <a:ext cx="7739199"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Comparte</a:t>
            </a:r>
            <a:r>
              <a:rPr lang="en-US" sz="5400" b="1" dirty="0">
                <a:latin typeface="Gotham Medium"/>
              </a:rPr>
              <a:t> con la clase</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p:cNvSpPr txBox="1"/>
          <p:nvPr/>
        </p:nvSpPr>
        <p:spPr>
          <a:xfrm>
            <a:off x="8312255"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8CE0B62-4FFF-811C-97BD-DD48AD2D3863}"/>
              </a:ext>
            </a:extLst>
          </p:cNvPr>
          <p:cNvSpPr txBox="1"/>
          <p:nvPr/>
        </p:nvSpPr>
        <p:spPr>
          <a:xfrm>
            <a:off x="2463800" y="1173676"/>
            <a:ext cx="9042399" cy="2800767"/>
          </a:xfrm>
          <a:prstGeom prst="rect">
            <a:avLst/>
          </a:prstGeom>
          <a:noFill/>
        </p:spPr>
        <p:txBody>
          <a:bodyPr wrap="square" rtlCol="0">
            <a:spAutoFit/>
          </a:bodyPr>
          <a:lstStyle/>
          <a:p>
            <a:r>
              <a:rPr lang="es-ES" sz="4400" dirty="0">
                <a:solidFill>
                  <a:srgbClr val="0067B4"/>
                </a:solidFill>
              </a:rPr>
              <a:t>Lee la opción de respuesta que ofrece el mejor resumen de las características definitorias de la era colonial española</a:t>
            </a:r>
            <a:r>
              <a:rPr lang="en-US" sz="4400" dirty="0">
                <a:solidFill>
                  <a:srgbClr val="0067B4"/>
                </a:solidFill>
              </a:rPr>
              <a:t>.</a:t>
            </a:r>
          </a:p>
        </p:txBody>
      </p:sp>
      <p:pic>
        <p:nvPicPr>
          <p:cNvPr id="10" name="Graphic 9">
            <a:extLst>
              <a:ext uri="{FF2B5EF4-FFF2-40B4-BE49-F238E27FC236}">
                <a16:creationId xmlns:a16="http://schemas.microsoft.com/office/drawing/2014/main" id="{924B2F64-EDD4-23AA-1D35-2013D5B9AD9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4331857"/>
            <a:ext cx="1111634" cy="1111634"/>
          </a:xfrm>
          <a:prstGeom prst="rect">
            <a:avLst/>
          </a:prstGeom>
        </p:spPr>
      </p:pic>
    </p:spTree>
    <p:extLst>
      <p:ext uri="{BB962C8B-B14F-4D97-AF65-F5344CB8AC3E}">
        <p14:creationId xmlns:p14="http://schemas.microsoft.com/office/powerpoint/2010/main" val="165760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E7DE66-0B39-2678-B8D2-4C63F0AA79C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24896" b="7096"/>
          <a:stretch/>
        </p:blipFill>
        <p:spPr>
          <a:xfrm>
            <a:off x="6669353" y="1361561"/>
            <a:ext cx="5522647" cy="4554333"/>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Calentamiento</a:t>
            </a:r>
            <a:r>
              <a:rPr lang="en-US" sz="4500" b="1" dirty="0">
                <a:latin typeface="Gotham Medium"/>
              </a:rPr>
              <a:t>: </a:t>
            </a:r>
            <a:br>
              <a:rPr lang="en-US" sz="4500" dirty="0">
                <a:latin typeface="Gotham Medium"/>
              </a:rPr>
            </a:br>
            <a:r>
              <a:rPr lang="es-ES" sz="3800" dirty="0">
                <a:latin typeface="Gotham Medium"/>
              </a:rPr>
              <a:t>Sigue las instrucciones para completar tu calentamiento</a:t>
            </a:r>
            <a:endParaRPr lang="en-US" sz="38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420839" y="64756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8EDBAE6-A9A9-D7A3-7375-369525C2C93C}"/>
              </a:ext>
            </a:extLst>
          </p:cNvPr>
          <p:cNvSpPr txBox="1"/>
          <p:nvPr/>
        </p:nvSpPr>
        <p:spPr>
          <a:xfrm>
            <a:off x="3429000" y="1503485"/>
            <a:ext cx="5312229" cy="5078313"/>
          </a:xfrm>
          <a:prstGeom prst="rect">
            <a:avLst/>
          </a:prstGeom>
          <a:noFill/>
        </p:spPr>
        <p:txBody>
          <a:bodyPr wrap="square" rtlCol="0">
            <a:spAutoFit/>
          </a:bodyPr>
          <a:lstStyle/>
          <a:p>
            <a:pPr marL="571500" indent="-571500">
              <a:buFont typeface="Arial" panose="020B0604020202020204" pitchFamily="34" charset="0"/>
              <a:buChar char="•"/>
            </a:pPr>
            <a:r>
              <a:rPr lang="es-ES" sz="3600" dirty="0">
                <a:solidFill>
                  <a:srgbClr val="FF0000"/>
                </a:solidFill>
                <a:latin typeface="Gotham book"/>
              </a:rPr>
              <a:t>Lee cada evento que veremos en esta unidad</a:t>
            </a:r>
            <a:r>
              <a:rPr lang="en-US" sz="3600" dirty="0">
                <a:solidFill>
                  <a:srgbClr val="FF0000"/>
                </a:solidFill>
                <a:latin typeface="Gotham book"/>
              </a:rPr>
              <a:t>.</a:t>
            </a:r>
          </a:p>
          <a:p>
            <a:pPr marL="571500" indent="-571500">
              <a:buFont typeface="Arial" panose="020B0604020202020204" pitchFamily="34" charset="0"/>
              <a:buChar char="•"/>
            </a:pPr>
            <a:r>
              <a:rPr lang="es-ES" sz="3600" dirty="0">
                <a:solidFill>
                  <a:srgbClr val="0070C0"/>
                </a:solidFill>
                <a:latin typeface="Gotham book"/>
              </a:rPr>
              <a:t>Haz tu mejor suposición fundamentada</a:t>
            </a:r>
            <a:r>
              <a:rPr lang="en-US" sz="3600" dirty="0">
                <a:solidFill>
                  <a:srgbClr val="0070C0"/>
                </a:solidFill>
                <a:latin typeface="Gotham book"/>
              </a:rPr>
              <a:t>:</a:t>
            </a:r>
          </a:p>
          <a:p>
            <a:pPr marL="1028700" lvl="1" indent="-571500">
              <a:buFont typeface="Arial" panose="020B0604020202020204" pitchFamily="34" charset="0"/>
              <a:buChar char="•"/>
            </a:pPr>
            <a:r>
              <a:rPr lang="es-ES" sz="3600" dirty="0">
                <a:solidFill>
                  <a:srgbClr val="7030A0"/>
                </a:solidFill>
                <a:latin typeface="Gotham book"/>
              </a:rPr>
              <a:t>Qué pudo haber causado el suceso</a:t>
            </a:r>
            <a:r>
              <a:rPr lang="en-US" sz="3600" dirty="0">
                <a:solidFill>
                  <a:srgbClr val="7030A0"/>
                </a:solidFill>
                <a:latin typeface="Gotham book"/>
              </a:rPr>
              <a:t>?</a:t>
            </a:r>
          </a:p>
          <a:p>
            <a:pPr marL="1028700" lvl="1" indent="-571500">
              <a:buFont typeface="Arial" panose="020B0604020202020204" pitchFamily="34" charset="0"/>
              <a:buChar char="•"/>
            </a:pPr>
            <a:r>
              <a:rPr lang="es-ES" sz="3600" dirty="0">
                <a:solidFill>
                  <a:schemeClr val="accent6">
                    <a:lumMod val="75000"/>
                  </a:schemeClr>
                </a:solidFill>
                <a:latin typeface="Gotham book"/>
              </a:rPr>
              <a:t>Cuál podría ser el efecto</a:t>
            </a:r>
            <a:r>
              <a:rPr lang="en-US" sz="3600" dirty="0">
                <a:solidFill>
                  <a:schemeClr val="accent6">
                    <a:lumMod val="75000"/>
                  </a:schemeClr>
                </a:solidFill>
                <a:latin typeface="Gotham book"/>
              </a:rPr>
              <a:t>? </a:t>
            </a:r>
            <a:endParaRPr lang="en-US" sz="3600" dirty="0">
              <a:solidFill>
                <a:srgbClr val="0070C0"/>
              </a:solidFill>
              <a:latin typeface="Gotham book"/>
            </a:endParaRPr>
          </a:p>
          <a:p>
            <a:pPr marL="571500" indent="-571500">
              <a:buFont typeface="Arial" panose="020B0604020202020204" pitchFamily="34" charset="0"/>
              <a:buChar char="•"/>
            </a:pPr>
            <a:r>
              <a:rPr lang="en-US" sz="3600" dirty="0">
                <a:solidFill>
                  <a:schemeClr val="accent2">
                    <a:lumMod val="75000"/>
                  </a:schemeClr>
                </a:solidFill>
                <a:latin typeface="Gotham book"/>
              </a:rPr>
              <a:t>Habla con </a:t>
            </a:r>
            <a:r>
              <a:rPr lang="en-US" sz="3600" dirty="0" err="1">
                <a:solidFill>
                  <a:schemeClr val="accent2">
                    <a:lumMod val="75000"/>
                  </a:schemeClr>
                </a:solidFill>
                <a:latin typeface="Gotham book"/>
              </a:rPr>
              <a:t>una</a:t>
            </a:r>
            <a:r>
              <a:rPr lang="en-US" sz="3600" dirty="0">
                <a:solidFill>
                  <a:schemeClr val="accent2">
                    <a:lumMod val="75000"/>
                  </a:schemeClr>
                </a:solidFill>
                <a:latin typeface="Gotham book"/>
              </a:rPr>
              <a:t> pareja</a:t>
            </a:r>
            <a:endParaRPr lang="en-US" sz="3200" dirty="0">
              <a:solidFill>
                <a:schemeClr val="accent6">
                  <a:lumMod val="75000"/>
                </a:schemeClr>
              </a:solidFill>
            </a:endParaRPr>
          </a:p>
        </p:txBody>
      </p:sp>
      <p:pic>
        <p:nvPicPr>
          <p:cNvPr id="9" name="Graphic 8">
            <a:extLst>
              <a:ext uri="{FF2B5EF4-FFF2-40B4-BE49-F238E27FC236}">
                <a16:creationId xmlns:a16="http://schemas.microsoft.com/office/drawing/2014/main" id="{955C6889-5C8D-BC1B-2614-E2B099EDEF2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6357" y="1349829"/>
            <a:ext cx="1208326" cy="1208326"/>
          </a:xfrm>
          <a:prstGeom prst="rect">
            <a:avLst/>
          </a:prstGeom>
        </p:spPr>
      </p:pic>
      <p:pic>
        <p:nvPicPr>
          <p:cNvPr id="10" name="Graphic 9">
            <a:extLst>
              <a:ext uri="{FF2B5EF4-FFF2-40B4-BE49-F238E27FC236}">
                <a16:creationId xmlns:a16="http://schemas.microsoft.com/office/drawing/2014/main" id="{18AF32DB-5EA1-F8E2-C0CD-4CBFB25CD52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97622" y="4144996"/>
            <a:ext cx="925793" cy="925793"/>
          </a:xfrm>
          <a:prstGeom prst="rect">
            <a:avLst/>
          </a:prstGeom>
        </p:spPr>
      </p:pic>
      <p:pic>
        <p:nvPicPr>
          <p:cNvPr id="13" name="Graphic 12">
            <a:extLst>
              <a:ext uri="{FF2B5EF4-FFF2-40B4-BE49-F238E27FC236}">
                <a16:creationId xmlns:a16="http://schemas.microsoft.com/office/drawing/2014/main" id="{FA886C05-168B-BB15-9FD3-A6F74E486B3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24973" y="2567635"/>
            <a:ext cx="1071092" cy="1071092"/>
          </a:xfrm>
          <a:prstGeom prst="rect">
            <a:avLst/>
          </a:prstGeom>
        </p:spPr>
      </p:pic>
      <p:pic>
        <p:nvPicPr>
          <p:cNvPr id="14" name="Graphic 13">
            <a:extLst>
              <a:ext uri="{FF2B5EF4-FFF2-40B4-BE49-F238E27FC236}">
                <a16:creationId xmlns:a16="http://schemas.microsoft.com/office/drawing/2014/main" id="{B2BDE562-C4E7-ACDE-074F-EAF6A9AD440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97623" y="5587864"/>
            <a:ext cx="957846" cy="957846"/>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Comparte</a:t>
            </a:r>
            <a:r>
              <a:rPr lang="en-US" sz="5400" b="1" dirty="0">
                <a:latin typeface="Gotham Medium"/>
              </a:rPr>
              <a:t> con la </a:t>
            </a:r>
            <a:r>
              <a:rPr lang="en-US" sz="5400" b="1" dirty="0" err="1">
                <a:latin typeface="Gotham Medium"/>
              </a:rPr>
              <a:t>clase</a:t>
            </a:r>
            <a:endParaRPr lang="en-US" sz="5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8CE0B62-4FFF-811C-97BD-DD48AD2D3863}"/>
              </a:ext>
            </a:extLst>
          </p:cNvPr>
          <p:cNvSpPr txBox="1"/>
          <p:nvPr/>
        </p:nvSpPr>
        <p:spPr>
          <a:xfrm>
            <a:off x="1687286" y="1154125"/>
            <a:ext cx="10106920" cy="1077218"/>
          </a:xfrm>
          <a:prstGeom prst="rect">
            <a:avLst/>
          </a:prstGeom>
          <a:noFill/>
        </p:spPr>
        <p:txBody>
          <a:bodyPr wrap="square" rtlCol="0">
            <a:spAutoFit/>
          </a:bodyPr>
          <a:lstStyle/>
          <a:p>
            <a:r>
              <a:rPr lang="es-ES" sz="3200" dirty="0">
                <a:solidFill>
                  <a:srgbClr val="0067B4"/>
                </a:solidFill>
              </a:rPr>
              <a:t>Elige un evento para compartir. Lee ese evento a la clase y luego usa los frases de abajo para compartir tu respuesta</a:t>
            </a:r>
            <a:endParaRPr lang="en-US" sz="3200" dirty="0">
              <a:solidFill>
                <a:srgbClr val="0067B4"/>
              </a:solidFill>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887685" y="2428457"/>
            <a:ext cx="6063343" cy="1393371"/>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rPr>
              <a:t>Una cosa que podría haber causado esto es __________</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peech Bubble: Rectangle with Corners Rounded 3">
            <a:extLst>
              <a:ext uri="{FF2B5EF4-FFF2-40B4-BE49-F238E27FC236}">
                <a16:creationId xmlns:a16="http://schemas.microsoft.com/office/drawing/2014/main" id="{DA5347BF-3131-F51A-A621-A90428FC304D}"/>
              </a:ext>
            </a:extLst>
          </p:cNvPr>
          <p:cNvSpPr/>
          <p:nvPr/>
        </p:nvSpPr>
        <p:spPr>
          <a:xfrm>
            <a:off x="2475641" y="4310504"/>
            <a:ext cx="6063343" cy="1393371"/>
          </a:xfrm>
          <a:prstGeom prst="wedgeRoundRectCallout">
            <a:avLst>
              <a:gd name="adj1" fmla="val 68754"/>
              <a:gd name="adj2" fmla="val 32812"/>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rPr>
              <a:t>Un posible efecto de esto podría ser __________</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99B54C24-4C3D-40D4-EF92-8F9FC3B417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35338" y="4638556"/>
            <a:ext cx="1111634" cy="1111634"/>
          </a:xfrm>
          <a:prstGeom prst="rect">
            <a:avLst/>
          </a:prstGeom>
        </p:spPr>
      </p:pic>
      <p:pic>
        <p:nvPicPr>
          <p:cNvPr id="10" name="Graphic 9">
            <a:extLst>
              <a:ext uri="{FF2B5EF4-FFF2-40B4-BE49-F238E27FC236}">
                <a16:creationId xmlns:a16="http://schemas.microsoft.com/office/drawing/2014/main" id="{924B2F64-EDD4-23AA-1D35-2013D5B9AD9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4452" y="2731657"/>
            <a:ext cx="1111634" cy="1111634"/>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lang="en-US" sz="8000" dirty="0">
              <a:solidFill>
                <a:schemeClr val="bg1"/>
              </a:solidFill>
              <a:latin typeface="Gotham Medium"/>
            </a:endParaRPr>
          </a:p>
        </p:txBody>
      </p:sp>
      <p:sp>
        <p:nvSpPr>
          <p:cNvPr id="13" name="TextBox 12">
            <a:extLst>
              <a:ext uri="{FF2B5EF4-FFF2-40B4-BE49-F238E27FC236}">
                <a16:creationId xmlns:a16="http://schemas.microsoft.com/office/drawing/2014/main" id="{543754FD-D646-C773-3B22-2DF9134E72A1}"/>
              </a:ext>
            </a:extLst>
          </p:cNvPr>
          <p:cNvSpPr txBox="1"/>
          <p:nvPr/>
        </p:nvSpPr>
        <p:spPr>
          <a:xfrm>
            <a:off x="1055915" y="2286000"/>
            <a:ext cx="10363200" cy="2495427"/>
          </a:xfrm>
          <a:prstGeom prst="rect">
            <a:avLst/>
          </a:prstGeom>
          <a:noFill/>
        </p:spPr>
        <p:txBody>
          <a:bodyPr wrap="square" rtlCol="0">
            <a:spAutoFit/>
          </a:bodyPr>
          <a:lstStyle/>
          <a:p>
            <a:pPr lvl="0" algn="ctr">
              <a:lnSpc>
                <a:spcPct val="110000"/>
              </a:lnSpc>
              <a:spcAft>
                <a:spcPts val="600"/>
              </a:spcAft>
              <a:defRPr/>
            </a:pPr>
            <a:r>
              <a:rPr lang="es-ES" sz="4800" dirty="0">
                <a:solidFill>
                  <a:srgbClr val="0070C0"/>
                </a:solidFill>
                <a:latin typeface="Gotham Book"/>
                <a:ea typeface="Times New Roman" panose="02020603050405020304" pitchFamily="18" charset="0"/>
                <a:cs typeface="Times New Roman" panose="02020603050405020304" pitchFamily="18" charset="0"/>
              </a:rPr>
              <a:t>Cuáles son las características definitorias y los eventos más significativos de la época colonial española</a:t>
            </a: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 </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400" dirty="0">
                <a:solidFill>
                  <a:schemeClr val="bg1"/>
                </a:solidFill>
                <a:latin typeface="Gotham Medium"/>
              </a:rPr>
              <a:t>En la lección de hoy...</a:t>
            </a:r>
            <a:endParaRPr lang="en-US" sz="7400" dirty="0">
              <a:solidFill>
                <a:schemeClr val="bg1"/>
              </a:solidFill>
              <a:latin typeface="Gotham Medium"/>
            </a:endParaRPr>
          </a:p>
        </p:txBody>
      </p:sp>
      <p:sp>
        <p:nvSpPr>
          <p:cNvPr id="13" name="TextBox 12">
            <a:extLst>
              <a:ext uri="{FF2B5EF4-FFF2-40B4-BE49-F238E27FC236}">
                <a16:creationId xmlns:a16="http://schemas.microsoft.com/office/drawing/2014/main" id="{0CF76A14-8E8E-BC23-58D9-55992D4E1090}"/>
              </a:ext>
            </a:extLst>
          </p:cNvPr>
          <p:cNvSpPr txBox="1"/>
          <p:nvPr/>
        </p:nvSpPr>
        <p:spPr>
          <a:xfrm>
            <a:off x="1164771" y="1785257"/>
            <a:ext cx="10276115" cy="4803366"/>
          </a:xfrm>
          <a:prstGeom prst="rect">
            <a:avLst/>
          </a:prstGeom>
          <a:noFill/>
        </p:spPr>
        <p:txBody>
          <a:bodyPr wrap="square" rtlCol="0">
            <a:spAutoFit/>
          </a:bodyPr>
          <a:lstStyle/>
          <a:p>
            <a:pPr marL="342900" lvl="0" indent="-342900">
              <a:lnSpc>
                <a:spcPct val="110000"/>
              </a:lnSpc>
              <a:buFont typeface="+mj-lt"/>
              <a:buAutoNum type="arabicPeriod"/>
              <a:tabLst>
                <a:tab pos="457200" algn="l"/>
              </a:tabLst>
              <a:defRPr/>
            </a:pPr>
            <a:r>
              <a:rPr lang="es-ES" sz="4000" b="1" i="1" u="sng" dirty="0">
                <a:solidFill>
                  <a:srgbClr val="70AD47">
                    <a:lumMod val="75000"/>
                  </a:srgbClr>
                </a:solidFill>
                <a:latin typeface="Gotham Book"/>
                <a:ea typeface="Times New Roman" panose="02020603050405020304" pitchFamily="18" charset="0"/>
                <a:cs typeface="Times New Roman" panose="02020603050405020304" pitchFamily="18" charset="0"/>
              </a:rPr>
              <a:t>Examinaremos</a:t>
            </a:r>
            <a:r>
              <a:rPr lang="es-ES" sz="4000" dirty="0">
                <a:solidFill>
                  <a:srgbClr val="70AD47">
                    <a:lumMod val="75000"/>
                  </a:srgbClr>
                </a:solidFill>
                <a:latin typeface="Gotham Book"/>
                <a:ea typeface="Times New Roman" panose="02020603050405020304" pitchFamily="18" charset="0"/>
                <a:cs typeface="Times New Roman" panose="02020603050405020304" pitchFamily="18" charset="0"/>
              </a:rPr>
              <a:t> los acontecimientos que ocurren durante la era colonial española e identificaremos su importancia para la historia de Texas</a:t>
            </a:r>
            <a:r>
              <a:rPr kumimoji="0" lang="en-US" sz="4000"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mj-lt"/>
              <a:buAutoNum type="arabicPeriod"/>
              <a:tabLst>
                <a:tab pos="457200" algn="l"/>
              </a:tabLst>
              <a:defRPr/>
            </a:pPr>
            <a:r>
              <a:rPr lang="es-ES" sz="4000" b="1" i="1" u="sng" dirty="0">
                <a:solidFill>
                  <a:srgbClr val="7030A0"/>
                </a:solidFill>
                <a:latin typeface="Gotham Book"/>
                <a:ea typeface="Times New Roman" panose="02020603050405020304" pitchFamily="18" charset="0"/>
                <a:cs typeface="Times New Roman" panose="02020603050405020304" pitchFamily="18" charset="0"/>
              </a:rPr>
              <a:t>Leeré</a:t>
            </a:r>
            <a:r>
              <a:rPr lang="es-ES" sz="4000" dirty="0">
                <a:solidFill>
                  <a:srgbClr val="7030A0"/>
                </a:solidFill>
                <a:latin typeface="Gotham Book"/>
                <a:ea typeface="Times New Roman" panose="02020603050405020304" pitchFamily="18" charset="0"/>
                <a:cs typeface="Times New Roman" panose="02020603050405020304" pitchFamily="18" charset="0"/>
              </a:rPr>
              <a:t> breves pasajes sobre cada evento, identificaré información clave y explicaré por qué el evento es significativo</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err="1">
                <a:solidFill>
                  <a:schemeClr val="bg1">
                    <a:lumMod val="85000"/>
                  </a:schemeClr>
                </a:solidFill>
                <a:latin typeface="Gotham Medium"/>
              </a:rPr>
              <a:t>Cuál</a:t>
            </a:r>
            <a:r>
              <a:rPr lang="en-US" sz="4900" i="1" dirty="0">
                <a:solidFill>
                  <a:schemeClr val="bg1">
                    <a:lumMod val="85000"/>
                  </a:schemeClr>
                </a:solidFill>
                <a:latin typeface="Gotham Medium"/>
              </a:rPr>
              <a:t> es la </a:t>
            </a:r>
            <a:r>
              <a:rPr lang="en-US" sz="4900" i="1" dirty="0" err="1">
                <a:solidFill>
                  <a:schemeClr val="bg1">
                    <a:lumMod val="85000"/>
                  </a:schemeClr>
                </a:solidFill>
                <a:latin typeface="Gotham Medium"/>
              </a:rPr>
              <a:t>historia</a:t>
            </a:r>
            <a:r>
              <a:rPr lang="en-US" sz="4900" i="1" dirty="0">
                <a:solidFill>
                  <a:schemeClr val="bg1">
                    <a:lumMod val="85000"/>
                  </a:schemeClr>
                </a:solidFill>
                <a:latin typeface="Gotham Medium"/>
              </a:rPr>
              <a:t>? </a:t>
            </a:r>
            <a:br>
              <a:rPr lang="en-US" dirty="0">
                <a:latin typeface="Gotham Medium"/>
              </a:rPr>
            </a:br>
            <a:r>
              <a:rPr lang="en-US" sz="11500" b="1" dirty="0" err="1">
                <a:solidFill>
                  <a:schemeClr val="bg1"/>
                </a:solidFill>
                <a:latin typeface="Gotham Medium"/>
              </a:rPr>
              <a:t>Lección</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299203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45919" y="-95796"/>
            <a:ext cx="8900161"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600" b="1" dirty="0" err="1">
                <a:latin typeface="Gotham Medium"/>
              </a:rPr>
              <a:t>Instrucciones</a:t>
            </a:r>
            <a:r>
              <a:rPr lang="en-US" sz="5600" b="1" dirty="0">
                <a:latin typeface="Gotham Medium"/>
              </a:rPr>
              <a:t> para la </a:t>
            </a:r>
            <a:r>
              <a:rPr lang="en-US" sz="5600" b="1" dirty="0" err="1">
                <a:latin typeface="Gotham Medium"/>
              </a:rPr>
              <a:t>lección</a:t>
            </a:r>
            <a:endParaRPr lang="en-US" sz="5600" b="1"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3AD7649-8C73-D98C-EA32-0CD9D47B3FE7}"/>
              </a:ext>
            </a:extLst>
          </p:cNvPr>
          <p:cNvSpPr txBox="1"/>
          <p:nvPr/>
        </p:nvSpPr>
        <p:spPr>
          <a:xfrm>
            <a:off x="3200400" y="1025459"/>
            <a:ext cx="8752112" cy="3785652"/>
          </a:xfrm>
          <a:prstGeom prst="rect">
            <a:avLst/>
          </a:prstGeom>
          <a:noFill/>
        </p:spPr>
        <p:txBody>
          <a:bodyPr wrap="square" rtlCol="0">
            <a:spAutoFit/>
          </a:bodyPr>
          <a:lstStyle/>
          <a:p>
            <a:pPr marL="514350" lvl="0" indent="-514350">
              <a:buFontTx/>
              <a:buAutoNum type="arabicPeriod"/>
              <a:defRPr/>
            </a:pPr>
            <a:r>
              <a:rPr lang="es-ES" sz="4000" i="1" dirty="0">
                <a:solidFill>
                  <a:srgbClr val="C00000"/>
                </a:solidFill>
              </a:rPr>
              <a:t>Lee cada breve pasaje para obtener información sobre algún evento o eventos de la época colonial española</a:t>
            </a: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a:t>
            </a:r>
          </a:p>
          <a:p>
            <a:pPr marL="514350" lvl="0" indent="-514350">
              <a:buFontTx/>
              <a:buAutoNum type="arabicPeriod"/>
              <a:defRPr/>
            </a:pPr>
            <a:r>
              <a:rPr lang="es-ES" sz="4000" i="1" dirty="0">
                <a:solidFill>
                  <a:srgbClr val="00B050"/>
                </a:solidFill>
              </a:rPr>
              <a:t>Anota la información de cada lectura en el lugar correcto de tu asignación de línea de tiempo</a:t>
            </a:r>
            <a:r>
              <a:rPr kumimoji="0" lang="en-US" sz="4000" b="0" i="1" u="none" strike="noStrike" kern="1200" cap="none" spc="0" normalizeH="0" baseline="0" noProof="0" dirty="0">
                <a:ln>
                  <a:noFill/>
                </a:ln>
                <a:solidFill>
                  <a:srgbClr val="00B050"/>
                </a:solidFill>
                <a:effectLst/>
                <a:uLnTx/>
                <a:uFillTx/>
                <a:latin typeface="Calibri" panose="020F0502020204030204"/>
                <a:ea typeface="+mn-ea"/>
                <a:cs typeface="+mn-cs"/>
              </a:rPr>
              <a:t>. </a:t>
            </a:r>
          </a:p>
        </p:txBody>
      </p:sp>
      <p:pic>
        <p:nvPicPr>
          <p:cNvPr id="3" name="Graphic 2">
            <a:extLst>
              <a:ext uri="{FF2B5EF4-FFF2-40B4-BE49-F238E27FC236}">
                <a16:creationId xmlns:a16="http://schemas.microsoft.com/office/drawing/2014/main" id="{50A63A52-FECC-3AAA-C078-D1A5D5934F7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39686" y="899322"/>
            <a:ext cx="1299752" cy="1299752"/>
          </a:xfrm>
          <a:prstGeom prst="rect">
            <a:avLst/>
          </a:prstGeom>
        </p:spPr>
      </p:pic>
      <p:pic>
        <p:nvPicPr>
          <p:cNvPr id="4" name="Graphic 3">
            <a:extLst>
              <a:ext uri="{FF2B5EF4-FFF2-40B4-BE49-F238E27FC236}">
                <a16:creationId xmlns:a16="http://schemas.microsoft.com/office/drawing/2014/main" id="{038DFD16-79AC-B6E7-8E6C-A7208D5A25A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41097" y="2731295"/>
            <a:ext cx="1111362" cy="1111362"/>
          </a:xfrm>
          <a:prstGeom prst="rect">
            <a:avLst/>
          </a:prstGeom>
        </p:spPr>
      </p:pic>
      <p:sp>
        <p:nvSpPr>
          <p:cNvPr id="9" name="TextBox 8">
            <a:extLst>
              <a:ext uri="{FF2B5EF4-FFF2-40B4-BE49-F238E27FC236}">
                <a16:creationId xmlns:a16="http://schemas.microsoft.com/office/drawing/2014/main" id="{54AD3A8D-4D17-1C2E-3619-D321960003BE}"/>
              </a:ext>
            </a:extLst>
          </p:cNvPr>
          <p:cNvSpPr txBox="1"/>
          <p:nvPr/>
        </p:nvSpPr>
        <p:spPr>
          <a:xfrm>
            <a:off x="1671627" y="5021451"/>
            <a:ext cx="10280885" cy="1600438"/>
          </a:xfrm>
          <a:prstGeom prst="rect">
            <a:avLst/>
          </a:prstGeom>
          <a:noFill/>
        </p:spPr>
        <p:txBody>
          <a:bodyPr wrap="square" rtlCol="0">
            <a:spAutoFit/>
          </a:bodyPr>
          <a:lstStyle/>
          <a:p>
            <a:pPr lvl="0" algn="ctr">
              <a:defRPr/>
            </a:pPr>
            <a:r>
              <a:rPr lang="es-ES" sz="4000" b="1" i="1" dirty="0">
                <a:solidFill>
                  <a:srgbClr val="0070C0"/>
                </a:solidFill>
              </a:rPr>
              <a:t>Lee las instrucciones específicas paso a paso para la Parte I de tu trabajo</a:t>
            </a:r>
            <a:r>
              <a:rPr kumimoji="0" lang="en-US" sz="4000" b="1" i="1" u="none" strike="noStrike" kern="1200" cap="none" spc="0" normalizeH="0" baseline="0" noProof="0" dirty="0">
                <a:ln>
                  <a:noFill/>
                </a:ln>
                <a:solidFill>
                  <a:srgbClr val="0070C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8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noGrp="1"/>
          </p:cNvSpPr>
          <p:nvPr>
            <p:ph type="ctrTitle"/>
          </p:nvPr>
        </p:nvSpPr>
        <p:spPr>
          <a:xfrm>
            <a:off x="870857" y="77332"/>
            <a:ext cx="10461172" cy="74995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b="1" dirty="0" err="1">
                <a:latin typeface="Gotham Medium"/>
              </a:rPr>
              <a:t>Desglosando</a:t>
            </a:r>
            <a:r>
              <a:rPr lang="en-US" sz="5000" b="1" dirty="0">
                <a:latin typeface="Gotham Medium"/>
              </a:rPr>
              <a:t> </a:t>
            </a:r>
            <a:r>
              <a:rPr lang="en-US" sz="5000" b="1" dirty="0" err="1">
                <a:latin typeface="Gotham Medium"/>
              </a:rPr>
              <a:t>cada</a:t>
            </a:r>
            <a:r>
              <a:rPr lang="en-US" sz="5000" b="1" dirty="0">
                <a:latin typeface="Gotham Medium"/>
              </a:rPr>
              <a:t> </a:t>
            </a:r>
            <a:r>
              <a:rPr lang="en-US" sz="5000" b="1" dirty="0" err="1">
                <a:latin typeface="Gotham Medium"/>
              </a:rPr>
              <a:t>lectura</a:t>
            </a:r>
            <a:endParaRPr lang="en-US" sz="5000" b="1" dirty="0">
              <a:latin typeface="Gotham Medium"/>
            </a:endParaRPr>
          </a:p>
        </p:txBody>
      </p:sp>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6571" y="5544028"/>
            <a:ext cx="1058017" cy="1150825"/>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73800" y="-137743"/>
            <a:ext cx="1618200" cy="1618200"/>
          </a:xfrm>
          <a:prstGeom prst="rect">
            <a:avLst/>
          </a:prstGeom>
        </p:spPr>
      </p:pic>
      <p:sp>
        <p:nvSpPr>
          <p:cNvPr id="5" name="Arrow: Pentagon 4">
            <a:extLst>
              <a:ext uri="{FF2B5EF4-FFF2-40B4-BE49-F238E27FC236}">
                <a16:creationId xmlns:a16="http://schemas.microsoft.com/office/drawing/2014/main" id="{38FD086A-0CD2-68BE-E194-0BD13FAA36D1}"/>
              </a:ext>
            </a:extLst>
          </p:cNvPr>
          <p:cNvSpPr/>
          <p:nvPr/>
        </p:nvSpPr>
        <p:spPr>
          <a:xfrm>
            <a:off x="174171" y="827289"/>
            <a:ext cx="2449286" cy="849086"/>
          </a:xfrm>
          <a:prstGeom prst="homePlate">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2600" dirty="0" err="1">
                <a:solidFill>
                  <a:prstClr val="white"/>
                </a:solidFill>
              </a:rPr>
              <a:t>Título</a:t>
            </a:r>
            <a:r>
              <a:rPr lang="en-US" sz="2600" dirty="0">
                <a:solidFill>
                  <a:prstClr val="white"/>
                </a:solidFill>
              </a:rPr>
              <a:t> y </a:t>
            </a:r>
            <a:r>
              <a:rPr lang="en-US" sz="2600" dirty="0" err="1">
                <a:solidFill>
                  <a:prstClr val="white"/>
                </a:solidFill>
              </a:rPr>
              <a:t>fecha</a:t>
            </a:r>
            <a:endPar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row: Pentagon 7">
            <a:extLst>
              <a:ext uri="{FF2B5EF4-FFF2-40B4-BE49-F238E27FC236}">
                <a16:creationId xmlns:a16="http://schemas.microsoft.com/office/drawing/2014/main" id="{2D726079-874A-6A2B-9BCB-E91AACEE66B9}"/>
              </a:ext>
            </a:extLst>
          </p:cNvPr>
          <p:cNvSpPr/>
          <p:nvPr/>
        </p:nvSpPr>
        <p:spPr>
          <a:xfrm>
            <a:off x="174171" y="1891880"/>
            <a:ext cx="2596245" cy="3453007"/>
          </a:xfrm>
          <a:prstGeom prst="homePlate">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2200" dirty="0">
                <a:solidFill>
                  <a:prstClr val="white"/>
                </a:solidFill>
              </a:rPr>
              <a:t>Presta atención a las personas, lugares, eventos y relaciones de causa y efecto</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C183D7F6-B498-43B3-948B-1728B52AA6E4}">
                <adec:decorative xmlns:adec="http://schemas.microsoft.com/office/drawing/2017/decorative" val="1"/>
              </a:ext>
            </a:extLst>
          </p:cNvPr>
          <p:cNvSpPr txBox="1"/>
          <p:nvPr/>
        </p:nvSpPr>
        <p:spPr>
          <a:xfrm>
            <a:off x="8295652" y="651018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D6A4F2EB-9598-777F-4FF4-8B3F8AE815FB}"/>
              </a:ext>
            </a:extLst>
          </p:cNvPr>
          <p:cNvGraphicFramePr>
            <a:graphicFrameLocks noGrp="1"/>
          </p:cNvGraphicFramePr>
          <p:nvPr/>
        </p:nvGraphicFramePr>
        <p:xfrm>
          <a:off x="2841170" y="866504"/>
          <a:ext cx="6727373" cy="701040"/>
        </p:xfrm>
        <a:graphic>
          <a:graphicData uri="http://schemas.openxmlformats.org/drawingml/2006/table">
            <a:tbl>
              <a:tblPr firstRow="1" bandRow="1">
                <a:tableStyleId>{5C22544A-7EE6-4342-B048-85BDC9FD1C3A}</a:tableStyleId>
              </a:tblPr>
              <a:tblGrid>
                <a:gridCol w="6727373">
                  <a:extLst>
                    <a:ext uri="{9D8B030D-6E8A-4147-A177-3AD203B41FA5}">
                      <a16:colId xmlns:a16="http://schemas.microsoft.com/office/drawing/2014/main" val="2427987950"/>
                    </a:ext>
                  </a:extLst>
                </a:gridCol>
              </a:tblGrid>
              <a:tr h="696262">
                <a:tc>
                  <a:txBody>
                    <a:bodyPr/>
                    <a:lstStyle/>
                    <a:p>
                      <a:r>
                        <a:rPr lang="en-US" sz="2000" b="1" kern="1200" dirty="0">
                          <a:solidFill>
                            <a:schemeClr val="tx1"/>
                          </a:solidFill>
                          <a:effectLst/>
                          <a:latin typeface="Gotham book"/>
                          <a:ea typeface="+mn-ea"/>
                          <a:cs typeface="+mn-cs"/>
                        </a:rPr>
                        <a:t>1)</a:t>
                      </a:r>
                      <a:r>
                        <a:rPr lang="es-ES" sz="2000" b="1" kern="1200" dirty="0">
                          <a:solidFill>
                            <a:schemeClr val="tx1"/>
                          </a:solidFill>
                          <a:effectLst/>
                          <a:latin typeface="Gotham book"/>
                          <a:ea typeface="+mn-ea"/>
                          <a:cs typeface="+mn-cs"/>
                        </a:rPr>
                        <a:t> El Sistema de Presidios de Misión
 Nivel de curso</a:t>
                      </a:r>
                      <a:endParaRPr lang="en-US" sz="2000" dirty="0">
                        <a:solidFill>
                          <a:schemeClr val="tx1"/>
                        </a:solidFill>
                        <a:latin typeface="Gotham book"/>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867777084"/>
                  </a:ext>
                </a:extLst>
              </a:tr>
            </a:tbl>
          </a:graphicData>
        </a:graphic>
      </p:graphicFrame>
      <p:graphicFrame>
        <p:nvGraphicFramePr>
          <p:cNvPr id="4" name="Table 3">
            <a:extLst>
              <a:ext uri="{FF2B5EF4-FFF2-40B4-BE49-F238E27FC236}">
                <a16:creationId xmlns:a16="http://schemas.microsoft.com/office/drawing/2014/main" id="{9C6AAE4C-47B3-2D4D-D42D-8B49A6918CF5}"/>
              </a:ext>
            </a:extLst>
          </p:cNvPr>
          <p:cNvGraphicFramePr>
            <a:graphicFrameLocks noGrp="1"/>
          </p:cNvGraphicFramePr>
          <p:nvPr>
            <p:extLst>
              <p:ext uri="{D42A27DB-BD31-4B8C-83A1-F6EECF244321}">
                <p14:modId xmlns:p14="http://schemas.microsoft.com/office/powerpoint/2010/main" val="3203317611"/>
              </p:ext>
            </p:extLst>
          </p:nvPr>
        </p:nvGraphicFramePr>
        <p:xfrm>
          <a:off x="2841171" y="1590521"/>
          <a:ext cx="3624942" cy="3754366"/>
        </p:xfrm>
        <a:graphic>
          <a:graphicData uri="http://schemas.openxmlformats.org/drawingml/2006/table">
            <a:tbl>
              <a:tblPr firstRow="1" bandRow="1">
                <a:tableStyleId>{5C22544A-7EE6-4342-B048-85BDC9FD1C3A}</a:tableStyleId>
              </a:tblPr>
              <a:tblGrid>
                <a:gridCol w="3624942">
                  <a:extLst>
                    <a:ext uri="{9D8B030D-6E8A-4147-A177-3AD203B41FA5}">
                      <a16:colId xmlns:a16="http://schemas.microsoft.com/office/drawing/2014/main" val="3895220217"/>
                    </a:ext>
                  </a:extLst>
                </a:gridCol>
              </a:tblGrid>
              <a:tr h="3754366">
                <a:tc>
                  <a:txBody>
                    <a:bodyPr/>
                    <a:lstStyle/>
                    <a:p>
                      <a:r>
                        <a:rPr lang="es-ES" sz="1300" b="0" kern="1200" dirty="0">
                          <a:solidFill>
                            <a:schemeClr val="tx1"/>
                          </a:solidFill>
                          <a:effectLst/>
                          <a:latin typeface="+mn-lt"/>
                          <a:ea typeface="+mn-ea"/>
                          <a:cs typeface="+mn-cs"/>
                        </a:rPr>
                        <a:t>Tras la llegada de Robert La Salle en 1685, España quiso tomar medidas para proteger Texas de la llegada de más franceses a la región. ¿Pero qué podía hacer España? Aproximadamente 100 años antes, los españoles habían establecido misiones y presidios cerca de sus minas de plata en el centro de México. Los soldados de los presidios protegían las minas y rutas comerciales, mientras que los frailes de las misiones intentaban asimilar a los indígenas americanos en México en la cultura española. </a:t>
                      </a:r>
                    </a:p>
                    <a:p>
                      <a:r>
                        <a:rPr lang="es-ES" sz="1300" b="0" kern="1200" dirty="0">
                          <a:solidFill>
                            <a:schemeClr val="tx1"/>
                          </a:solidFill>
                          <a:effectLst/>
                          <a:latin typeface="+mn-lt"/>
                          <a:ea typeface="+mn-ea"/>
                          <a:cs typeface="+mn-cs"/>
                        </a:rPr>
                        <a:t>
Mientras España centraba su atención en Texas, el gobierno español decidió expandir el Sistema de Presidios de Misión hacia su frontera norte. Los españoles esperaban que el Sistema de Presidios de Misión protegiera a Texas de cualquier posible amenaza francesa en el futuro.</a:t>
                      </a:r>
                      <a:endParaRPr lang="en-US" sz="13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1165517"/>
                  </a:ext>
                </a:extLst>
              </a:tr>
            </a:tbl>
          </a:graphicData>
        </a:graphic>
      </p:graphicFrame>
      <p:graphicFrame>
        <p:nvGraphicFramePr>
          <p:cNvPr id="14" name="Table 13">
            <a:extLst>
              <a:ext uri="{FF2B5EF4-FFF2-40B4-BE49-F238E27FC236}">
                <a16:creationId xmlns:a16="http://schemas.microsoft.com/office/drawing/2014/main" id="{FD6C177D-1F7C-5B1C-7188-B7927EEE52A8}"/>
              </a:ext>
            </a:extLst>
          </p:cNvPr>
          <p:cNvGraphicFramePr>
            <a:graphicFrameLocks noGrp="1"/>
          </p:cNvGraphicFramePr>
          <p:nvPr/>
        </p:nvGraphicFramePr>
        <p:xfrm>
          <a:off x="6466115" y="1590520"/>
          <a:ext cx="3102428" cy="2893184"/>
        </p:xfrm>
        <a:graphic>
          <a:graphicData uri="http://schemas.openxmlformats.org/drawingml/2006/table">
            <a:tbl>
              <a:tblPr firstRow="1" bandRow="1">
                <a:tableStyleId>{5C22544A-7EE6-4342-B048-85BDC9FD1C3A}</a:tableStyleId>
              </a:tblPr>
              <a:tblGrid>
                <a:gridCol w="3102428">
                  <a:extLst>
                    <a:ext uri="{9D8B030D-6E8A-4147-A177-3AD203B41FA5}">
                      <a16:colId xmlns:a16="http://schemas.microsoft.com/office/drawing/2014/main" val="3642685459"/>
                    </a:ext>
                  </a:extLst>
                </a:gridCol>
              </a:tblGrid>
              <a:tr h="2893184">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425245891"/>
                  </a:ext>
                </a:extLst>
              </a:tr>
            </a:tbl>
          </a:graphicData>
        </a:graphic>
      </p:graphicFrame>
      <p:pic>
        <p:nvPicPr>
          <p:cNvPr id="15" name="Picture 14" descr="A painting of Spaniards overseeing a silver mine as American Indian slaves gather silver. ">
            <a:extLst>
              <a:ext uri="{FF2B5EF4-FFF2-40B4-BE49-F238E27FC236}">
                <a16:creationId xmlns:a16="http://schemas.microsoft.com/office/drawing/2014/main" id="{C5937BD5-3198-D523-1512-1E0C2B1A2A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0282" y="1632109"/>
            <a:ext cx="2821303" cy="2396329"/>
          </a:xfrm>
          <a:prstGeom prst="rect">
            <a:avLst/>
          </a:prstGeom>
          <a:noFill/>
          <a:ln>
            <a:noFill/>
          </a:ln>
          <a:effectLst>
            <a:outerShdw blurRad="50800" dist="50800" dir="7920000" algn="ctr" rotWithShape="0">
              <a:srgbClr val="000000">
                <a:alpha val="43137"/>
              </a:srgbClr>
            </a:outerShdw>
          </a:effectLst>
        </p:spPr>
      </p:pic>
      <p:graphicFrame>
        <p:nvGraphicFramePr>
          <p:cNvPr id="16" name="Table 15">
            <a:extLst>
              <a:ext uri="{FF2B5EF4-FFF2-40B4-BE49-F238E27FC236}">
                <a16:creationId xmlns:a16="http://schemas.microsoft.com/office/drawing/2014/main" id="{90CBAA5F-665A-C445-50CA-B465D449A717}"/>
              </a:ext>
            </a:extLst>
          </p:cNvPr>
          <p:cNvGraphicFramePr>
            <a:graphicFrameLocks noGrp="1"/>
          </p:cNvGraphicFramePr>
          <p:nvPr/>
        </p:nvGraphicFramePr>
        <p:xfrm>
          <a:off x="6466116" y="4483705"/>
          <a:ext cx="3102428" cy="861182"/>
        </p:xfrm>
        <a:graphic>
          <a:graphicData uri="http://schemas.openxmlformats.org/drawingml/2006/table">
            <a:tbl>
              <a:tblPr firstRow="1" bandRow="1">
                <a:tableStyleId>{5C22544A-7EE6-4342-B048-85BDC9FD1C3A}</a:tableStyleId>
              </a:tblPr>
              <a:tblGrid>
                <a:gridCol w="3102428">
                  <a:extLst>
                    <a:ext uri="{9D8B030D-6E8A-4147-A177-3AD203B41FA5}">
                      <a16:colId xmlns:a16="http://schemas.microsoft.com/office/drawing/2014/main" val="3627288501"/>
                    </a:ext>
                  </a:extLst>
                </a:gridCol>
              </a:tblGrid>
              <a:tr h="861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i="1" kern="1200" dirty="0">
                          <a:solidFill>
                            <a:schemeClr val="tx1"/>
                          </a:solidFill>
                          <a:effectLst/>
                          <a:latin typeface="+mn-lt"/>
                          <a:ea typeface="+mn-ea"/>
                          <a:cs typeface="+mn-cs"/>
                        </a:rPr>
                        <a:t>Figura 1 Esclavos de Guinea excavando oro y plata en minas, para los colonos españoles en La Española. Grabado de Theodor de </a:t>
                      </a:r>
                      <a:r>
                        <a:rPr lang="es-ES" sz="1100" b="0" i="1" kern="1200" dirty="0" err="1">
                          <a:solidFill>
                            <a:schemeClr val="tx1"/>
                          </a:solidFill>
                          <a:effectLst/>
                          <a:latin typeface="+mn-lt"/>
                          <a:ea typeface="+mn-ea"/>
                          <a:cs typeface="+mn-cs"/>
                        </a:rPr>
                        <a:t>Bry</a:t>
                      </a:r>
                      <a:r>
                        <a:rPr lang="es-ES" sz="1100" b="0" i="1" kern="1200" dirty="0">
                          <a:solidFill>
                            <a:schemeClr val="tx1"/>
                          </a:solidFill>
                          <a:effectLst/>
                          <a:latin typeface="+mn-lt"/>
                          <a:ea typeface="+mn-ea"/>
                          <a:cs typeface="+mn-cs"/>
                        </a:rPr>
                        <a:t> de </a:t>
                      </a:r>
                      <a:r>
                        <a:rPr lang="es-ES" sz="1100" b="0" i="1" kern="1200" dirty="0" err="1">
                          <a:solidFill>
                            <a:schemeClr val="tx1"/>
                          </a:solidFill>
                          <a:effectLst/>
                          <a:latin typeface="+mn-lt"/>
                          <a:ea typeface="+mn-ea"/>
                          <a:cs typeface="+mn-cs"/>
                        </a:rPr>
                        <a:t>Americae</a:t>
                      </a:r>
                      <a:r>
                        <a:rPr lang="es-ES" sz="1100" b="0" i="1" kern="1200" dirty="0">
                          <a:solidFill>
                            <a:schemeClr val="tx1"/>
                          </a:solidFill>
                          <a:effectLst/>
                          <a:latin typeface="+mn-lt"/>
                          <a:ea typeface="+mn-ea"/>
                          <a:cs typeface="+mn-cs"/>
                        </a:rPr>
                        <a:t> </a:t>
                      </a:r>
                      <a:r>
                        <a:rPr lang="es-ES" sz="1100" b="0" i="1" kern="1200" dirty="0" err="1">
                          <a:solidFill>
                            <a:schemeClr val="tx1"/>
                          </a:solidFill>
                          <a:effectLst/>
                          <a:latin typeface="+mn-lt"/>
                          <a:ea typeface="+mn-ea"/>
                          <a:cs typeface="+mn-cs"/>
                        </a:rPr>
                        <a:t>pars</a:t>
                      </a:r>
                      <a:r>
                        <a:rPr lang="es-ES" sz="1100" b="0" i="1" kern="1200" dirty="0">
                          <a:solidFill>
                            <a:schemeClr val="tx1"/>
                          </a:solidFill>
                          <a:effectLst/>
                          <a:latin typeface="+mn-lt"/>
                          <a:ea typeface="+mn-ea"/>
                          <a:cs typeface="+mn-cs"/>
                        </a:rPr>
                        <a:t> quinta de </a:t>
                      </a:r>
                      <a:r>
                        <a:rPr lang="es-ES" sz="1100" b="0" i="1" kern="1200" dirty="0" err="1">
                          <a:solidFill>
                            <a:schemeClr val="tx1"/>
                          </a:solidFill>
                          <a:effectLst/>
                          <a:latin typeface="+mn-lt"/>
                          <a:ea typeface="+mn-ea"/>
                          <a:cs typeface="+mn-cs"/>
                        </a:rPr>
                        <a:t>Girolamo</a:t>
                      </a:r>
                      <a:r>
                        <a:rPr lang="es-ES" sz="1100" b="0" i="1" kern="1200" dirty="0">
                          <a:solidFill>
                            <a:schemeClr val="tx1"/>
                          </a:solidFill>
                          <a:effectLst/>
                          <a:latin typeface="+mn-lt"/>
                          <a:ea typeface="+mn-ea"/>
                          <a:cs typeface="+mn-cs"/>
                        </a:rPr>
                        <a:t> </a:t>
                      </a:r>
                      <a:r>
                        <a:rPr lang="es-ES" sz="1100" b="0" i="1" kern="1200" dirty="0" err="1">
                          <a:solidFill>
                            <a:schemeClr val="tx1"/>
                          </a:solidFill>
                          <a:effectLst/>
                          <a:latin typeface="+mn-lt"/>
                          <a:ea typeface="+mn-ea"/>
                          <a:cs typeface="+mn-cs"/>
                        </a:rPr>
                        <a:t>Benzoni</a:t>
                      </a:r>
                      <a:r>
                        <a:rPr lang="es-ES" sz="1100" b="0" i="1" kern="1200" dirty="0">
                          <a:solidFill>
                            <a:schemeClr val="tx1"/>
                          </a:solidFill>
                          <a:effectLst/>
                          <a:latin typeface="+mn-lt"/>
                          <a:ea typeface="+mn-ea"/>
                          <a:cs typeface="+mn-cs"/>
                        </a:rPr>
                        <a:t>.</a:t>
                      </a:r>
                      <a:endParaRPr lang="en-US" sz="1100" b="0" i="1" kern="1200" dirty="0">
                        <a:solidFill>
                          <a:schemeClr val="tx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499178"/>
                  </a:ext>
                </a:extLst>
              </a:tr>
            </a:tbl>
          </a:graphicData>
        </a:graphic>
      </p:graphicFrame>
      <p:sp>
        <p:nvSpPr>
          <p:cNvPr id="11" name="Arrow: Pentagon 10">
            <a:extLst>
              <a:ext uri="{FF2B5EF4-FFF2-40B4-BE49-F238E27FC236}">
                <a16:creationId xmlns:a16="http://schemas.microsoft.com/office/drawing/2014/main" id="{7854C898-32F9-4F26-A053-BD748F024161}"/>
              </a:ext>
            </a:extLst>
          </p:cNvPr>
          <p:cNvSpPr/>
          <p:nvPr/>
        </p:nvSpPr>
        <p:spPr>
          <a:xfrm flipH="1">
            <a:off x="9702707" y="1567543"/>
            <a:ext cx="2400533" cy="2198913"/>
          </a:xfrm>
          <a:prstGeom prst="homePlate">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2200" dirty="0">
                <a:solidFill>
                  <a:prstClr val="white"/>
                </a:solidFill>
              </a:rPr>
              <a:t>Cómo nos ayuda la imagen a entender la lectura?</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row: Pentagon 11">
            <a:extLst>
              <a:ext uri="{FF2B5EF4-FFF2-40B4-BE49-F238E27FC236}">
                <a16:creationId xmlns:a16="http://schemas.microsoft.com/office/drawing/2014/main" id="{543AB22B-5930-3A31-E7C0-374B32029E25}"/>
              </a:ext>
            </a:extLst>
          </p:cNvPr>
          <p:cNvSpPr/>
          <p:nvPr/>
        </p:nvSpPr>
        <p:spPr>
          <a:xfrm flipH="1">
            <a:off x="9702707" y="4179774"/>
            <a:ext cx="2315122" cy="1590158"/>
          </a:xfrm>
          <a:prstGeom prst="homePlate">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2000" dirty="0">
                <a:solidFill>
                  <a:prstClr val="white"/>
                </a:solidFill>
              </a:rPr>
              <a:t>Qué información importante contiene el texto?</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EB5E8D-AA06-DB2C-770F-72429416B8A7}"/>
              </a:ext>
            </a:extLst>
          </p:cNvPr>
          <p:cNvSpPr/>
          <p:nvPr/>
        </p:nvSpPr>
        <p:spPr>
          <a:xfrm>
            <a:off x="2841171" y="5554911"/>
            <a:ext cx="6509657" cy="946904"/>
          </a:xfrm>
          <a:prstGeom prst="rect">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2800" dirty="0">
                <a:solidFill>
                  <a:prstClr val="white"/>
                </a:solidFill>
              </a:rPr>
              <a:t>Cuáles son los eventos más importantes?
 Por qué son significativas?</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E024A8A-C4CD-7E2F-E04A-A8D472FAEB4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85678" y="937442"/>
            <a:ext cx="565150" cy="542925"/>
          </a:xfrm>
          <a:prstGeom prst="rect">
            <a:avLst/>
          </a:prstGeom>
          <a:noFill/>
          <a:ln>
            <a:noFill/>
          </a:ln>
        </p:spPr>
      </p:pic>
    </p:spTree>
    <p:extLst>
      <p:ext uri="{BB962C8B-B14F-4D97-AF65-F5344CB8AC3E}">
        <p14:creationId xmlns:p14="http://schemas.microsoft.com/office/powerpoint/2010/main" val="31996236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0A67EA-3836-4442-8741-67130E837876}"/>
</file>

<file path=customXml/itemProps2.xml><?xml version="1.0" encoding="utf-8"?>
<ds:datastoreItem xmlns:ds="http://schemas.openxmlformats.org/officeDocument/2006/customXml" ds:itemID="{C0F42F2A-13D7-4E56-A9BF-280C223D5A87}">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3.xml><?xml version="1.0" encoding="utf-8"?>
<ds:datastoreItem xmlns:ds="http://schemas.openxmlformats.org/officeDocument/2006/customXml" ds:itemID="{84998C07-5413-4615-88DD-092BAB217DA3}">
  <ds:schemaRefs>
    <ds:schemaRef ds:uri="http://schemas.microsoft.com/sharepoint/v3/contenttype/forms"/>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927</TotalTime>
  <Words>1688</Words>
  <Application>Microsoft Office PowerPoint</Application>
  <PresentationFormat>Widescreen</PresentationFormat>
  <Paragraphs>107</Paragraphs>
  <Slides>21</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Aptos</vt:lpstr>
      <vt:lpstr>Aptos Display</vt:lpstr>
      <vt:lpstr>Arial</vt:lpstr>
      <vt:lpstr>Calibri</vt:lpstr>
      <vt:lpstr>Calibri Light</vt:lpstr>
      <vt:lpstr>Gotham book</vt:lpstr>
      <vt:lpstr>Gotham book</vt:lpstr>
      <vt:lpstr>Gotham Medium</vt:lpstr>
      <vt:lpstr>1_Office Theme</vt:lpstr>
      <vt:lpstr>Office Theme</vt:lpstr>
      <vt:lpstr>Unidad 3 :  Época colonial española</vt:lpstr>
      <vt:lpstr>Cuál es la historia? Calentamiento</vt:lpstr>
      <vt:lpstr>Calentamiento:  Sigue las instrucciones para completar tu calentamiento</vt:lpstr>
      <vt:lpstr>Comparte con la clase</vt:lpstr>
      <vt:lpstr>Pregunta esencial</vt:lpstr>
      <vt:lpstr>En la lección de hoy...</vt:lpstr>
      <vt:lpstr>Cuál es la historia?  Lección</vt:lpstr>
      <vt:lpstr>Instrucciones para la lección</vt:lpstr>
      <vt:lpstr>Desglosando cada lectura</vt:lpstr>
      <vt:lpstr>Lee y toma nota</vt:lpstr>
      <vt:lpstr>Comparte un tema con la clase</vt:lpstr>
      <vt:lpstr>1) El Sistema de Presidio de Misión</vt:lpstr>
      <vt:lpstr>2) El Sistema de Presidios de Misión en Texas</vt:lpstr>
      <vt:lpstr>3) Los apaches y comanches en Texas</vt:lpstr>
      <vt:lpstr>4) La compra de Luisiana 1803</vt:lpstr>
      <vt:lpstr>5) La Guerra de Independencia de México 1810 - 1821</vt:lpstr>
      <vt:lpstr>6) Los filibusteros en Texas</vt:lpstr>
      <vt:lpstr>7) Un nuevo país: Los Estados Unidos Mexicanos</vt:lpstr>
      <vt:lpstr>Cuál es la historia? Billete de salida</vt:lpstr>
      <vt:lpstr>Billete de salida:  Sigue las instrucciones para completar tu calentamiento</vt:lpstr>
      <vt:lpstr>Comparte con la clase2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11</cp:revision>
  <dcterms:created xsi:type="dcterms:W3CDTF">2024-10-15T20:03:35Z</dcterms:created>
  <dcterms:modified xsi:type="dcterms:W3CDTF">2025-11-25T20:00:22Z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