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12" r:id="rId5"/>
    <p:sldMasterId id="2147483724" r:id="rId6"/>
  </p:sldMasterIdLst>
  <p:notesMasterIdLst>
    <p:notesMasterId r:id="rId19"/>
  </p:notesMasterIdLst>
  <p:sldIdLst>
    <p:sldId id="326" r:id="rId7"/>
    <p:sldId id="331" r:id="rId8"/>
    <p:sldId id="332" r:id="rId9"/>
    <p:sldId id="333" r:id="rId10"/>
    <p:sldId id="334" r:id="rId11"/>
    <p:sldId id="339" r:id="rId12"/>
    <p:sldId id="340" r:id="rId13"/>
    <p:sldId id="342" r:id="rId14"/>
    <p:sldId id="341" r:id="rId15"/>
    <p:sldId id="345" r:id="rId16"/>
    <p:sldId id="343" r:id="rId17"/>
    <p:sldId id="3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4A0D7-EA41-4F2E-BDE6-CA960302D572}" v="52" dt="2025-12-10T03:00:55.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10T03:01:01.986" v="43" actId="115"/>
      <pc:docMkLst>
        <pc:docMk/>
      </pc:docMkLst>
      <pc:sldChg chg="modSp mod">
        <pc:chgData name="Wilkinson, Ulises" userId="aece8d85-eb83-4e23-bf28-c30077cba893" providerId="ADAL" clId="{884F47B1-B553-4192-9126-1C112833296C}" dt="2025-12-10T02:54:28.492" v="1" actId="20577"/>
        <pc:sldMkLst>
          <pc:docMk/>
          <pc:sldMk cId="3913084798" sldId="326"/>
        </pc:sldMkLst>
        <pc:spChg chg="mod">
          <ac:chgData name="Wilkinson, Ulises" userId="aece8d85-eb83-4e23-bf28-c30077cba893" providerId="ADAL" clId="{884F47B1-B553-4192-9126-1C112833296C}" dt="2025-12-10T02:54:20.126" v="0" actId="27636"/>
          <ac:spMkLst>
            <pc:docMk/>
            <pc:sldMk cId="3913084798" sldId="326"/>
            <ac:spMk id="2" creationId="{67C0AF97-B1C7-ACDC-AA84-18DD3E14F324}"/>
          </ac:spMkLst>
        </pc:spChg>
        <pc:spChg chg="mod">
          <ac:chgData name="Wilkinson, Ulises" userId="aece8d85-eb83-4e23-bf28-c30077cba893" providerId="ADAL" clId="{884F47B1-B553-4192-9126-1C112833296C}" dt="2025-12-10T02:54:28.492" v="1" actId="20577"/>
          <ac:spMkLst>
            <pc:docMk/>
            <pc:sldMk cId="3913084798" sldId="326"/>
            <ac:spMk id="3" creationId="{DE5E7D88-B411-0667-9CA2-7DAF8B9F01D0}"/>
          </ac:spMkLst>
        </pc:spChg>
      </pc:sldChg>
      <pc:sldChg chg="modSp mod">
        <pc:chgData name="Wilkinson, Ulises" userId="aece8d85-eb83-4e23-bf28-c30077cba893" providerId="ADAL" clId="{884F47B1-B553-4192-9126-1C112833296C}" dt="2025-12-10T02:55:50.968" v="6" actId="255"/>
        <pc:sldMkLst>
          <pc:docMk/>
          <pc:sldMk cId="3840677025" sldId="331"/>
        </pc:sldMkLst>
        <pc:spChg chg="mod">
          <ac:chgData name="Wilkinson, Ulises" userId="aece8d85-eb83-4e23-bf28-c30077cba893" providerId="ADAL" clId="{884F47B1-B553-4192-9126-1C112833296C}" dt="2025-12-10T02:54:47.806" v="3" actId="255"/>
          <ac:spMkLst>
            <pc:docMk/>
            <pc:sldMk cId="3840677025" sldId="331"/>
            <ac:spMk id="2" creationId="{36B42A4E-4727-C868-B633-69B1B7D7E12C}"/>
          </ac:spMkLst>
        </pc:spChg>
        <pc:spChg chg="mod">
          <ac:chgData name="Wilkinson, Ulises" userId="aece8d85-eb83-4e23-bf28-c30077cba893" providerId="ADAL" clId="{884F47B1-B553-4192-9126-1C112833296C}" dt="2025-12-10T02:55:50.968" v="6" actId="255"/>
          <ac:spMkLst>
            <pc:docMk/>
            <pc:sldMk cId="3840677025" sldId="331"/>
            <ac:spMk id="3" creationId="{B28AF96A-5CC1-D8F5-796F-37BCDCB77B76}"/>
          </ac:spMkLst>
        </pc:spChg>
      </pc:sldChg>
      <pc:sldChg chg="modSp mod">
        <pc:chgData name="Wilkinson, Ulises" userId="aece8d85-eb83-4e23-bf28-c30077cba893" providerId="ADAL" clId="{884F47B1-B553-4192-9126-1C112833296C}" dt="2025-12-10T02:56:14.887" v="9" actId="20577"/>
        <pc:sldMkLst>
          <pc:docMk/>
          <pc:sldMk cId="1402913147" sldId="333"/>
        </pc:sldMkLst>
        <pc:spChg chg="mod">
          <ac:chgData name="Wilkinson, Ulises" userId="aece8d85-eb83-4e23-bf28-c30077cba893" providerId="ADAL" clId="{884F47B1-B553-4192-9126-1C112833296C}" dt="2025-12-10T02:56:03.108" v="7" actId="27636"/>
          <ac:spMkLst>
            <pc:docMk/>
            <pc:sldMk cId="1402913147" sldId="333"/>
            <ac:spMk id="2" creationId="{0A3BEE04-4757-C2F5-C482-47D8F8A292CD}"/>
          </ac:spMkLst>
        </pc:spChg>
        <pc:spChg chg="mod">
          <ac:chgData name="Wilkinson, Ulises" userId="aece8d85-eb83-4e23-bf28-c30077cba893" providerId="ADAL" clId="{884F47B1-B553-4192-9126-1C112833296C}" dt="2025-12-10T02:56:14.887" v="9" actId="20577"/>
          <ac:spMkLst>
            <pc:docMk/>
            <pc:sldMk cId="1402913147" sldId="333"/>
            <ac:spMk id="3" creationId="{C6972DD2-9631-36AD-15F5-1E1A9FB07975}"/>
          </ac:spMkLst>
        </pc:spChg>
      </pc:sldChg>
      <pc:sldChg chg="modSp mod">
        <pc:chgData name="Wilkinson, Ulises" userId="aece8d85-eb83-4e23-bf28-c30077cba893" providerId="ADAL" clId="{884F47B1-B553-4192-9126-1C112833296C}" dt="2025-12-10T02:57:01.659" v="19" actId="114"/>
        <pc:sldMkLst>
          <pc:docMk/>
          <pc:sldMk cId="1980830845" sldId="334"/>
        </pc:sldMkLst>
        <pc:spChg chg="mod">
          <ac:chgData name="Wilkinson, Ulises" userId="aece8d85-eb83-4e23-bf28-c30077cba893" providerId="ADAL" clId="{884F47B1-B553-4192-9126-1C112833296C}" dt="2025-12-10T02:56:41.777" v="12" actId="27636"/>
          <ac:spMkLst>
            <pc:docMk/>
            <pc:sldMk cId="1980830845" sldId="334"/>
            <ac:spMk id="2" creationId="{C6A6384D-8638-DF6D-AE9F-F5B475FA0ACB}"/>
          </ac:spMkLst>
        </pc:spChg>
        <pc:spChg chg="mod">
          <ac:chgData name="Wilkinson, Ulises" userId="aece8d85-eb83-4e23-bf28-c30077cba893" providerId="ADAL" clId="{884F47B1-B553-4192-9126-1C112833296C}" dt="2025-12-10T02:57:01.659" v="19" actId="114"/>
          <ac:spMkLst>
            <pc:docMk/>
            <pc:sldMk cId="1980830845" sldId="334"/>
            <ac:spMk id="3" creationId="{546FC1A7-A711-E44B-2B9F-92E44778AF23}"/>
          </ac:spMkLst>
        </pc:spChg>
      </pc:sldChg>
      <pc:sldChg chg="modSp mod">
        <pc:chgData name="Wilkinson, Ulises" userId="aece8d85-eb83-4e23-bf28-c30077cba893" providerId="ADAL" clId="{884F47B1-B553-4192-9126-1C112833296C}" dt="2025-12-10T02:57:27.697" v="24" actId="255"/>
        <pc:sldMkLst>
          <pc:docMk/>
          <pc:sldMk cId="3428030351" sldId="339"/>
        </pc:sldMkLst>
        <pc:spChg chg="mod">
          <ac:chgData name="Wilkinson, Ulises" userId="aece8d85-eb83-4e23-bf28-c30077cba893" providerId="ADAL" clId="{884F47B1-B553-4192-9126-1C112833296C}" dt="2025-12-10T02:57:10.825" v="20" actId="27636"/>
          <ac:spMkLst>
            <pc:docMk/>
            <pc:sldMk cId="3428030351" sldId="339"/>
            <ac:spMk id="2" creationId="{33F4DF1A-8422-656A-9593-A4C896F77302}"/>
          </ac:spMkLst>
        </pc:spChg>
        <pc:spChg chg="mod">
          <ac:chgData name="Wilkinson, Ulises" userId="aece8d85-eb83-4e23-bf28-c30077cba893" providerId="ADAL" clId="{884F47B1-B553-4192-9126-1C112833296C}" dt="2025-12-10T02:57:18.756" v="21"/>
          <ac:spMkLst>
            <pc:docMk/>
            <pc:sldMk cId="3428030351" sldId="339"/>
            <ac:spMk id="4" creationId="{09679029-FC81-0FDE-584C-C1B87EF0D555}"/>
          </ac:spMkLst>
        </pc:spChg>
        <pc:spChg chg="mod">
          <ac:chgData name="Wilkinson, Ulises" userId="aece8d85-eb83-4e23-bf28-c30077cba893" providerId="ADAL" clId="{884F47B1-B553-4192-9126-1C112833296C}" dt="2025-12-10T02:57:27.697" v="24" actId="255"/>
          <ac:spMkLst>
            <pc:docMk/>
            <pc:sldMk cId="3428030351" sldId="339"/>
            <ac:spMk id="5" creationId="{53FC82FC-26BE-6698-6E13-8EB9CAD03032}"/>
          </ac:spMkLst>
        </pc:spChg>
      </pc:sldChg>
      <pc:sldChg chg="modSp mod">
        <pc:chgData name="Wilkinson, Ulises" userId="aece8d85-eb83-4e23-bf28-c30077cba893" providerId="ADAL" clId="{884F47B1-B553-4192-9126-1C112833296C}" dt="2025-12-10T02:58:02.032" v="27" actId="255"/>
        <pc:sldMkLst>
          <pc:docMk/>
          <pc:sldMk cId="2017276103" sldId="340"/>
        </pc:sldMkLst>
        <pc:spChg chg="mod">
          <ac:chgData name="Wilkinson, Ulises" userId="aece8d85-eb83-4e23-bf28-c30077cba893" providerId="ADAL" clId="{884F47B1-B553-4192-9126-1C112833296C}" dt="2025-12-10T02:57:31.975" v="25" actId="27636"/>
          <ac:spMkLst>
            <pc:docMk/>
            <pc:sldMk cId="2017276103" sldId="340"/>
            <ac:spMk id="2" creationId="{82ECC3AC-A16B-EC1F-F7CD-625315CCE0BA}"/>
          </ac:spMkLst>
        </pc:spChg>
        <pc:spChg chg="mod">
          <ac:chgData name="Wilkinson, Ulises" userId="aece8d85-eb83-4e23-bf28-c30077cba893" providerId="ADAL" clId="{884F47B1-B553-4192-9126-1C112833296C}" dt="2025-12-10T02:58:02.032" v="27" actId="255"/>
          <ac:spMkLst>
            <pc:docMk/>
            <pc:sldMk cId="2017276103" sldId="340"/>
            <ac:spMk id="5" creationId="{E143B4C3-1DEC-EEB0-9C47-A0267886A573}"/>
          </ac:spMkLst>
        </pc:spChg>
      </pc:sldChg>
      <pc:sldChg chg="modSp mod">
        <pc:chgData name="Wilkinson, Ulises" userId="aece8d85-eb83-4e23-bf28-c30077cba893" providerId="ADAL" clId="{884F47B1-B553-4192-9126-1C112833296C}" dt="2025-12-10T02:58:48.372" v="31"/>
        <pc:sldMkLst>
          <pc:docMk/>
          <pc:sldMk cId="2400932683" sldId="342"/>
        </pc:sldMkLst>
        <pc:spChg chg="mod">
          <ac:chgData name="Wilkinson, Ulises" userId="aece8d85-eb83-4e23-bf28-c30077cba893" providerId="ADAL" clId="{884F47B1-B553-4192-9126-1C112833296C}" dt="2025-12-10T02:58:25.235" v="30" actId="255"/>
          <ac:spMkLst>
            <pc:docMk/>
            <pc:sldMk cId="2400932683" sldId="342"/>
            <ac:spMk id="2" creationId="{C6A6384D-8638-DF6D-AE9F-F5B475FA0ACB}"/>
          </ac:spMkLst>
        </pc:spChg>
        <pc:spChg chg="mod">
          <ac:chgData name="Wilkinson, Ulises" userId="aece8d85-eb83-4e23-bf28-c30077cba893" providerId="ADAL" clId="{884F47B1-B553-4192-9126-1C112833296C}" dt="2025-12-10T02:58:48.372" v="31"/>
          <ac:spMkLst>
            <pc:docMk/>
            <pc:sldMk cId="2400932683" sldId="342"/>
            <ac:spMk id="4" creationId="{B7A0D779-B9FE-1A1B-109F-E933D313E599}"/>
          </ac:spMkLst>
        </pc:spChg>
      </pc:sldChg>
      <pc:sldChg chg="modSp mod">
        <pc:chgData name="Wilkinson, Ulises" userId="aece8d85-eb83-4e23-bf28-c30077cba893" providerId="ADAL" clId="{884F47B1-B553-4192-9126-1C112833296C}" dt="2025-12-10T03:00:33.606" v="39" actId="255"/>
        <pc:sldMkLst>
          <pc:docMk/>
          <pc:sldMk cId="2941199288" sldId="343"/>
        </pc:sldMkLst>
        <pc:spChg chg="mod">
          <ac:chgData name="Wilkinson, Ulises" userId="aece8d85-eb83-4e23-bf28-c30077cba893" providerId="ADAL" clId="{884F47B1-B553-4192-9126-1C112833296C}" dt="2025-12-10T02:59:44.628" v="33" actId="255"/>
          <ac:spMkLst>
            <pc:docMk/>
            <pc:sldMk cId="2941199288" sldId="343"/>
            <ac:spMk id="2" creationId="{88D8C687-24CA-580A-2925-B7ACA18483A1}"/>
          </ac:spMkLst>
        </pc:spChg>
        <pc:spChg chg="mod">
          <ac:chgData name="Wilkinson, Ulises" userId="aece8d85-eb83-4e23-bf28-c30077cba893" providerId="ADAL" clId="{884F47B1-B553-4192-9126-1C112833296C}" dt="2025-12-10T03:00:33.606" v="39" actId="255"/>
          <ac:spMkLst>
            <pc:docMk/>
            <pc:sldMk cId="2941199288" sldId="343"/>
            <ac:spMk id="3" creationId="{9434C95F-9ED7-0FBC-2586-15E05CE003BF}"/>
          </ac:spMkLst>
        </pc:spChg>
      </pc:sldChg>
      <pc:sldChg chg="modSp mod">
        <pc:chgData name="Wilkinson, Ulises" userId="aece8d85-eb83-4e23-bf28-c30077cba893" providerId="ADAL" clId="{884F47B1-B553-4192-9126-1C112833296C}" dt="2025-12-10T03:01:01.986" v="43" actId="115"/>
        <pc:sldMkLst>
          <pc:docMk/>
          <pc:sldMk cId="44374723" sldId="344"/>
        </pc:sldMkLst>
        <pc:spChg chg="mod">
          <ac:chgData name="Wilkinson, Ulises" userId="aece8d85-eb83-4e23-bf28-c30077cba893" providerId="ADAL" clId="{884F47B1-B553-4192-9126-1C112833296C}" dt="2025-12-10T03:01:01.986" v="43" actId="115"/>
          <ac:spMkLst>
            <pc:docMk/>
            <pc:sldMk cId="44374723" sldId="344"/>
            <ac:spMk id="3" creationId="{E6A2D9C4-F1FC-DC04-2B32-8F9E6B1044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3BD67-4061-4C47-A1FB-E21D587E376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1B538-EEAD-4648-BDC7-EC4A49A96BE1}" type="slidenum">
              <a:rPr lang="en-US" smtClean="0"/>
              <a:t>‹#›</a:t>
            </a:fld>
            <a:endParaRPr lang="en-US"/>
          </a:p>
        </p:txBody>
      </p:sp>
    </p:spTree>
    <p:extLst>
      <p:ext uri="{BB962C8B-B14F-4D97-AF65-F5344CB8AC3E}">
        <p14:creationId xmlns:p14="http://schemas.microsoft.com/office/powerpoint/2010/main" val="304633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5995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028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028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Raba, Ernst Wilhelm, 1874-1951. [The Alamo illustration], photograph, Date Unknown; (</a:t>
            </a:r>
            <a:r>
              <a:rPr lang="en-US" sz="1800" b="0" i="0" u="none" strike="noStrike" dirty="0">
                <a:solidFill>
                  <a:srgbClr val="0277BD"/>
                </a:solidFill>
                <a:effectLst/>
                <a:latin typeface="Arial" panose="020B0604020202020204" pitchFamily="34" charset="0"/>
                <a:hlinkClick r:id="rId3"/>
              </a:rPr>
              <a:t>https://texashistory.unt.edu/ark:/67531/metapth459953/</a:t>
            </a:r>
            <a:r>
              <a:rPr lang="en-US" sz="1800" b="0" i="0" u="none" strike="noStrike" dirty="0">
                <a:solidFill>
                  <a:srgbClr val="757575"/>
                </a:solidFill>
                <a:effectLst/>
                <a:latin typeface="Arial" panose="020B0604020202020204" pitchFamily="34" charset="0"/>
              </a:rPr>
              <a:t>: accessed February 18,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San Antonio Conservation Society.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"The Alamo", map, Date Unknown;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https://texashistory.unt.edu/ark:/67531/metapth30285/</a:t>
            </a:r>
            <a:r>
              <a:rPr lang="en-US" sz="1800" dirty="0">
                <a:effectLst/>
                <a:latin typeface="Gotham Book"/>
                <a:ea typeface="Times New Roman" panose="02020603050405020304" pitchFamily="18" charset="0"/>
                <a:cs typeface="Times New Roman" panose="02020603050405020304" pitchFamily="18" charset="0"/>
              </a:rPr>
              <a:t>: accessed March 21, 2025),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Star of the Republic Museum.</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A1B538-EEAD-4648-BDC7-EC4A49A96BE1}" type="slidenum">
              <a:rPr lang="en-US" smtClean="0"/>
              <a:t>6</a:t>
            </a:fld>
            <a:endParaRPr lang="en-US"/>
          </a:p>
        </p:txBody>
      </p:sp>
    </p:spTree>
    <p:extLst>
      <p:ext uri="{BB962C8B-B14F-4D97-AF65-F5344CB8AC3E}">
        <p14:creationId xmlns:p14="http://schemas.microsoft.com/office/powerpoint/2010/main" val="201324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E5C6-7C88-DED3-8969-663976A96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0920F-C2E7-B213-449E-DAD1C1387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38E5E-2644-5B7A-61B3-F946492E8F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"The Alamo", map, Date Unknown;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https://texashistory.unt.edu/ark:/67531/metapth30285/</a:t>
            </a:r>
            <a:r>
              <a:rPr lang="en-US" sz="1800" dirty="0">
                <a:effectLst/>
                <a:latin typeface="Gotham Book"/>
                <a:ea typeface="Times New Roman" panose="02020603050405020304" pitchFamily="18" charset="0"/>
                <a:cs typeface="Times New Roman" panose="02020603050405020304" pitchFamily="18" charset="0"/>
              </a:rPr>
              <a:t>: accessed March 21, 2025),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Star of the Republic Museum.</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7334FAB-513F-A81D-C7D2-EBFEB48C7196}"/>
              </a:ext>
            </a:extLst>
          </p:cNvPr>
          <p:cNvSpPr>
            <a:spLocks noGrp="1"/>
          </p:cNvSpPr>
          <p:nvPr>
            <p:ph type="sldNum" sz="quarter" idx="5"/>
          </p:nvPr>
        </p:nvSpPr>
        <p:spPr/>
        <p:txBody>
          <a:bodyPr/>
          <a:lstStyle/>
          <a:p>
            <a:fld id="{F3A1B538-EEAD-4648-BDC7-EC4A49A96BE1}" type="slidenum">
              <a:rPr lang="en-US" smtClean="0"/>
              <a:t>7</a:t>
            </a:fld>
            <a:endParaRPr lang="en-US"/>
          </a:p>
        </p:txBody>
      </p:sp>
    </p:spTree>
    <p:extLst>
      <p:ext uri="{BB962C8B-B14F-4D97-AF65-F5344CB8AC3E}">
        <p14:creationId xmlns:p14="http://schemas.microsoft.com/office/powerpoint/2010/main" val="23317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Storyboard Example of the Siege of the Alamo. </a:t>
            </a:r>
            <a:r>
              <a:rPr lang="en-US"/>
              <a:t>Illustrated by Courtney </a:t>
            </a:r>
            <a:r>
              <a:rPr lang="en-US" dirty="0"/>
              <a:t>Abubakar. Texas History for Teachers. The University of North Texas.</a:t>
            </a:r>
          </a:p>
        </p:txBody>
      </p:sp>
      <p:sp>
        <p:nvSpPr>
          <p:cNvPr id="4" name="Slide Number Placeholder 3"/>
          <p:cNvSpPr>
            <a:spLocks noGrp="1"/>
          </p:cNvSpPr>
          <p:nvPr>
            <p:ph type="sldNum" sz="quarter" idx="5"/>
          </p:nvPr>
        </p:nvSpPr>
        <p:spPr/>
        <p:txBody>
          <a:bodyPr/>
          <a:lstStyle/>
          <a:p>
            <a:fld id="{F3A1B538-EEAD-4648-BDC7-EC4A49A96BE1}" type="slidenum">
              <a:rPr lang="en-US" smtClean="0"/>
              <a:t>9</a:t>
            </a:fld>
            <a:endParaRPr lang="en-US"/>
          </a:p>
        </p:txBody>
      </p:sp>
    </p:spTree>
    <p:extLst>
      <p:ext uri="{BB962C8B-B14F-4D97-AF65-F5344CB8AC3E}">
        <p14:creationId xmlns:p14="http://schemas.microsoft.com/office/powerpoint/2010/main" val="6285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6119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2346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65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8250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4276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3928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088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9015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4423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59344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0227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9594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7922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43480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10753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9860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50246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3169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72046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94124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744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842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098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64191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98673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2442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9372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1744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3129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8077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052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510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7651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7641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8061892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354503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1026" name="Picture 2" descr="Artwork depicting the Alamo in the 1800s. The facade of the chapel that is best known today stands in the distance, though its roof is damaged. A low  brick wall comprised of small rooms runds perpendicular away from the chapel. There is a small doorway in this part of the wall. On the opposite side of the Alamo is a taller two-story structure with small rooms on the top and bottom, leading away from the Alamo. The ground is open field and there are trees in the background.  ">
            <a:extLst>
              <a:ext uri="{FF2B5EF4-FFF2-40B4-BE49-F238E27FC236}">
                <a16:creationId xmlns:a16="http://schemas.microsoft.com/office/drawing/2014/main" id="{2BF1B2F1-0399-93C5-B56C-F39634BD3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6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83337" y="1351949"/>
            <a:ext cx="3905203" cy="2738530"/>
          </a:xfrm>
        </p:spPr>
        <p:txBody>
          <a:bodyPr anchor="t">
            <a:normAutofit fontScale="90000"/>
          </a:bodyPr>
          <a:lstStyle/>
          <a:p>
            <a:r>
              <a:rPr lang="en-US" i="1" dirty="0">
                <a:solidFill>
                  <a:schemeClr val="accent1">
                    <a:lumMod val="40000"/>
                    <a:lumOff val="60000"/>
                  </a:schemeClr>
                </a:solidFill>
                <a:latin typeface="Gotham Book"/>
              </a:rPr>
              <a:t>Unidad</a:t>
            </a:r>
            <a:r>
              <a:rPr lang="en-US" b="1" i="1" dirty="0">
                <a:solidFill>
                  <a:schemeClr val="accent1">
                    <a:lumMod val="40000"/>
                    <a:lumOff val="60000"/>
                  </a:schemeClr>
                </a:solidFill>
                <a:latin typeface="Gotham Book"/>
              </a:rPr>
              <a:t> 5: </a:t>
            </a:r>
            <a:br>
              <a:rPr lang="en-US" b="1" i="1" dirty="0">
                <a:latin typeface="Gotham Book"/>
              </a:rPr>
            </a:br>
            <a:r>
              <a:rPr lang="en-US" i="1" dirty="0">
                <a:latin typeface="Gotham Book"/>
              </a:rPr>
              <a:t>La </a:t>
            </a:r>
            <a:r>
              <a:rPr lang="en-US" i="1" dirty="0" err="1">
                <a:latin typeface="Gotham Book"/>
              </a:rPr>
              <a:t>Revolución</a:t>
            </a:r>
            <a:r>
              <a:rPr lang="en-US" i="1" dirty="0">
                <a:latin typeface="Gotham Book"/>
              </a:rPr>
              <a:t> de Texas</a:t>
            </a:r>
            <a:endParaRPr lang="en-US"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72189" y="4564219"/>
            <a:ext cx="3816351" cy="941832"/>
          </a:xfrm>
        </p:spPr>
        <p:txBody>
          <a:bodyPr>
            <a:noAutofit/>
          </a:bodyPr>
          <a:lstStyle/>
          <a:p>
            <a:r>
              <a:rPr lang="en-US" sz="2800" i="1" dirty="0" err="1">
                <a:solidFill>
                  <a:schemeClr val="accent1">
                    <a:lumMod val="40000"/>
                    <a:lumOff val="60000"/>
                  </a:schemeClr>
                </a:solidFill>
                <a:latin typeface="Gotham book"/>
              </a:rPr>
              <a:t>Lección</a:t>
            </a:r>
            <a:r>
              <a:rPr lang="en-US" sz="2800" i="1" dirty="0">
                <a:solidFill>
                  <a:schemeClr val="accent1">
                    <a:lumMod val="40000"/>
                    <a:lumOff val="60000"/>
                  </a:schemeClr>
                </a:solidFill>
                <a:latin typeface="Gotham book"/>
              </a:rPr>
              <a:t> de EXTENSIÓN:</a:t>
            </a:r>
          </a:p>
          <a:p>
            <a:r>
              <a:rPr lang="en-US" sz="2800" i="1" dirty="0">
                <a:latin typeface="Gotham book"/>
              </a:rPr>
              <a:t>El </a:t>
            </a:r>
            <a:r>
              <a:rPr lang="en-US" sz="2800" i="1" dirty="0" err="1">
                <a:latin typeface="Gotham book"/>
              </a:rPr>
              <a:t>Álamo</a:t>
            </a:r>
            <a:endParaRPr lang="en-US" sz="2800" b="1" i="1" dirty="0">
              <a:latin typeface="Gotham book"/>
            </a:endParaRPr>
          </a:p>
        </p:txBody>
      </p:sp>
      <p:cxnSp>
        <p:nvCxnSpPr>
          <p:cNvPr id="1035" name="Straight Connector 1034">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847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007C14-20D6-EE58-E9BD-BF73F2A1F5B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43AD85-D7B1-1D4A-A2EE-F68047339CA1}"/>
              </a:ext>
            </a:extLst>
          </p:cNvPr>
          <p:cNvSpPr txBox="1">
            <a:spLocks noGrp="1"/>
          </p:cNvSpPr>
          <p:nvPr>
            <p:ph type="title" idx="4294967295"/>
          </p:nvPr>
        </p:nvSpPr>
        <p:spPr>
          <a:xfrm>
            <a:off x="1688296" y="535576"/>
            <a:ext cx="10068275" cy="99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err="1">
                <a:latin typeface="Gotham Medium"/>
              </a:rPr>
              <a:t>Opción</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2: </a:t>
            </a:r>
            <a:r>
              <a:rPr lang="es-ES" sz="5400" b="1" dirty="0">
                <a:solidFill>
                  <a:srgbClr val="0070C0"/>
                </a:solidFill>
                <a:latin typeface="Gotham Medium"/>
              </a:rPr>
              <a:t>Crear una colección de entradas de concierto</a:t>
            </a:r>
            <a:endParaRPr kumimoji="0" lang="en-US" sz="5400" b="1" i="0" u="none" strike="noStrike" kern="1200" cap="none" spc="0" normalizeH="0" baseline="0" noProof="0" dirty="0">
              <a:ln>
                <a:noFill/>
              </a:ln>
              <a:solidFill>
                <a:srgbClr val="0070C0"/>
              </a:solidFill>
              <a:effectLst/>
              <a:uLnTx/>
              <a:uFillTx/>
              <a:latin typeface="Gotham Medium"/>
              <a:ea typeface="+mj-ea"/>
              <a:cs typeface="+mj-cs"/>
            </a:endParaRPr>
          </a:p>
        </p:txBody>
      </p:sp>
      <p:sp>
        <p:nvSpPr>
          <p:cNvPr id="7" name="TextBox 6">
            <a:extLst>
              <a:ext uri="{FF2B5EF4-FFF2-40B4-BE49-F238E27FC236}">
                <a16:creationId xmlns:a16="http://schemas.microsoft.com/office/drawing/2014/main" id="{1CD5D0C1-B080-A7EB-B5BD-7A16B0C2F014}"/>
              </a:ext>
            </a:extLst>
          </p:cNvPr>
          <p:cNvSpPr txBox="1"/>
          <p:nvPr/>
        </p:nvSpPr>
        <p:spPr>
          <a:xfrm>
            <a:off x="2307772" y="1534886"/>
            <a:ext cx="8523514" cy="1077218"/>
          </a:xfrm>
          <a:prstGeom prst="rect">
            <a:avLst/>
          </a:prstGeom>
          <a:noFill/>
        </p:spPr>
        <p:txBody>
          <a:bodyPr wrap="square" rtlCol="0">
            <a:spAutoFit/>
          </a:bodyPr>
          <a:lstStyle/>
          <a:p>
            <a:pPr algn="ctr"/>
            <a:r>
              <a:rPr lang="es-ES" sz="3200" dirty="0">
                <a:latin typeface="Gotham Book"/>
              </a:rPr>
              <a:t>Lee la explicación de la actividad del Diario en la segunda página de tu hoja de trabajo</a:t>
            </a:r>
            <a:r>
              <a:rPr lang="en-US" sz="3200" dirty="0">
                <a:latin typeface="Gotham Book"/>
              </a:rPr>
              <a:t>.</a:t>
            </a:r>
          </a:p>
        </p:txBody>
      </p:sp>
      <p:sp>
        <p:nvSpPr>
          <p:cNvPr id="3" name="Rectangle 2">
            <a:extLst>
              <a:ext uri="{FF2B5EF4-FFF2-40B4-BE49-F238E27FC236}">
                <a16:creationId xmlns:a16="http://schemas.microsoft.com/office/drawing/2014/main" id="{69BFB9D8-DF9E-0580-C838-CBE1102A33C4}"/>
              </a:ext>
            </a:extLst>
          </p:cNvPr>
          <p:cNvSpPr/>
          <p:nvPr/>
        </p:nvSpPr>
        <p:spPr>
          <a:xfrm>
            <a:off x="2046515" y="2873829"/>
            <a:ext cx="9590314" cy="3331027"/>
          </a:xfrm>
          <a:prstGeom prst="rect">
            <a:avLst/>
          </a:prstGeom>
          <a:solidFill>
            <a:srgbClr val="FEFBCE"/>
          </a:solid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1B1B1B"/>
                </a:solidFill>
                <a:latin typeface="Lucida Calligraphy" panose="03010101010101010101" pitchFamily="66" charset="0"/>
              </a:rPr>
              <a:t>Marzo 1, 1836</a:t>
            </a:r>
          </a:p>
          <a:p>
            <a:endParaRPr lang="en-US" sz="2800" dirty="0">
              <a:solidFill>
                <a:srgbClr val="1B1B1B"/>
              </a:solidFill>
              <a:latin typeface="Lucida Calligraphy" panose="03010101010101010101" pitchFamily="66" charset="0"/>
            </a:endParaRPr>
          </a:p>
          <a:p>
            <a:r>
              <a:rPr lang="es-ES" sz="2800" dirty="0">
                <a:solidFill>
                  <a:srgbClr val="1B1B1B"/>
                </a:solidFill>
                <a:latin typeface="Lucida Calligraphy" panose="03010101010101010101" pitchFamily="66" charset="0"/>
              </a:rPr>
              <a:t>Tuvimos una gran sorpresa esta noche cuando pensamos que estábamos siendo atacados... ¡Resulta que eran refuerzos de Gonzales! No es ni de lejos suficiente, pero es un comienzo. Tengo que creer que vendrán más</a:t>
            </a:r>
            <a:r>
              <a:rPr lang="en-US" sz="2800" dirty="0">
                <a:solidFill>
                  <a:srgbClr val="1B1B1B"/>
                </a:solidFill>
                <a:latin typeface="Lucida Calligraphy" panose="03010101010101010101" pitchFamily="66" charset="0"/>
              </a:rPr>
              <a:t>!</a:t>
            </a:r>
          </a:p>
        </p:txBody>
      </p:sp>
    </p:spTree>
    <p:extLst>
      <p:ext uri="{BB962C8B-B14F-4D97-AF65-F5344CB8AC3E}">
        <p14:creationId xmlns:p14="http://schemas.microsoft.com/office/powerpoint/2010/main" val="71827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CC6A43-D195-B404-54CF-D71D2E17897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D8C687-24CA-580A-2925-B7ACA18483A1}"/>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Billete</a:t>
            </a:r>
            <a:r>
              <a:rPr lang="en-US" sz="4500" b="1" dirty="0">
                <a:latin typeface="Gotham Medium"/>
              </a:rPr>
              <a:t> de </a:t>
            </a:r>
            <a:r>
              <a:rPr lang="en-US" sz="4500" b="1" dirty="0" err="1">
                <a:latin typeface="Gotham Medium"/>
              </a:rPr>
              <a:t>salida</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ticket de salida</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9434C95F-9ED7-0FBC-2586-15E05CE003BF}"/>
              </a:ext>
            </a:extLst>
          </p:cNvPr>
          <p:cNvSpPr txBox="1"/>
          <p:nvPr/>
        </p:nvSpPr>
        <p:spPr>
          <a:xfrm>
            <a:off x="3374570" y="1513114"/>
            <a:ext cx="4539343" cy="5324535"/>
          </a:xfrm>
          <a:prstGeom prst="rect">
            <a:avLst/>
          </a:prstGeom>
          <a:noFill/>
        </p:spPr>
        <p:txBody>
          <a:bodyPr wrap="square" rtlCol="0">
            <a:spAutoFit/>
          </a:bodyPr>
          <a:lstStyle/>
          <a:p>
            <a:pPr marL="285750" lvl="0" indent="-285750">
              <a:buFont typeface="Arial" panose="020B0604020202020204" pitchFamily="34" charset="0"/>
              <a:buChar char="•"/>
              <a:defRPr/>
            </a:pPr>
            <a:r>
              <a:rPr lang="es-ES" sz="3400" dirty="0">
                <a:solidFill>
                  <a:srgbClr val="FF0000"/>
                </a:solidFill>
                <a:latin typeface="Gotham Book"/>
              </a:rPr>
              <a:t>Lee el extracto de un artículo sobre el Álamo de un periódico de Texas en 1836</a:t>
            </a:r>
            <a:r>
              <a:rPr kumimoji="0" lang="en-US" sz="3400" b="0" i="0" u="none" strike="noStrike" kern="1200" cap="none" spc="0" normalizeH="0" baseline="0" noProof="0" dirty="0">
                <a:ln>
                  <a:noFill/>
                </a:ln>
                <a:solidFill>
                  <a:srgbClr val="FF0000"/>
                </a:solidFill>
                <a:effectLst/>
                <a:uLnTx/>
                <a:uFillTx/>
                <a:latin typeface="Gotham Book"/>
                <a:ea typeface="+mn-ea"/>
                <a:cs typeface="+mn-cs"/>
              </a:rPr>
              <a:t>.</a:t>
            </a:r>
          </a:p>
          <a:p>
            <a:pPr marL="285750" lvl="0" indent="-285750">
              <a:buFont typeface="Arial" panose="020B0604020202020204" pitchFamily="34" charset="0"/>
              <a:buChar char="•"/>
              <a:defRPr/>
            </a:pPr>
            <a:r>
              <a:rPr lang="es-ES" sz="3400" dirty="0">
                <a:solidFill>
                  <a:srgbClr val="0070C0"/>
                </a:solidFill>
                <a:latin typeface="Gotham Book"/>
              </a:rPr>
              <a:t>Piensa: La información es mayormente un hecho o una opinión? Escribe tu respuesta</a:t>
            </a:r>
            <a:r>
              <a:rPr kumimoji="0" lang="en-US" sz="3400" b="0" i="0" u="none" strike="noStrike" kern="1200" cap="none" spc="0" normalizeH="0" baseline="0" noProof="0" dirty="0">
                <a:ln>
                  <a:noFill/>
                </a:ln>
                <a:solidFill>
                  <a:srgbClr val="0070C0"/>
                </a:solidFill>
                <a:effectLst/>
                <a:uLnTx/>
                <a:uFillTx/>
                <a:latin typeface="Gotham Book"/>
                <a:ea typeface="+mn-ea"/>
                <a:cs typeface="+mn-cs"/>
              </a:rPr>
              <a:t>.</a:t>
            </a:r>
          </a:p>
          <a:p>
            <a:pPr marL="285750" lvl="0" indent="-285750">
              <a:buFont typeface="Arial" panose="020B0604020202020204" pitchFamily="34" charset="0"/>
              <a:buChar char="•"/>
              <a:defRPr/>
            </a:pPr>
            <a:r>
              <a:rPr lang="en-US" sz="3400" dirty="0" err="1">
                <a:solidFill>
                  <a:srgbClr val="7030A0"/>
                </a:solidFill>
                <a:latin typeface="Gotham Book"/>
              </a:rPr>
              <a:t>Comparte</a:t>
            </a:r>
            <a:r>
              <a:rPr lang="en-US" sz="3400" dirty="0">
                <a:solidFill>
                  <a:srgbClr val="7030A0"/>
                </a:solidFill>
                <a:latin typeface="Gotham Book"/>
              </a:rPr>
              <a:t> con </a:t>
            </a:r>
            <a:r>
              <a:rPr lang="en-US" sz="3400" dirty="0" err="1">
                <a:solidFill>
                  <a:srgbClr val="7030A0"/>
                </a:solidFill>
                <a:latin typeface="Gotham Book"/>
              </a:rPr>
              <a:t>una</a:t>
            </a:r>
            <a:r>
              <a:rPr lang="en-US" sz="3400" dirty="0">
                <a:solidFill>
                  <a:srgbClr val="7030A0"/>
                </a:solidFill>
                <a:latin typeface="Gotham Book"/>
              </a:rPr>
              <a:t> pareja</a:t>
            </a:r>
            <a:r>
              <a:rPr kumimoji="0" lang="en-US" sz="3400" b="0" i="0" u="none" strike="noStrike" kern="1200" cap="none" spc="0" normalizeH="0" baseline="0" noProof="0" dirty="0">
                <a:ln>
                  <a:noFill/>
                </a:ln>
                <a:solidFill>
                  <a:srgbClr val="7030A0"/>
                </a:solidFill>
                <a:effectLst/>
                <a:uLnTx/>
                <a:uFillTx/>
                <a:latin typeface="Gotham Book"/>
                <a:ea typeface="+mn-ea"/>
                <a:cs typeface="+mn-cs"/>
              </a:rPr>
              <a:t>. </a:t>
            </a:r>
          </a:p>
        </p:txBody>
      </p:sp>
      <p:pic>
        <p:nvPicPr>
          <p:cNvPr id="4" name="Graphic 3">
            <a:extLst>
              <a:ext uri="{FF2B5EF4-FFF2-40B4-BE49-F238E27FC236}">
                <a16:creationId xmlns:a16="http://schemas.microsoft.com/office/drawing/2014/main" id="{B7B639DB-BFB9-F7D0-57AD-E8229C292A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5772" y="1676863"/>
            <a:ext cx="1071092" cy="1071092"/>
          </a:xfrm>
          <a:prstGeom prst="rect">
            <a:avLst/>
          </a:prstGeom>
        </p:spPr>
      </p:pic>
      <p:pic>
        <p:nvPicPr>
          <p:cNvPr id="5" name="Graphic 4">
            <a:extLst>
              <a:ext uri="{FF2B5EF4-FFF2-40B4-BE49-F238E27FC236}">
                <a16:creationId xmlns:a16="http://schemas.microsoft.com/office/drawing/2014/main" id="{2C6E71DE-4500-B0C4-C63C-BCD56CF84E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7441" y="4025744"/>
            <a:ext cx="925793" cy="925793"/>
          </a:xfrm>
          <a:prstGeom prst="rect">
            <a:avLst/>
          </a:prstGeom>
        </p:spPr>
      </p:pic>
      <p:pic>
        <p:nvPicPr>
          <p:cNvPr id="6" name="Graphic 5">
            <a:extLst>
              <a:ext uri="{FF2B5EF4-FFF2-40B4-BE49-F238E27FC236}">
                <a16:creationId xmlns:a16="http://schemas.microsoft.com/office/drawing/2014/main" id="{5D11E9F4-6202-2EA3-AFC0-55B90EB2EAE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7441" y="5527842"/>
            <a:ext cx="842453" cy="842453"/>
          </a:xfrm>
          <a:prstGeom prst="rect">
            <a:avLst/>
          </a:prstGeom>
        </p:spPr>
      </p:pic>
    </p:spTree>
    <p:extLst>
      <p:ext uri="{BB962C8B-B14F-4D97-AF65-F5344CB8AC3E}">
        <p14:creationId xmlns:p14="http://schemas.microsoft.com/office/powerpoint/2010/main" val="294119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2C5126-9E34-C861-AE79-0287B51E75B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0CC4A3-A970-D456-3216-AFACECFECF1F}"/>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E6A2D9C4-F1FC-DC04-2B32-8F9E6B104487}"/>
              </a:ext>
            </a:extLst>
          </p:cNvPr>
          <p:cNvSpPr/>
          <p:nvPr/>
        </p:nvSpPr>
        <p:spPr>
          <a:xfrm>
            <a:off x="4626429" y="1175659"/>
            <a:ext cx="7130142" cy="4158342"/>
          </a:xfrm>
          <a:prstGeom prst="wedgeRoundRectCallout">
            <a:avLst>
              <a:gd name="adj1" fmla="val -67240"/>
              <a:gd name="adj2" fmla="val 330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kern="0" dirty="0">
                <a:solidFill>
                  <a:prstClr val="white"/>
                </a:solidFill>
                <a:latin typeface="Gotham Book"/>
                <a:ea typeface="Times New Roman" panose="02020603050405020304" pitchFamily="18" charset="0"/>
                <a:cs typeface="Times New Roman" panose="02020603050405020304" pitchFamily="18" charset="0"/>
              </a:rPr>
              <a:t>La información del artículo es principalmente </a:t>
            </a:r>
            <a:r>
              <a:rPr lang="es-ES" sz="4000" b="1" u="sng" kern="0" dirty="0">
                <a:solidFill>
                  <a:prstClr val="white"/>
                </a:solidFill>
                <a:latin typeface="Gotham Book"/>
                <a:ea typeface="Times New Roman" panose="02020603050405020304" pitchFamily="18" charset="0"/>
                <a:cs typeface="Times New Roman" panose="02020603050405020304" pitchFamily="18" charset="0"/>
              </a:rPr>
              <a:t>hechos</a:t>
            </a:r>
            <a:r>
              <a:rPr lang="es-ES" sz="4000" kern="0" dirty="0">
                <a:solidFill>
                  <a:prstClr val="white"/>
                </a:solidFill>
                <a:latin typeface="Gotham Book"/>
                <a:ea typeface="Times New Roman" panose="02020603050405020304" pitchFamily="18" charset="0"/>
                <a:cs typeface="Times New Roman" panose="02020603050405020304" pitchFamily="18" charset="0"/>
              </a:rPr>
              <a:t> y </a:t>
            </a:r>
            <a:r>
              <a:rPr lang="es-ES" sz="4000" b="1" u="sng" kern="0" dirty="0">
                <a:solidFill>
                  <a:prstClr val="white"/>
                </a:solidFill>
                <a:latin typeface="Gotham Book"/>
                <a:ea typeface="Times New Roman" panose="02020603050405020304" pitchFamily="18" charset="0"/>
                <a:cs typeface="Times New Roman" panose="02020603050405020304" pitchFamily="18" charset="0"/>
              </a:rPr>
              <a:t>opiniones</a:t>
            </a:r>
            <a:r>
              <a:rPr kumimoji="0" lang="en-US" sz="4000" i="0" strike="noStrike" kern="0" cap="none" spc="0" normalizeH="0" baseline="0" noProof="0" dirty="0">
                <a:ln>
                  <a:noFill/>
                </a:ln>
                <a:solidFill>
                  <a:prstClr val="white"/>
                </a:solidFill>
                <a:effectLst/>
                <a:uLnTx/>
                <a:uFillTx/>
                <a:latin typeface="Gotham Book"/>
                <a:ea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kern="0" dirty="0">
              <a:solidFill>
                <a:prstClr val="white"/>
              </a:solidFill>
              <a:latin typeface="Gotham Book"/>
              <a:ea typeface="Times New Roman" panose="02020603050405020304" pitchFamily="18" charset="0"/>
              <a:cs typeface="Times New Roman" panose="02020603050405020304" pitchFamily="18" charset="0"/>
            </a:endParaRPr>
          </a:p>
          <a:p>
            <a:pPr lvl="0" algn="ctr">
              <a:defRPr/>
            </a:pPr>
            <a:r>
              <a:rPr kumimoji="0" lang="en-US" sz="4000" i="0" strike="noStrike" kern="0" cap="none" spc="0" normalizeH="0" baseline="0" noProof="0" dirty="0">
                <a:ln>
                  <a:noFill/>
                </a:ln>
                <a:solidFill>
                  <a:prstClr val="white"/>
                </a:solidFill>
                <a:effectLst/>
                <a:uLnTx/>
                <a:uFillTx/>
                <a:latin typeface="Gotham Book"/>
                <a:ea typeface="Times New Roman" panose="02020603050405020304" pitchFamily="18" charset="0"/>
                <a:cs typeface="Times New Roman" panose="02020603050405020304" pitchFamily="18" charset="0"/>
              </a:rPr>
              <a:t> </a:t>
            </a:r>
            <a:r>
              <a:rPr lang="es-ES" sz="4000" kern="0" dirty="0">
                <a:solidFill>
                  <a:prstClr val="white"/>
                </a:solidFill>
                <a:latin typeface="Gotham Book"/>
                <a:ea typeface="Times New Roman" panose="02020603050405020304" pitchFamily="18" charset="0"/>
                <a:cs typeface="Times New Roman" panose="02020603050405020304" pitchFamily="18" charset="0"/>
              </a:rPr>
              <a:t>La evidencia del artículo que respalda mi afirmación es _______</a:t>
            </a:r>
            <a:endParaRPr kumimoji="0" lang="en-US" sz="40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1A5D303F-8934-DDD0-311E-4A2BEF920A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7856" y="3429000"/>
            <a:ext cx="1420258" cy="1420258"/>
          </a:xfrm>
          <a:prstGeom prst="rect">
            <a:avLst/>
          </a:prstGeom>
        </p:spPr>
      </p:pic>
    </p:spTree>
    <p:extLst>
      <p:ext uri="{BB962C8B-B14F-4D97-AF65-F5344CB8AC3E}">
        <p14:creationId xmlns:p14="http://schemas.microsoft.com/office/powerpoint/2010/main" val="4437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Calentamiento</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calentamiento</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28AF96A-5CC1-D8F5-796F-37BCDCB77B76}"/>
              </a:ext>
            </a:extLst>
          </p:cNvPr>
          <p:cNvSpPr txBox="1"/>
          <p:nvPr/>
        </p:nvSpPr>
        <p:spPr>
          <a:xfrm>
            <a:off x="3374571" y="1513114"/>
            <a:ext cx="4365172" cy="5509200"/>
          </a:xfrm>
          <a:prstGeom prst="rect">
            <a:avLst/>
          </a:prstGeom>
          <a:noFill/>
        </p:spPr>
        <p:txBody>
          <a:bodyPr wrap="square" rtlCol="0">
            <a:spAutoFit/>
          </a:bodyPr>
          <a:lstStyle/>
          <a:p>
            <a:pPr marL="285750" indent="-285750">
              <a:buFont typeface="Arial" panose="020B0604020202020204" pitchFamily="34" charset="0"/>
              <a:buChar char="•"/>
            </a:pPr>
            <a:r>
              <a:rPr lang="es-ES" sz="3100" dirty="0">
                <a:solidFill>
                  <a:srgbClr val="FF0000"/>
                </a:solidFill>
                <a:latin typeface="Gotham Book"/>
              </a:rPr>
              <a:t>Imagina que estás en el Álamo durante el asedio</a:t>
            </a:r>
            <a:r>
              <a:rPr lang="en-US" sz="3100" dirty="0">
                <a:solidFill>
                  <a:srgbClr val="FF0000"/>
                </a:solidFill>
                <a:latin typeface="Gotham Book"/>
              </a:rPr>
              <a:t>.</a:t>
            </a:r>
          </a:p>
          <a:p>
            <a:pPr marL="285750" indent="-285750">
              <a:buFont typeface="Arial" panose="020B0604020202020204" pitchFamily="34" charset="0"/>
              <a:buChar char="•"/>
            </a:pPr>
            <a:r>
              <a:rPr lang="es-ES" sz="3100" dirty="0">
                <a:solidFill>
                  <a:srgbClr val="0070C0"/>
                </a:solidFill>
                <a:latin typeface="Gotham Book"/>
              </a:rPr>
              <a:t>Completa las indicaciones en el organizador gráfico desde el punto de vista de alguien dentro del Álamo</a:t>
            </a:r>
            <a:r>
              <a:rPr lang="en-US" sz="3100" dirty="0">
                <a:solidFill>
                  <a:srgbClr val="0070C0"/>
                </a:solidFill>
                <a:latin typeface="Gotham Book"/>
              </a:rPr>
              <a:t>.</a:t>
            </a:r>
          </a:p>
          <a:p>
            <a:pPr marL="285750" indent="-285750">
              <a:buFont typeface="Arial" panose="020B0604020202020204" pitchFamily="34" charset="0"/>
              <a:buChar char="•"/>
            </a:pPr>
            <a:r>
              <a:rPr lang="en-US" sz="3100" dirty="0" err="1">
                <a:solidFill>
                  <a:srgbClr val="7030A0"/>
                </a:solidFill>
                <a:latin typeface="Gotham Book"/>
              </a:rPr>
              <a:t>Comparte</a:t>
            </a:r>
            <a:r>
              <a:rPr lang="en-US" sz="3100" dirty="0">
                <a:solidFill>
                  <a:srgbClr val="7030A0"/>
                </a:solidFill>
                <a:latin typeface="Gotham Book"/>
              </a:rPr>
              <a:t> con </a:t>
            </a:r>
            <a:r>
              <a:rPr lang="en-US" sz="3100" dirty="0" err="1">
                <a:solidFill>
                  <a:srgbClr val="7030A0"/>
                </a:solidFill>
                <a:latin typeface="Gotham Book"/>
              </a:rPr>
              <a:t>una</a:t>
            </a:r>
            <a:r>
              <a:rPr lang="en-US" sz="3100" dirty="0">
                <a:solidFill>
                  <a:srgbClr val="7030A0"/>
                </a:solidFill>
                <a:latin typeface="Gotham Book"/>
              </a:rPr>
              <a:t> pareja. </a:t>
            </a:r>
          </a:p>
        </p:txBody>
      </p:sp>
      <p:pic>
        <p:nvPicPr>
          <p:cNvPr id="4" name="Graphic 3">
            <a:extLst>
              <a:ext uri="{FF2B5EF4-FFF2-40B4-BE49-F238E27FC236}">
                <a16:creationId xmlns:a16="http://schemas.microsoft.com/office/drawing/2014/main" id="{2FD31589-7CCB-A558-3E4B-956A7DFAA7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5772" y="1676863"/>
            <a:ext cx="1071092" cy="1071092"/>
          </a:xfrm>
          <a:prstGeom prst="rect">
            <a:avLst/>
          </a:prstGeom>
        </p:spPr>
      </p:pic>
      <p:pic>
        <p:nvPicPr>
          <p:cNvPr id="5" name="Graphic 4">
            <a:extLst>
              <a:ext uri="{FF2B5EF4-FFF2-40B4-BE49-F238E27FC236}">
                <a16:creationId xmlns:a16="http://schemas.microsoft.com/office/drawing/2014/main" id="{E83C027E-3EA7-D4A5-B626-13C95AC03F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4056" y="3312374"/>
            <a:ext cx="925793" cy="925793"/>
          </a:xfrm>
          <a:prstGeom prst="rect">
            <a:avLst/>
          </a:prstGeom>
        </p:spPr>
      </p:pic>
      <p:pic>
        <p:nvPicPr>
          <p:cNvPr id="6" name="Graphic 5">
            <a:extLst>
              <a:ext uri="{FF2B5EF4-FFF2-40B4-BE49-F238E27FC236}">
                <a16:creationId xmlns:a16="http://schemas.microsoft.com/office/drawing/2014/main" id="{164DB0F9-7D96-C93C-0154-A0E4D29F9D6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4056" y="5194976"/>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474029" y="1175659"/>
            <a:ext cx="7282542" cy="4430484"/>
          </a:xfrm>
          <a:prstGeom prst="wedgeRoundRectCallout">
            <a:avLst>
              <a:gd name="adj1" fmla="val -67240"/>
              <a:gd name="adj2" fmla="val 330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kern="0" dirty="0">
                <a:latin typeface="Gotham Book"/>
                <a:ea typeface="Times New Roman" panose="02020603050405020304" pitchFamily="18" charset="0"/>
                <a:cs typeface="Times New Roman" panose="02020603050405020304" pitchFamily="18" charset="0"/>
              </a:rPr>
              <a:t>"No estoy seguro de qué día es, creo que es 2 de marzo de 1836, y estoy aquí en El Álamo. ¡Esta experiencia ha sido realmente difícil! Quiero escribir lo que ha estado pasando y mis pensamientos sobre todo ello, así que allá voy: ______"</a:t>
            </a:r>
            <a:endParaRPr kumimoji="0" lang="en-US" sz="360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CC8DB871-0E88-0ADB-4B79-5A08E44662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2285" y="3822516"/>
            <a:ext cx="1420258" cy="1420258"/>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3701144" y="664030"/>
            <a:ext cx="8315372" cy="148533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fontAlgn="auto">
              <a:spcAft>
                <a:spcPts val="0"/>
              </a:spcAft>
              <a:buClrTx/>
              <a:buSzTx/>
              <a:tabLst/>
              <a:defRPr/>
            </a:pPr>
            <a:r>
              <a:rPr lang="en-US" sz="8000" dirty="0" err="1">
                <a:solidFill>
                  <a:srgbClr val="7030A0"/>
                </a:solidFill>
                <a:latin typeface="Gotham Book"/>
              </a:rPr>
              <a:t>Preguntas</a:t>
            </a:r>
            <a:r>
              <a:rPr lang="en-US" sz="8000" dirty="0">
                <a:solidFill>
                  <a:srgbClr val="7030A0"/>
                </a:solidFill>
                <a:latin typeface="Gotham Book"/>
              </a:rPr>
              <a:t> </a:t>
            </a:r>
            <a:r>
              <a:rPr lang="en-US" sz="8000" dirty="0" err="1">
                <a:solidFill>
                  <a:srgbClr val="7030A0"/>
                </a:solidFill>
                <a:latin typeface="Gotham Book"/>
              </a:rPr>
              <a:t>esenciales</a:t>
            </a:r>
            <a:endParaRPr kumimoji="0" lang="en-US" sz="8000" b="0" i="0" u="none" strike="noStrike" cap="none" spc="0" normalizeH="0" baseline="0" noProof="0" dirty="0">
              <a:ln>
                <a:noFill/>
              </a:ln>
              <a:solidFill>
                <a:srgbClr val="7030A0"/>
              </a:solidFill>
              <a:effectLst/>
              <a:uLnTx/>
              <a:uFillTx/>
              <a:latin typeface="Gotham Book"/>
            </a:endParaRPr>
          </a:p>
        </p:txBody>
      </p:sp>
      <p:sp>
        <p:nvSpPr>
          <p:cNvPr id="3" name="TextBox 2">
            <a:extLst>
              <a:ext uri="{FF2B5EF4-FFF2-40B4-BE49-F238E27FC236}">
                <a16:creationId xmlns:a16="http://schemas.microsoft.com/office/drawing/2014/main" id="{C6972DD2-9631-36AD-15F5-1E1A9FB07975}"/>
              </a:ext>
            </a:extLst>
          </p:cNvPr>
          <p:cNvSpPr txBox="1"/>
          <p:nvPr/>
        </p:nvSpPr>
        <p:spPr>
          <a:xfrm>
            <a:off x="4288973" y="2329540"/>
            <a:ext cx="7075715" cy="4016830"/>
          </a:xfrm>
          <a:prstGeom prst="rect">
            <a:avLst/>
          </a:prstGeom>
        </p:spPr>
        <p:txBody>
          <a:bodyPr vert="horz" lIns="91440" tIns="45720" rIns="91440" bIns="45720" rtlCol="0" anchor="t">
            <a:normAutofit fontScale="92500" lnSpcReduction="20000"/>
          </a:bodyPr>
          <a:lstStyle/>
          <a:p>
            <a:pPr marR="0" lvl="0" algn="ctr" fontAlgn="auto">
              <a:lnSpc>
                <a:spcPct val="90000"/>
              </a:lnSpc>
              <a:spcBef>
                <a:spcPts val="1000"/>
              </a:spcBef>
              <a:spcAft>
                <a:spcPts val="600"/>
              </a:spcAft>
              <a:buClrTx/>
              <a:buSzTx/>
              <a:tabLst/>
              <a:defRPr/>
            </a:pPr>
            <a:r>
              <a:rPr lang="es-ES" sz="4800" dirty="0">
                <a:solidFill>
                  <a:srgbClr val="0070C0"/>
                </a:solidFill>
                <a:latin typeface="Gotham Book"/>
              </a:rPr>
              <a:t>Cuáles fueron los eventos clave en orden cronológico del asedio y la batalla del Álamo</a:t>
            </a:r>
            <a:r>
              <a:rPr kumimoji="0" lang="en-US" sz="4800" b="0" i="0" u="none" strike="noStrike" cap="none" spc="0" normalizeH="0" baseline="0" noProof="0" dirty="0">
                <a:ln>
                  <a:noFill/>
                </a:ln>
                <a:solidFill>
                  <a:srgbClr val="0070C0"/>
                </a:solidFill>
                <a:effectLst/>
                <a:uLnTx/>
                <a:uFillTx/>
                <a:latin typeface="Gotham Book"/>
              </a:rPr>
              <a:t>? </a:t>
            </a:r>
          </a:p>
          <a:p>
            <a:pPr marR="0" lvl="0" algn="ctr" fontAlgn="auto">
              <a:lnSpc>
                <a:spcPct val="90000"/>
              </a:lnSpc>
              <a:spcBef>
                <a:spcPts val="1000"/>
              </a:spcBef>
              <a:spcAft>
                <a:spcPts val="600"/>
              </a:spcAft>
              <a:buClrTx/>
              <a:buSzTx/>
              <a:tabLst/>
              <a:defRPr/>
            </a:pPr>
            <a:r>
              <a:rPr lang="es-ES" sz="4800" dirty="0">
                <a:solidFill>
                  <a:srgbClr val="0070C0"/>
                </a:solidFill>
                <a:latin typeface="Gotham Book"/>
              </a:rPr>
              <a:t>Cómo podría haber sido la experiencia para la gente dentro del Álamo</a:t>
            </a:r>
            <a:r>
              <a:rPr kumimoji="0" lang="en-US" sz="4800" b="0" i="0" u="none" strike="noStrike" cap="none" spc="0" normalizeH="0" baseline="0" noProof="0" dirty="0">
                <a:ln>
                  <a:noFill/>
                </a:ln>
                <a:solidFill>
                  <a:srgbClr val="0070C0"/>
                </a:solidFill>
                <a:effectLst/>
                <a:uLnTx/>
                <a:uFillTx/>
                <a:latin typeface="Gotham Book"/>
              </a:rPr>
              <a:t>? </a:t>
            </a:r>
          </a:p>
        </p:txBody>
      </p:sp>
      <p:pic>
        <p:nvPicPr>
          <p:cNvPr id="15" name="Picture 14">
            <a:extLst>
              <a:ext uri="{FF2B5EF4-FFF2-40B4-BE49-F238E27FC236}">
                <a16:creationId xmlns:a16="http://schemas.microsoft.com/office/drawing/2014/main" id="{47B1145D-11F5-71E3-56B5-F224B4A4DA9C}"/>
              </a:ext>
              <a:ext uri="{C183D7F6-B498-43B3-948B-1728B52AA6E4}">
                <adec:decorative xmlns:adec="http://schemas.microsoft.com/office/drawing/2017/decorative" val="1"/>
              </a:ext>
            </a:extLst>
          </p:cNvPr>
          <p:cNvPicPr>
            <a:picLocks noChangeAspect="1"/>
          </p:cNvPicPr>
          <p:nvPr/>
        </p:nvPicPr>
        <p:blipFill>
          <a:blip r:embed="rId2"/>
          <a:srcRect l="37185" r="33537"/>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14029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7400" dirty="0">
                <a:solidFill>
                  <a:schemeClr val="bg1"/>
                </a:solidFill>
                <a:latin typeface="Gotham Medium"/>
              </a:rPr>
              <a:t>En la lección de hoy...</a:t>
            </a:r>
            <a:endParaRPr kumimoji="0" lang="en-US" sz="7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46FC1A7-A711-E44B-2B9F-92E44778AF23}"/>
              </a:ext>
            </a:extLst>
          </p:cNvPr>
          <p:cNvSpPr txBox="1"/>
          <p:nvPr/>
        </p:nvSpPr>
        <p:spPr>
          <a:xfrm>
            <a:off x="381000" y="1785257"/>
            <a:ext cx="11560629"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4EA72E">
                    <a:lumMod val="75000"/>
                  </a:srgbClr>
                </a:solidFill>
                <a:latin typeface="Gotham Book"/>
                <a:ea typeface="Times New Roman" panose="02020603050405020304" pitchFamily="18" charset="0"/>
                <a:cs typeface="Times New Roman" panose="02020603050405020304" pitchFamily="18" charset="0"/>
              </a:rPr>
              <a:t>Examinaremos</a:t>
            </a:r>
            <a:r>
              <a:rPr lang="es-ES" sz="4000" dirty="0">
                <a:solidFill>
                  <a:srgbClr val="4EA72E">
                    <a:lumMod val="75000"/>
                  </a:srgbClr>
                </a:solidFill>
                <a:latin typeface="Gotham Book"/>
                <a:ea typeface="Times New Roman" panose="02020603050405020304" pitchFamily="18" charset="0"/>
                <a:cs typeface="Times New Roman" panose="02020603050405020304" pitchFamily="18" charset="0"/>
              </a:rPr>
              <a:t> una cronología de los acontecimientos del asedio y la batalla del Álamo desde el punto de vista de la gente dentro del Álamo</a:t>
            </a:r>
            <a:r>
              <a:rPr lang="en-US" sz="4000" dirty="0">
                <a:solidFill>
                  <a:srgbClr val="4EA72E">
                    <a:lumMod val="75000"/>
                  </a:srgbClr>
                </a:solidFill>
                <a:latin typeface="Gotham Book"/>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lang="es-ES" sz="4000" b="1" i="1" u="sng" dirty="0">
                <a:solidFill>
                  <a:srgbClr val="7030A0"/>
                </a:solidFill>
                <a:latin typeface="Gotham Book"/>
                <a:ea typeface="Times New Roman" panose="02020603050405020304" pitchFamily="18" charset="0"/>
                <a:cs typeface="Times New Roman" panose="02020603050405020304" pitchFamily="18" charset="0"/>
              </a:rPr>
              <a:t>Identificaré</a:t>
            </a:r>
            <a:r>
              <a:rPr lang="es-ES" sz="4000" dirty="0">
                <a:solidFill>
                  <a:srgbClr val="7030A0"/>
                </a:solidFill>
                <a:latin typeface="Gotham Book"/>
                <a:ea typeface="Times New Roman" panose="02020603050405020304" pitchFamily="18" charset="0"/>
                <a:cs typeface="Times New Roman" panose="02020603050405020304" pitchFamily="18" charset="0"/>
              </a:rPr>
              <a:t> los lugares clave de los eventos en un mapa del complejo del Álamo y crearé una representación escrita o visual de los acontecimientos cronológicos del Álamo</a:t>
            </a:r>
            <a:r>
              <a:rPr lang="en-US" sz="4000" dirty="0">
                <a:solidFill>
                  <a:srgbClr val="7030A0"/>
                </a:solidFill>
                <a:latin typeface="Gotham Book"/>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3F4DF1A-8422-656A-9593-A4C896F77302}"/>
              </a:ext>
            </a:extLst>
          </p:cNvPr>
          <p:cNvSpPr txBox="1">
            <a:spLocks noGrp="1"/>
          </p:cNvSpPr>
          <p:nvPr>
            <p:ph type="title" idx="4294967295"/>
          </p:nvPr>
        </p:nvSpPr>
        <p:spPr>
          <a:xfrm>
            <a:off x="1861458" y="1"/>
            <a:ext cx="9804263" cy="993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err="1">
                <a:latin typeface="Gotham Medium"/>
              </a:rPr>
              <a:t>Parte</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I: </a:t>
            </a:r>
            <a:r>
              <a:rPr lang="es-ES" sz="5400" b="1" dirty="0">
                <a:latin typeface="Gotham Medium"/>
              </a:rPr>
              <a:t>La línea temporal del Álamo</a:t>
            </a:r>
            <a:endParaRPr kumimoji="0" lang="en-US" sz="5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09679029-FC81-0FDE-584C-C1B87EF0D555}"/>
              </a:ext>
            </a:extLst>
          </p:cNvPr>
          <p:cNvSpPr txBox="1"/>
          <p:nvPr/>
        </p:nvSpPr>
        <p:spPr>
          <a:xfrm>
            <a:off x="1578429" y="1363617"/>
            <a:ext cx="4702627" cy="4524315"/>
          </a:xfrm>
          <a:prstGeom prst="rect">
            <a:avLst/>
          </a:prstGeom>
          <a:noFill/>
        </p:spPr>
        <p:txBody>
          <a:bodyPr wrap="square" rtlCol="0">
            <a:spAutoFit/>
          </a:bodyPr>
          <a:lstStyle/>
          <a:p>
            <a:pPr algn="ctr"/>
            <a:r>
              <a:rPr lang="es-ES" sz="3600" dirty="0">
                <a:solidFill>
                  <a:srgbClr val="C00000"/>
                </a:solidFill>
                <a:latin typeface="Gotham Book"/>
              </a:rPr>
              <a:t>La cronología de los acontecimientos del Álamo ofrece un relato día a día de lo que vivieron las personas dentro del Álamo, según el registro histórico</a:t>
            </a:r>
            <a:r>
              <a:rPr lang="en-US" sz="3600" dirty="0">
                <a:solidFill>
                  <a:srgbClr val="C00000"/>
                </a:solidFill>
                <a:latin typeface="Gotham Book"/>
              </a:rPr>
              <a:t>. </a:t>
            </a:r>
          </a:p>
        </p:txBody>
      </p:sp>
      <p:pic>
        <p:nvPicPr>
          <p:cNvPr id="3" name="Picture 2" descr="A diagram of an aerial view of the Alamo.&#10;&#10;The North wall has raised platforms that contain 3 cannons.&#10;&#10;Along the west wall (the longest continuous straight wall) are small rooms that served as officer quarters. There are 4 cannons atop the walls of the officer quarters.&#10;&#10;Along the south wall was a small prison, a guard house. On the southeast corner of this wall was the chapel with 3 cannons positioned facing north, east, and south.&#10;&#10;Just north of the chapel, in the middle of east wall was a large enclosed space labeled the Convent yard. The north wall of this area contained a stock pen protected by a picket fence.&#10;&#10;The west side of the convent yard had several small rooms labeled the barracks and the hospital.&#10;&#10;The center of the Alamo compound was primarily a large open space. It had one large cannon on a raised platform pointed south.  ">
            <a:extLst>
              <a:ext uri="{FF2B5EF4-FFF2-40B4-BE49-F238E27FC236}">
                <a16:creationId xmlns:a16="http://schemas.microsoft.com/office/drawing/2014/main" id="{B7E9AE6E-B33A-FEC4-A322-4CF4D70FF695}"/>
              </a:ext>
            </a:extLst>
          </p:cNvPr>
          <p:cNvPicPr>
            <a:picLocks noChangeAspect="1"/>
          </p:cNvPicPr>
          <p:nvPr/>
        </p:nvPicPr>
        <p:blipFill rotWithShape="1">
          <a:blip r:embed="rId4">
            <a:extLst>
              <a:ext uri="{28A0092B-C50C-407E-A947-70E740481C1C}">
                <a14:useLocalDpi xmlns:a14="http://schemas.microsoft.com/office/drawing/2010/main" val="0"/>
              </a:ext>
            </a:extLst>
          </a:blip>
          <a:srcRect l="4984" t="6330" r="5824" b="6693"/>
          <a:stretch/>
        </p:blipFill>
        <p:spPr bwMode="auto">
          <a:xfrm>
            <a:off x="6281056" y="993503"/>
            <a:ext cx="5482379" cy="4668520"/>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3FC82FC-26BE-6698-6E13-8EB9CAD03032}"/>
              </a:ext>
            </a:extLst>
          </p:cNvPr>
          <p:cNvSpPr txBox="1"/>
          <p:nvPr/>
        </p:nvSpPr>
        <p:spPr>
          <a:xfrm>
            <a:off x="6039559" y="5728420"/>
            <a:ext cx="6096000" cy="646331"/>
          </a:xfrm>
          <a:prstGeom prst="rect">
            <a:avLst/>
          </a:prstGeom>
          <a:noFill/>
        </p:spPr>
        <p:txBody>
          <a:bodyPr wrap="square" rtlCol="0">
            <a:spAutoFit/>
          </a:bodyPr>
          <a:lstStyle/>
          <a:p>
            <a:pPr algn="ctr"/>
            <a:r>
              <a:rPr lang="es-ES" i="1" dirty="0">
                <a:latin typeface="Gotham Book"/>
              </a:rPr>
              <a:t>Un mapa del Álamo
Museo Estrella de la República, El portal a la historia de Texas</a:t>
            </a:r>
            <a:endParaRPr lang="en-US" i="1" dirty="0">
              <a:latin typeface="Gotham Book"/>
            </a:endParaRPr>
          </a:p>
        </p:txBody>
      </p:sp>
    </p:spTree>
    <p:extLst>
      <p:ext uri="{BB962C8B-B14F-4D97-AF65-F5344CB8AC3E}">
        <p14:creationId xmlns:p14="http://schemas.microsoft.com/office/powerpoint/2010/main" val="342803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AAEF95-BC1C-38F9-3AA1-C7EBA48BCA0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2ECC3AC-A16B-EC1F-F7CD-625315CCE0BA}"/>
              </a:ext>
            </a:extLst>
          </p:cNvPr>
          <p:cNvSpPr txBox="1">
            <a:spLocks noGrp="1"/>
          </p:cNvSpPr>
          <p:nvPr>
            <p:ph type="title" idx="4294967295"/>
          </p:nvPr>
        </p:nvSpPr>
        <p:spPr>
          <a:xfrm>
            <a:off x="1752606" y="1"/>
            <a:ext cx="10087291" cy="993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err="1">
                <a:latin typeface="Gotham Medium"/>
              </a:rPr>
              <a:t>Parte</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I: </a:t>
            </a:r>
            <a:r>
              <a:rPr lang="es-ES" sz="5400" b="1" dirty="0">
                <a:latin typeface="Gotham Medium"/>
              </a:rPr>
              <a:t>La línea temporal del Álamo</a:t>
            </a:r>
            <a:r>
              <a:rPr kumimoji="0" lang="en-US" sz="54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4" name="TextBox 3">
            <a:extLst>
              <a:ext uri="{FF2B5EF4-FFF2-40B4-BE49-F238E27FC236}">
                <a16:creationId xmlns:a16="http://schemas.microsoft.com/office/drawing/2014/main" id="{643EF4D6-A3EE-18D9-3815-31EF7B872D29}"/>
              </a:ext>
            </a:extLst>
          </p:cNvPr>
          <p:cNvSpPr txBox="1"/>
          <p:nvPr/>
        </p:nvSpPr>
        <p:spPr>
          <a:xfrm>
            <a:off x="1578430" y="1195977"/>
            <a:ext cx="4887941" cy="2308324"/>
          </a:xfrm>
          <a:prstGeom prst="rect">
            <a:avLst/>
          </a:prstGeom>
          <a:noFill/>
        </p:spPr>
        <p:txBody>
          <a:bodyPr wrap="square" rtlCol="0">
            <a:spAutoFit/>
          </a:bodyPr>
          <a:lstStyle/>
          <a:p>
            <a:pPr algn="ctr"/>
            <a:r>
              <a:rPr lang="es-ES" sz="3600" dirty="0">
                <a:solidFill>
                  <a:srgbClr val="7030A0"/>
                </a:solidFill>
                <a:latin typeface="Gotham Book"/>
              </a:rPr>
              <a:t>Lee las instrucciones de tu hoja de trabajo a continuación</a:t>
            </a:r>
            <a:r>
              <a:rPr lang="en-US" sz="3600" dirty="0">
                <a:solidFill>
                  <a:srgbClr val="7030A0"/>
                </a:solidFill>
                <a:latin typeface="Gotham Book"/>
              </a:rPr>
              <a:t> “</a:t>
            </a:r>
            <a:r>
              <a:rPr lang="es-ES" sz="3600" b="1" dirty="0">
                <a:solidFill>
                  <a:srgbClr val="7030A0"/>
                </a:solidFill>
                <a:latin typeface="Gotham Book"/>
              </a:rPr>
              <a:t>Parte 1: Mapa del Álamo</a:t>
            </a:r>
            <a:r>
              <a:rPr lang="en-US" sz="3600" dirty="0">
                <a:solidFill>
                  <a:srgbClr val="7030A0"/>
                </a:solidFill>
                <a:latin typeface="Gotham Book"/>
              </a:rPr>
              <a:t>.”</a:t>
            </a:r>
            <a:endParaRPr lang="en-US" sz="3600" dirty="0">
              <a:solidFill>
                <a:srgbClr val="0070C0"/>
              </a:solidFill>
              <a:latin typeface="Gotham Book"/>
            </a:endParaRPr>
          </a:p>
        </p:txBody>
      </p:sp>
      <p:pic>
        <p:nvPicPr>
          <p:cNvPr id="3" name="Picture 2" descr="A diagram of an aerial view of the Alamo.&#10;&#10;The North wall has raised platforms that contain 3 cannons.&#10;&#10;Along the west wall (the longest continuous straight wall) are small rooms that served as officer quarters. There are 4 cannons atop the walls of the officer quarters.&#10;&#10;Along the south wall was a small prison, a guard house. On the southeast corner of this wall was the chapel with 3 cannons positioned facing north, east, and south.&#10;&#10;Just north of the chapel, in the middle of east wall was a large enclosed space labeled the Convent yard. The north wall of this area contained a stock pen protected by a picket fence.&#10;&#10;The west side of the convent yard had several small rooms labeled the barracks and the hospital.&#10;&#10;The center of the Alamo compound was primarily a large open space. It had one large cannon on a raised platform pointed south.  ">
            <a:extLst>
              <a:ext uri="{FF2B5EF4-FFF2-40B4-BE49-F238E27FC236}">
                <a16:creationId xmlns:a16="http://schemas.microsoft.com/office/drawing/2014/main" id="{68982DA6-CDA3-02F8-192E-0B4E22C56E0F}"/>
              </a:ext>
            </a:extLst>
          </p:cNvPr>
          <p:cNvPicPr>
            <a:picLocks noChangeAspect="1"/>
          </p:cNvPicPr>
          <p:nvPr/>
        </p:nvPicPr>
        <p:blipFill rotWithShape="1">
          <a:blip r:embed="rId4">
            <a:extLst>
              <a:ext uri="{28A0092B-C50C-407E-A947-70E740481C1C}">
                <a14:useLocalDpi xmlns:a14="http://schemas.microsoft.com/office/drawing/2010/main" val="0"/>
              </a:ext>
            </a:extLst>
          </a:blip>
          <a:srcRect l="4984" t="6330" r="5824" b="6693"/>
          <a:stretch/>
        </p:blipFill>
        <p:spPr bwMode="auto">
          <a:xfrm>
            <a:off x="6466371" y="993503"/>
            <a:ext cx="5482379" cy="4668520"/>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143B4C3-1DEC-EEB0-9C47-A0267886A573}"/>
              </a:ext>
            </a:extLst>
          </p:cNvPr>
          <p:cNvSpPr txBox="1"/>
          <p:nvPr/>
        </p:nvSpPr>
        <p:spPr>
          <a:xfrm>
            <a:off x="6039559" y="5728420"/>
            <a:ext cx="6096000" cy="646331"/>
          </a:xfrm>
          <a:prstGeom prst="rect">
            <a:avLst/>
          </a:prstGeom>
          <a:noFill/>
        </p:spPr>
        <p:txBody>
          <a:bodyPr wrap="square" rtlCol="0">
            <a:spAutoFit/>
          </a:bodyPr>
          <a:lstStyle/>
          <a:p>
            <a:pPr algn="ctr"/>
            <a:r>
              <a:rPr lang="es-ES" i="1" dirty="0">
                <a:latin typeface="Gotham Book"/>
              </a:rPr>
              <a:t>Un mapa del Álamo
Museo Estrella de la República, El portal a la historia de Texas</a:t>
            </a:r>
            <a:endParaRPr lang="en-US" i="1" dirty="0">
              <a:latin typeface="Gotham Book"/>
            </a:endParaRPr>
          </a:p>
        </p:txBody>
      </p:sp>
    </p:spTree>
    <p:extLst>
      <p:ext uri="{BB962C8B-B14F-4D97-AF65-F5344CB8AC3E}">
        <p14:creationId xmlns:p14="http://schemas.microsoft.com/office/powerpoint/2010/main" val="201727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371600" y="13061"/>
            <a:ext cx="9448800" cy="1336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err="1">
                <a:solidFill>
                  <a:schemeClr val="bg1"/>
                </a:solidFill>
                <a:latin typeface="Gotham Medium"/>
              </a:rPr>
              <a:t>Parte</a:t>
            </a:r>
            <a:r>
              <a:rPr kumimoji="0" lang="en-US" sz="5400" b="0" i="0" u="none" strike="noStrike" kern="1200" cap="none" spc="0" normalizeH="0" baseline="0" noProof="0" dirty="0">
                <a:ln>
                  <a:noFill/>
                </a:ln>
                <a:solidFill>
                  <a:schemeClr val="bg1"/>
                </a:solidFill>
                <a:effectLst/>
                <a:uLnTx/>
                <a:uFillTx/>
                <a:latin typeface="Gotham Medium"/>
                <a:ea typeface="+mj-ea"/>
                <a:cs typeface="+mj-cs"/>
              </a:rPr>
              <a:t> II: </a:t>
            </a:r>
            <a:r>
              <a:rPr lang="en-US" sz="4800" b="1" dirty="0">
                <a:solidFill>
                  <a:schemeClr val="bg1"/>
                </a:solidFill>
                <a:latin typeface="Gotham Medium"/>
              </a:rPr>
              <a:t>Los </a:t>
            </a:r>
            <a:r>
              <a:rPr lang="en-US" sz="4800" b="1" dirty="0" err="1">
                <a:solidFill>
                  <a:schemeClr val="bg1"/>
                </a:solidFill>
                <a:latin typeface="Gotham Medium"/>
              </a:rPr>
              <a:t>Acontecimientos</a:t>
            </a:r>
            <a:r>
              <a:rPr lang="en-US" sz="4800" b="1" dirty="0">
                <a:solidFill>
                  <a:schemeClr val="bg1"/>
                </a:solidFill>
                <a:latin typeface="Gotham Medium"/>
              </a:rPr>
              <a:t> del </a:t>
            </a:r>
            <a:r>
              <a:rPr lang="en-US" sz="4800" b="1" dirty="0" err="1">
                <a:solidFill>
                  <a:schemeClr val="bg1"/>
                </a:solidFill>
                <a:latin typeface="Gotham Medium"/>
              </a:rPr>
              <a:t>Álamo</a:t>
            </a:r>
            <a:endParaRPr kumimoji="0" lang="en-US" sz="4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B7A0D779-B9FE-1A1B-109F-E933D313E599}"/>
              </a:ext>
            </a:extLst>
          </p:cNvPr>
          <p:cNvSpPr txBox="1"/>
          <p:nvPr/>
        </p:nvSpPr>
        <p:spPr>
          <a:xfrm>
            <a:off x="511629" y="1839686"/>
            <a:ext cx="11190514" cy="4893647"/>
          </a:xfrm>
          <a:prstGeom prst="rect">
            <a:avLst/>
          </a:prstGeom>
          <a:noFill/>
        </p:spPr>
        <p:txBody>
          <a:bodyPr wrap="square" rtlCol="0">
            <a:spAutoFit/>
          </a:bodyPr>
          <a:lstStyle/>
          <a:p>
            <a:r>
              <a:rPr lang="en-US" sz="3600" b="1" i="1" dirty="0" err="1">
                <a:latin typeface="Gotham Book"/>
              </a:rPr>
              <a:t>Indicaciones</a:t>
            </a:r>
            <a:r>
              <a:rPr lang="en-US" sz="3600" dirty="0">
                <a:latin typeface="Gotham Book"/>
              </a:rPr>
              <a:t>: </a:t>
            </a:r>
            <a:r>
              <a:rPr lang="es-ES" sz="3600" dirty="0">
                <a:latin typeface="Gotham Book"/>
                <a:ea typeface="Aptos" panose="020B0004020202020204" pitchFamily="34" charset="0"/>
                <a:cs typeface="Times New Roman" panose="02020603050405020304" pitchFamily="18" charset="0"/>
              </a:rPr>
              <a:t>Elegirás UNA actividad para demostrar los acontecimientos del Álamo desde la perspectiva de los defensores o civiles dentro del Álamo. Utiliza la "Línea del Tiempo del Álamo" para guiar tu trabajo</a:t>
            </a:r>
            <a:r>
              <a:rPr lang="en-US" sz="3600" dirty="0">
                <a:effectLst/>
                <a:latin typeface="Gotham Book"/>
                <a:ea typeface="Aptos" panose="020B0004020202020204" pitchFamily="34" charset="0"/>
                <a:cs typeface="Times New Roman" panose="02020603050405020304" pitchFamily="18" charset="0"/>
              </a:rPr>
              <a:t>. </a:t>
            </a:r>
          </a:p>
          <a:p>
            <a:endParaRPr lang="en-US" sz="3600" dirty="0">
              <a:latin typeface="Gotham Book"/>
              <a:cs typeface="Times New Roman" panose="02020603050405020304" pitchFamily="18" charset="0"/>
            </a:endParaRPr>
          </a:p>
          <a:p>
            <a:r>
              <a:rPr lang="en-US" sz="4400" dirty="0" err="1">
                <a:latin typeface="Gotham Book"/>
                <a:cs typeface="Times New Roman" panose="02020603050405020304" pitchFamily="18" charset="0"/>
              </a:rPr>
              <a:t>Opción</a:t>
            </a:r>
            <a:r>
              <a:rPr lang="en-US" sz="4400" dirty="0">
                <a:latin typeface="Gotham Book"/>
                <a:cs typeface="Times New Roman" panose="02020603050405020304" pitchFamily="18" charset="0"/>
              </a:rPr>
              <a:t> 1: </a:t>
            </a:r>
            <a:r>
              <a:rPr lang="en-US" sz="4400" b="1" dirty="0">
                <a:latin typeface="Gotham Book"/>
                <a:cs typeface="Times New Roman" panose="02020603050405020304" pitchFamily="18" charset="0"/>
              </a:rPr>
              <a:t>Crea un </a:t>
            </a:r>
            <a:r>
              <a:rPr lang="en-US" sz="4400" b="1" dirty="0" err="1">
                <a:latin typeface="Gotham Book"/>
                <a:cs typeface="Times New Roman" panose="02020603050405020304" pitchFamily="18" charset="0"/>
              </a:rPr>
              <a:t>guion</a:t>
            </a:r>
            <a:r>
              <a:rPr lang="en-US" sz="4400" b="1" dirty="0">
                <a:latin typeface="Gotham Book"/>
                <a:cs typeface="Times New Roman" panose="02020603050405020304" pitchFamily="18" charset="0"/>
              </a:rPr>
              <a:t> </a:t>
            </a:r>
            <a:r>
              <a:rPr lang="en-US" sz="4400" b="1" dirty="0" err="1">
                <a:latin typeface="Gotham Book"/>
                <a:cs typeface="Times New Roman" panose="02020603050405020304" pitchFamily="18" charset="0"/>
              </a:rPr>
              <a:t>gráfico</a:t>
            </a:r>
            <a:endParaRPr lang="en-US" sz="4400" b="1" dirty="0">
              <a:latin typeface="Gotham Book"/>
              <a:cs typeface="Times New Roman" panose="02020603050405020304" pitchFamily="18" charset="0"/>
            </a:endParaRPr>
          </a:p>
          <a:p>
            <a:r>
              <a:rPr lang="en-US" sz="4400" dirty="0" err="1">
                <a:latin typeface="Gotham Book"/>
                <a:cs typeface="Times New Roman" panose="02020603050405020304" pitchFamily="18" charset="0"/>
              </a:rPr>
              <a:t>Opción</a:t>
            </a:r>
            <a:r>
              <a:rPr lang="en-US" sz="4400" dirty="0">
                <a:latin typeface="Gotham Book"/>
                <a:cs typeface="Times New Roman" panose="02020603050405020304" pitchFamily="18" charset="0"/>
              </a:rPr>
              <a:t> 2: </a:t>
            </a:r>
            <a:r>
              <a:rPr lang="es-ES" sz="4400" b="1" dirty="0">
                <a:latin typeface="Gotham Book"/>
                <a:cs typeface="Times New Roman" panose="02020603050405020304" pitchFamily="18" charset="0"/>
              </a:rPr>
              <a:t>Crea una colección de entradas de concierto</a:t>
            </a:r>
            <a:endParaRPr lang="en-US" sz="4400" b="1" dirty="0">
              <a:latin typeface="Gotham Book"/>
            </a:endParaRPr>
          </a:p>
        </p:txBody>
      </p:sp>
    </p:spTree>
    <p:extLst>
      <p:ext uri="{BB962C8B-B14F-4D97-AF65-F5344CB8AC3E}">
        <p14:creationId xmlns:p14="http://schemas.microsoft.com/office/powerpoint/2010/main" val="240093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1677410" y="13062"/>
            <a:ext cx="9458676" cy="99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5400" dirty="0" err="1">
                <a:latin typeface="Gotham Medium"/>
              </a:rPr>
              <a:t>Opción</a:t>
            </a:r>
            <a:r>
              <a:rPr kumimoji="0" lang="en-US" sz="5400" b="0" i="0" u="none" strike="noStrike" kern="1200" cap="none" spc="0" normalizeH="0" baseline="0" noProof="0" dirty="0">
                <a:ln>
                  <a:noFill/>
                </a:ln>
                <a:solidFill>
                  <a:schemeClr val="tx1"/>
                </a:solidFill>
                <a:effectLst/>
                <a:uLnTx/>
                <a:uFillTx/>
                <a:latin typeface="Gotham Medium"/>
                <a:ea typeface="+mj-ea"/>
                <a:cs typeface="+mj-cs"/>
              </a:rPr>
              <a:t> 1: </a:t>
            </a:r>
            <a:r>
              <a:rPr lang="en-US" sz="5400" b="1" dirty="0">
                <a:solidFill>
                  <a:srgbClr val="0070C0"/>
                </a:solidFill>
                <a:latin typeface="Gotham Medium"/>
              </a:rPr>
              <a:t>Crea un </a:t>
            </a:r>
            <a:r>
              <a:rPr lang="en-US" sz="5400" b="1" dirty="0" err="1">
                <a:solidFill>
                  <a:srgbClr val="0070C0"/>
                </a:solidFill>
                <a:latin typeface="Gotham Medium"/>
              </a:rPr>
              <a:t>guión</a:t>
            </a:r>
            <a:r>
              <a:rPr lang="en-US" sz="5400" b="1" dirty="0">
                <a:solidFill>
                  <a:srgbClr val="0070C0"/>
                </a:solidFill>
                <a:latin typeface="Gotham Medium"/>
              </a:rPr>
              <a:t> </a:t>
            </a:r>
            <a:r>
              <a:rPr lang="en-US" sz="5400" b="1" dirty="0" err="1">
                <a:solidFill>
                  <a:srgbClr val="0070C0"/>
                </a:solidFill>
                <a:latin typeface="Gotham Medium"/>
              </a:rPr>
              <a:t>gráfico</a:t>
            </a:r>
            <a:endParaRPr kumimoji="0" lang="en-US" sz="5400" b="1" i="0" u="none" strike="noStrike" kern="1200" cap="none" spc="0" normalizeH="0" baseline="0" noProof="0" dirty="0">
              <a:ln>
                <a:noFill/>
              </a:ln>
              <a:solidFill>
                <a:srgbClr val="0070C0"/>
              </a:solidFill>
              <a:effectLst/>
              <a:uLnTx/>
              <a:uFillTx/>
              <a:latin typeface="Gotham Medium"/>
              <a:ea typeface="+mj-ea"/>
              <a:cs typeface="+mj-cs"/>
            </a:endParaRPr>
          </a:p>
        </p:txBody>
      </p:sp>
      <p:pic>
        <p:nvPicPr>
          <p:cNvPr id="6" name="Picture 5" descr="A storyboard with three images in sequential order. The first picture is titled &quot;The Siege of the Alamo&quot; and depicts a cartoon man dressed in the attire of the defenders at the Alamo. There is a thought bubble beside him that says &quot;I wonder what that noise is.&quot; &#10;&#10;The second picture shows a cannon ball bursting through the wall o the Alamo, breaking part of the wall to pieces.&#10;&#10;The third image is titled &quot;Waiting for Reinforcements&quot; and shows 2 men working to rebuild the crumbling wall.&#10;One man says &quot;How long do you think these walls will hold?&quot; The other man says &quot;Not long enough.&quot; ">
            <a:extLst>
              <a:ext uri="{FF2B5EF4-FFF2-40B4-BE49-F238E27FC236}">
                <a16:creationId xmlns:a16="http://schemas.microsoft.com/office/drawing/2014/main" id="{BFFEB47D-EBF8-7CA9-5856-CA854F250ED3}"/>
              </a:ext>
            </a:extLst>
          </p:cNvPr>
          <p:cNvPicPr>
            <a:picLocks noChangeAspect="1"/>
          </p:cNvPicPr>
          <p:nvPr/>
        </p:nvPicPr>
        <p:blipFill>
          <a:blip r:embed="rId4"/>
          <a:stretch>
            <a:fillRect/>
          </a:stretch>
        </p:blipFill>
        <p:spPr>
          <a:xfrm>
            <a:off x="1660952" y="2246077"/>
            <a:ext cx="10378648" cy="4002323"/>
          </a:xfrm>
          <a:prstGeom prst="rect">
            <a:avLst/>
          </a:prstGeom>
        </p:spPr>
      </p:pic>
      <p:sp>
        <p:nvSpPr>
          <p:cNvPr id="7" name="TextBox 6">
            <a:extLst>
              <a:ext uri="{FF2B5EF4-FFF2-40B4-BE49-F238E27FC236}">
                <a16:creationId xmlns:a16="http://schemas.microsoft.com/office/drawing/2014/main" id="{58D59B4F-1493-9A32-1B19-004E42247791}"/>
              </a:ext>
            </a:extLst>
          </p:cNvPr>
          <p:cNvSpPr txBox="1"/>
          <p:nvPr/>
        </p:nvSpPr>
        <p:spPr>
          <a:xfrm>
            <a:off x="2253343" y="1012372"/>
            <a:ext cx="8523514" cy="1077218"/>
          </a:xfrm>
          <a:prstGeom prst="rect">
            <a:avLst/>
          </a:prstGeom>
          <a:noFill/>
        </p:spPr>
        <p:txBody>
          <a:bodyPr wrap="square" rtlCol="0">
            <a:spAutoFit/>
          </a:bodyPr>
          <a:lstStyle/>
          <a:p>
            <a:pPr algn="ctr"/>
            <a:r>
              <a:rPr lang="es-ES" sz="3200" dirty="0">
                <a:latin typeface="Gotham Book"/>
              </a:rPr>
              <a:t>Lee la explicación de la actividad de Storyboard en la segunda página de tu hoja de trabajo</a:t>
            </a:r>
            <a:r>
              <a:rPr lang="en-US" sz="3200" dirty="0">
                <a:latin typeface="Gotham Book"/>
              </a:rPr>
              <a:t>.</a:t>
            </a:r>
          </a:p>
        </p:txBody>
      </p:sp>
    </p:spTree>
    <p:extLst>
      <p:ext uri="{BB962C8B-B14F-4D97-AF65-F5344CB8AC3E}">
        <p14:creationId xmlns:p14="http://schemas.microsoft.com/office/powerpoint/2010/main" val="237169732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760BA-36BF-4F08-9788-345B0EA4D2AD}">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A1B076E2-6A57-48EA-817E-25039C53DFDB}">
  <ds:schemaRefs>
    <ds:schemaRef ds:uri="http://schemas.microsoft.com/sharepoint/v3/contenttype/forms"/>
  </ds:schemaRefs>
</ds:datastoreItem>
</file>

<file path=customXml/itemProps3.xml><?xml version="1.0" encoding="utf-8"?>
<ds:datastoreItem xmlns:ds="http://schemas.openxmlformats.org/officeDocument/2006/customXml" ds:itemID="{AC447819-198C-4042-BED8-4FA297FEDA33}"/>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712</TotalTime>
  <Words>746</Words>
  <Application>Microsoft Office PowerPoint</Application>
  <PresentationFormat>Widescreen</PresentationFormat>
  <Paragraphs>49</Paragraphs>
  <Slides>12</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Aptos</vt:lpstr>
      <vt:lpstr>Aptos Display</vt:lpstr>
      <vt:lpstr>Arial</vt:lpstr>
      <vt:lpstr>Calibri</vt:lpstr>
      <vt:lpstr>Calibri Light</vt:lpstr>
      <vt:lpstr>Gotham Book</vt:lpstr>
      <vt:lpstr>Gotham Book</vt:lpstr>
      <vt:lpstr>Gotham Medium</vt:lpstr>
      <vt:lpstr>Grandview Display</vt:lpstr>
      <vt:lpstr>Lucida Calligraphy</vt:lpstr>
      <vt:lpstr>DashVTI</vt:lpstr>
      <vt:lpstr>1_Office Theme</vt:lpstr>
      <vt:lpstr>Office Theme</vt:lpstr>
      <vt:lpstr>Unidad 5:  La Revolución de Texas</vt:lpstr>
      <vt:lpstr>Calentamiento:  Sigue las instrucciones para completar tu calentamiento</vt:lpstr>
      <vt:lpstr>Comparte con la clase</vt:lpstr>
      <vt:lpstr>Preguntas esenciales</vt:lpstr>
      <vt:lpstr>En la lección de hoy...</vt:lpstr>
      <vt:lpstr>Parte I: La línea temporal del Álamo</vt:lpstr>
      <vt:lpstr>Parte I: La línea temporal del Álamo2</vt:lpstr>
      <vt:lpstr>Parte II: Los Acontecimientos del Álamo</vt:lpstr>
      <vt:lpstr>Opción 1: Crea un guión gráfico</vt:lpstr>
      <vt:lpstr>Opción 2: Crear una colección de entradas de concierto</vt:lpstr>
      <vt:lpstr>Billete de salida:  Sigue las instrucciones para completar tu ticket de salida</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10</cp:revision>
  <dcterms:created xsi:type="dcterms:W3CDTF">2025-03-17T18:27:24Z</dcterms:created>
  <dcterms:modified xsi:type="dcterms:W3CDTF">2025-12-10T03:01:07Z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