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9"/>
  </p:notesMasterIdLst>
  <p:sldIdLst>
    <p:sldId id="256" r:id="rId6"/>
    <p:sldId id="313" r:id="rId7"/>
    <p:sldId id="315" r:id="rId8"/>
    <p:sldId id="316" r:id="rId9"/>
    <p:sldId id="317" r:id="rId10"/>
    <p:sldId id="328" r:id="rId11"/>
    <p:sldId id="330" r:id="rId12"/>
    <p:sldId id="331" r:id="rId13"/>
    <p:sldId id="332" r:id="rId14"/>
    <p:sldId id="334" r:id="rId15"/>
    <p:sldId id="335" r:id="rId16"/>
    <p:sldId id="336" r:id="rId17"/>
    <p:sldId id="339" r:id="rId18"/>
    <p:sldId id="347" r:id="rId19"/>
    <p:sldId id="348" r:id="rId20"/>
    <p:sldId id="337" r:id="rId21"/>
    <p:sldId id="341" r:id="rId22"/>
    <p:sldId id="340" r:id="rId23"/>
    <p:sldId id="342" r:id="rId24"/>
    <p:sldId id="343" r:id="rId25"/>
    <p:sldId id="344" r:id="rId26"/>
    <p:sldId id="345" r:id="rId27"/>
    <p:sldId id="34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5D5D"/>
    <a:srgbClr val="FF7979"/>
    <a:srgbClr val="D7036D"/>
    <a:srgbClr val="CE026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413366-A2CD-4DBF-A0FB-D7E8793447EB}" v="137" dt="2025-12-10T22:19:51.1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108"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kinson, Ulises" userId="aece8d85-eb83-4e23-bf28-c30077cba893" providerId="ADAL" clId="{884F47B1-B553-4192-9126-1C112833296C}"/>
    <pc:docChg chg="undo custSel modSld">
      <pc:chgData name="Wilkinson, Ulises" userId="aece8d85-eb83-4e23-bf28-c30077cba893" providerId="ADAL" clId="{884F47B1-B553-4192-9126-1C112833296C}" dt="2025-12-10T22:09:16.752" v="104" actId="255"/>
      <pc:docMkLst>
        <pc:docMk/>
      </pc:docMkLst>
      <pc:sldChg chg="modSp mod">
        <pc:chgData name="Wilkinson, Ulises" userId="aece8d85-eb83-4e23-bf28-c30077cba893" providerId="ADAL" clId="{884F47B1-B553-4192-9126-1C112833296C}" dt="2025-12-10T20:02:27.067" v="5" actId="255"/>
        <pc:sldMkLst>
          <pc:docMk/>
          <pc:sldMk cId="3894061875" sldId="313"/>
        </pc:sldMkLst>
        <pc:spChg chg="mod">
          <ac:chgData name="Wilkinson, Ulises" userId="aece8d85-eb83-4e23-bf28-c30077cba893" providerId="ADAL" clId="{884F47B1-B553-4192-9126-1C112833296C}" dt="2025-12-10T20:01:52.682" v="1" actId="255"/>
          <ac:spMkLst>
            <pc:docMk/>
            <pc:sldMk cId="3894061875" sldId="313"/>
            <ac:spMk id="2" creationId="{6928134E-5B29-DCC0-24BF-B1DE579DFD79}"/>
          </ac:spMkLst>
        </pc:spChg>
        <pc:spChg chg="mod">
          <ac:chgData name="Wilkinson, Ulises" userId="aece8d85-eb83-4e23-bf28-c30077cba893" providerId="ADAL" clId="{884F47B1-B553-4192-9126-1C112833296C}" dt="2025-12-10T20:02:27.067" v="5" actId="255"/>
          <ac:spMkLst>
            <pc:docMk/>
            <pc:sldMk cId="3894061875" sldId="313"/>
            <ac:spMk id="3" creationId="{E8E2968C-C5D5-4B97-5E5D-7FB9E54490D7}"/>
          </ac:spMkLst>
        </pc:spChg>
      </pc:sldChg>
      <pc:sldChg chg="modSp mod">
        <pc:chgData name="Wilkinson, Ulises" userId="aece8d85-eb83-4e23-bf28-c30077cba893" providerId="ADAL" clId="{884F47B1-B553-4192-9126-1C112833296C}" dt="2025-12-10T20:02:55.580" v="11" actId="255"/>
        <pc:sldMkLst>
          <pc:docMk/>
          <pc:sldMk cId="2219854429" sldId="315"/>
        </pc:sldMkLst>
        <pc:spChg chg="mod">
          <ac:chgData name="Wilkinson, Ulises" userId="aece8d85-eb83-4e23-bf28-c30077cba893" providerId="ADAL" clId="{884F47B1-B553-4192-9126-1C112833296C}" dt="2025-12-10T20:02:33.373" v="6" actId="27636"/>
          <ac:spMkLst>
            <pc:docMk/>
            <pc:sldMk cId="2219854429" sldId="315"/>
            <ac:spMk id="2" creationId="{F818E05C-6332-3810-C7FF-C2E4B4612CF7}"/>
          </ac:spMkLst>
        </pc:spChg>
        <pc:spChg chg="mod">
          <ac:chgData name="Wilkinson, Ulises" userId="aece8d85-eb83-4e23-bf28-c30077cba893" providerId="ADAL" clId="{884F47B1-B553-4192-9126-1C112833296C}" dt="2025-12-10T20:02:49.483" v="10" actId="255"/>
          <ac:spMkLst>
            <pc:docMk/>
            <pc:sldMk cId="2219854429" sldId="315"/>
            <ac:spMk id="5" creationId="{3A4BE1C2-50C0-1DB5-DED4-9A6E39887D39}"/>
          </ac:spMkLst>
        </pc:spChg>
        <pc:spChg chg="mod">
          <ac:chgData name="Wilkinson, Ulises" userId="aece8d85-eb83-4e23-bf28-c30077cba893" providerId="ADAL" clId="{884F47B1-B553-4192-9126-1C112833296C}" dt="2025-12-10T20:02:55.580" v="11" actId="255"/>
          <ac:spMkLst>
            <pc:docMk/>
            <pc:sldMk cId="2219854429" sldId="315"/>
            <ac:spMk id="7" creationId="{AE063417-5EF3-5CF8-C187-709CCB7505D1}"/>
          </ac:spMkLst>
        </pc:spChg>
      </pc:sldChg>
      <pc:sldChg chg="modSp mod">
        <pc:chgData name="Wilkinson, Ulises" userId="aece8d85-eb83-4e23-bf28-c30077cba893" providerId="ADAL" clId="{884F47B1-B553-4192-9126-1C112833296C}" dt="2025-12-10T20:03:06.967" v="12" actId="20577"/>
        <pc:sldMkLst>
          <pc:docMk/>
          <pc:sldMk cId="1575692462" sldId="316"/>
        </pc:sldMkLst>
        <pc:spChg chg="mod">
          <ac:chgData name="Wilkinson, Ulises" userId="aece8d85-eb83-4e23-bf28-c30077cba893" providerId="ADAL" clId="{884F47B1-B553-4192-9126-1C112833296C}" dt="2025-12-10T20:03:06.967" v="12" actId="20577"/>
          <ac:spMkLst>
            <pc:docMk/>
            <pc:sldMk cId="1575692462" sldId="316"/>
            <ac:spMk id="3" creationId="{4B6F5512-4672-385A-C669-616A4468A7C5}"/>
          </ac:spMkLst>
        </pc:spChg>
      </pc:sldChg>
      <pc:sldChg chg="modSp mod">
        <pc:chgData name="Wilkinson, Ulises" userId="aece8d85-eb83-4e23-bf28-c30077cba893" providerId="ADAL" clId="{884F47B1-B553-4192-9126-1C112833296C}" dt="2025-12-10T20:03:43.338" v="22" actId="114"/>
        <pc:sldMkLst>
          <pc:docMk/>
          <pc:sldMk cId="1858437118" sldId="317"/>
        </pc:sldMkLst>
        <pc:spChg chg="mod">
          <ac:chgData name="Wilkinson, Ulises" userId="aece8d85-eb83-4e23-bf28-c30077cba893" providerId="ADAL" clId="{884F47B1-B553-4192-9126-1C112833296C}" dt="2025-12-10T20:03:13.775" v="15" actId="27636"/>
          <ac:spMkLst>
            <pc:docMk/>
            <pc:sldMk cId="1858437118" sldId="317"/>
            <ac:spMk id="2" creationId="{1C857AD5-9C22-00C1-59F8-40297C37F889}"/>
          </ac:spMkLst>
        </pc:spChg>
        <pc:spChg chg="mod">
          <ac:chgData name="Wilkinson, Ulises" userId="aece8d85-eb83-4e23-bf28-c30077cba893" providerId="ADAL" clId="{884F47B1-B553-4192-9126-1C112833296C}" dt="2025-12-10T20:03:43.338" v="22" actId="114"/>
          <ac:spMkLst>
            <pc:docMk/>
            <pc:sldMk cId="1858437118" sldId="317"/>
            <ac:spMk id="3" creationId="{FE154717-6E1B-3150-9ACC-56DFB207DEE1}"/>
          </ac:spMkLst>
        </pc:spChg>
      </pc:sldChg>
      <pc:sldChg chg="modSp">
        <pc:chgData name="Wilkinson, Ulises" userId="aece8d85-eb83-4e23-bf28-c30077cba893" providerId="ADAL" clId="{884F47B1-B553-4192-9126-1C112833296C}" dt="2025-12-10T20:04:03.343" v="23"/>
        <pc:sldMkLst>
          <pc:docMk/>
          <pc:sldMk cId="1693071497" sldId="328"/>
        </pc:sldMkLst>
        <pc:spChg chg="mod">
          <ac:chgData name="Wilkinson, Ulises" userId="aece8d85-eb83-4e23-bf28-c30077cba893" providerId="ADAL" clId="{884F47B1-B553-4192-9126-1C112833296C}" dt="2025-12-10T20:04:03.343" v="23"/>
          <ac:spMkLst>
            <pc:docMk/>
            <pc:sldMk cId="1693071497" sldId="328"/>
            <ac:spMk id="4" creationId="{6978A49F-375B-2509-B733-7ABC1D75B6BB}"/>
          </ac:spMkLst>
        </pc:spChg>
      </pc:sldChg>
      <pc:sldChg chg="modSp mod">
        <pc:chgData name="Wilkinson, Ulises" userId="aece8d85-eb83-4e23-bf28-c30077cba893" providerId="ADAL" clId="{884F47B1-B553-4192-9126-1C112833296C}" dt="2025-12-10T20:09:29.905" v="25" actId="20577"/>
        <pc:sldMkLst>
          <pc:docMk/>
          <pc:sldMk cId="341632928" sldId="330"/>
        </pc:sldMkLst>
        <pc:spChg chg="mod">
          <ac:chgData name="Wilkinson, Ulises" userId="aece8d85-eb83-4e23-bf28-c30077cba893" providerId="ADAL" clId="{884F47B1-B553-4192-9126-1C112833296C}" dt="2025-12-10T20:09:29.905" v="25" actId="20577"/>
          <ac:spMkLst>
            <pc:docMk/>
            <pc:sldMk cId="341632928" sldId="330"/>
            <ac:spMk id="2" creationId="{26C13508-781D-2FAF-E6D4-A8899C39C170}"/>
          </ac:spMkLst>
        </pc:spChg>
        <pc:spChg chg="mod">
          <ac:chgData name="Wilkinson, Ulises" userId="aece8d85-eb83-4e23-bf28-c30077cba893" providerId="ADAL" clId="{884F47B1-B553-4192-9126-1C112833296C}" dt="2025-12-10T20:04:22.822" v="24"/>
          <ac:spMkLst>
            <pc:docMk/>
            <pc:sldMk cId="341632928" sldId="330"/>
            <ac:spMk id="4" creationId="{058B6135-BC71-CB79-25D8-B95B536D47DB}"/>
          </ac:spMkLst>
        </pc:spChg>
      </pc:sldChg>
      <pc:sldChg chg="modSp mod">
        <pc:chgData name="Wilkinson, Ulises" userId="aece8d85-eb83-4e23-bf28-c30077cba893" providerId="ADAL" clId="{884F47B1-B553-4192-9126-1C112833296C}" dt="2025-12-10T20:10:07.252" v="32" actId="255"/>
        <pc:sldMkLst>
          <pc:docMk/>
          <pc:sldMk cId="2202315102" sldId="331"/>
        </pc:sldMkLst>
        <pc:spChg chg="mod">
          <ac:chgData name="Wilkinson, Ulises" userId="aece8d85-eb83-4e23-bf28-c30077cba893" providerId="ADAL" clId="{884F47B1-B553-4192-9126-1C112833296C}" dt="2025-12-10T20:10:07.252" v="32" actId="255"/>
          <ac:spMkLst>
            <pc:docMk/>
            <pc:sldMk cId="2202315102" sldId="331"/>
            <ac:spMk id="4" creationId="{D38F6017-F2BC-4BC0-ED14-F143A7E5984B}"/>
          </ac:spMkLst>
        </pc:spChg>
      </pc:sldChg>
      <pc:sldChg chg="modSp mod">
        <pc:chgData name="Wilkinson, Ulises" userId="aece8d85-eb83-4e23-bf28-c30077cba893" providerId="ADAL" clId="{884F47B1-B553-4192-9126-1C112833296C}" dt="2025-12-10T20:11:08.786" v="37" actId="255"/>
        <pc:sldMkLst>
          <pc:docMk/>
          <pc:sldMk cId="757358855" sldId="332"/>
        </pc:sldMkLst>
        <pc:spChg chg="mod">
          <ac:chgData name="Wilkinson, Ulises" userId="aece8d85-eb83-4e23-bf28-c30077cba893" providerId="ADAL" clId="{884F47B1-B553-4192-9126-1C112833296C}" dt="2025-12-10T20:11:08.786" v="37" actId="255"/>
          <ac:spMkLst>
            <pc:docMk/>
            <pc:sldMk cId="757358855" sldId="332"/>
            <ac:spMk id="3" creationId="{535B766E-7F50-704B-B014-C3D368B4210A}"/>
          </ac:spMkLst>
        </pc:spChg>
      </pc:sldChg>
      <pc:sldChg chg="modSp mod">
        <pc:chgData name="Wilkinson, Ulises" userId="aece8d85-eb83-4e23-bf28-c30077cba893" providerId="ADAL" clId="{884F47B1-B553-4192-9126-1C112833296C}" dt="2025-12-10T20:11:48.216" v="43" actId="255"/>
        <pc:sldMkLst>
          <pc:docMk/>
          <pc:sldMk cId="1343747741" sldId="334"/>
        </pc:sldMkLst>
        <pc:spChg chg="mod">
          <ac:chgData name="Wilkinson, Ulises" userId="aece8d85-eb83-4e23-bf28-c30077cba893" providerId="ADAL" clId="{884F47B1-B553-4192-9126-1C112833296C}" dt="2025-12-10T20:11:48.216" v="43" actId="255"/>
          <ac:spMkLst>
            <pc:docMk/>
            <pc:sldMk cId="1343747741" sldId="334"/>
            <ac:spMk id="3" creationId="{4665E0C3-5FB1-4600-42AA-BC1022241F41}"/>
          </ac:spMkLst>
        </pc:spChg>
        <pc:spChg chg="mod">
          <ac:chgData name="Wilkinson, Ulises" userId="aece8d85-eb83-4e23-bf28-c30077cba893" providerId="ADAL" clId="{884F47B1-B553-4192-9126-1C112833296C}" dt="2025-12-10T20:11:36.358" v="40" actId="255"/>
          <ac:spMkLst>
            <pc:docMk/>
            <pc:sldMk cId="1343747741" sldId="334"/>
            <ac:spMk id="5" creationId="{4116E263-73F0-541A-A558-9A8C831A89BC}"/>
          </ac:spMkLst>
        </pc:spChg>
      </pc:sldChg>
      <pc:sldChg chg="modSp mod">
        <pc:chgData name="Wilkinson, Ulises" userId="aece8d85-eb83-4e23-bf28-c30077cba893" providerId="ADAL" clId="{884F47B1-B553-4192-9126-1C112833296C}" dt="2025-12-10T20:12:35.325" v="49" actId="255"/>
        <pc:sldMkLst>
          <pc:docMk/>
          <pc:sldMk cId="1123373410" sldId="335"/>
        </pc:sldMkLst>
        <pc:spChg chg="mod">
          <ac:chgData name="Wilkinson, Ulises" userId="aece8d85-eb83-4e23-bf28-c30077cba893" providerId="ADAL" clId="{884F47B1-B553-4192-9126-1C112833296C}" dt="2025-12-10T20:12:35.325" v="49" actId="255"/>
          <ac:spMkLst>
            <pc:docMk/>
            <pc:sldMk cId="1123373410" sldId="335"/>
            <ac:spMk id="6" creationId="{D88E7447-D549-34AE-3279-43F4E79FAB1C}"/>
          </ac:spMkLst>
        </pc:spChg>
      </pc:sldChg>
      <pc:sldChg chg="modSp mod">
        <pc:chgData name="Wilkinson, Ulises" userId="aece8d85-eb83-4e23-bf28-c30077cba893" providerId="ADAL" clId="{884F47B1-B553-4192-9126-1C112833296C}" dt="2025-12-10T21:56:38.347" v="76" actId="255"/>
        <pc:sldMkLst>
          <pc:docMk/>
          <pc:sldMk cId="685780500" sldId="337"/>
        </pc:sldMkLst>
        <pc:spChg chg="mod">
          <ac:chgData name="Wilkinson, Ulises" userId="aece8d85-eb83-4e23-bf28-c30077cba893" providerId="ADAL" clId="{884F47B1-B553-4192-9126-1C112833296C}" dt="2025-12-10T20:17:09.878" v="53"/>
          <ac:spMkLst>
            <pc:docMk/>
            <pc:sldMk cId="685780500" sldId="337"/>
            <ac:spMk id="5" creationId="{70959730-C4F5-A591-D903-658259858565}"/>
          </ac:spMkLst>
        </pc:spChg>
        <pc:spChg chg="mod">
          <ac:chgData name="Wilkinson, Ulises" userId="aece8d85-eb83-4e23-bf28-c30077cba893" providerId="ADAL" clId="{884F47B1-B553-4192-9126-1C112833296C}" dt="2025-12-10T21:56:38.347" v="76" actId="255"/>
          <ac:spMkLst>
            <pc:docMk/>
            <pc:sldMk cId="685780500" sldId="337"/>
            <ac:spMk id="6" creationId="{EA68AC4A-47B7-D01B-40EC-26B99C6E7D44}"/>
          </ac:spMkLst>
        </pc:spChg>
      </pc:sldChg>
      <pc:sldChg chg="modSp">
        <pc:chgData name="Wilkinson, Ulises" userId="aece8d85-eb83-4e23-bf28-c30077cba893" providerId="ADAL" clId="{884F47B1-B553-4192-9126-1C112833296C}" dt="2025-12-10T20:17:00.822" v="52"/>
        <pc:sldMkLst>
          <pc:docMk/>
          <pc:sldMk cId="3339348683" sldId="339"/>
        </pc:sldMkLst>
        <pc:spChg chg="mod">
          <ac:chgData name="Wilkinson, Ulises" userId="aece8d85-eb83-4e23-bf28-c30077cba893" providerId="ADAL" clId="{884F47B1-B553-4192-9126-1C112833296C}" dt="2025-12-10T20:17:00.822" v="52"/>
          <ac:spMkLst>
            <pc:docMk/>
            <pc:sldMk cId="3339348683" sldId="339"/>
            <ac:spMk id="8" creationId="{BF83ED51-13E7-74EA-B19E-0C85D5CB105B}"/>
          </ac:spMkLst>
        </pc:spChg>
      </pc:sldChg>
      <pc:sldChg chg="modSp mod">
        <pc:chgData name="Wilkinson, Ulises" userId="aece8d85-eb83-4e23-bf28-c30077cba893" providerId="ADAL" clId="{884F47B1-B553-4192-9126-1C112833296C}" dt="2025-12-10T22:07:53.987" v="96" actId="255"/>
        <pc:sldMkLst>
          <pc:docMk/>
          <pc:sldMk cId="3883986058" sldId="340"/>
        </pc:sldMkLst>
        <pc:spChg chg="mod">
          <ac:chgData name="Wilkinson, Ulises" userId="aece8d85-eb83-4e23-bf28-c30077cba893" providerId="ADAL" clId="{884F47B1-B553-4192-9126-1C112833296C}" dt="2025-12-10T22:07:53.987" v="96" actId="255"/>
          <ac:spMkLst>
            <pc:docMk/>
            <pc:sldMk cId="3883986058" sldId="340"/>
            <ac:spMk id="3" creationId="{0B0C4CBF-CFA6-1109-F3FF-437FE0517C02}"/>
          </ac:spMkLst>
        </pc:spChg>
      </pc:sldChg>
      <pc:sldChg chg="modSp mod">
        <pc:chgData name="Wilkinson, Ulises" userId="aece8d85-eb83-4e23-bf28-c30077cba893" providerId="ADAL" clId="{884F47B1-B553-4192-9126-1C112833296C}" dt="2025-12-10T21:58:39.602" v="84" actId="255"/>
        <pc:sldMkLst>
          <pc:docMk/>
          <pc:sldMk cId="4156028589" sldId="341"/>
        </pc:sldMkLst>
        <pc:spChg chg="mod">
          <ac:chgData name="Wilkinson, Ulises" userId="aece8d85-eb83-4e23-bf28-c30077cba893" providerId="ADAL" clId="{884F47B1-B553-4192-9126-1C112833296C}" dt="2025-12-10T21:58:39.602" v="84" actId="255"/>
          <ac:spMkLst>
            <pc:docMk/>
            <pc:sldMk cId="4156028589" sldId="341"/>
            <ac:spMk id="6" creationId="{A317EC6B-FBD1-2BFB-1CEB-6DBBFA74FD53}"/>
          </ac:spMkLst>
        </pc:spChg>
      </pc:sldChg>
      <pc:sldChg chg="modSp mod">
        <pc:chgData name="Wilkinson, Ulises" userId="aece8d85-eb83-4e23-bf28-c30077cba893" providerId="ADAL" clId="{884F47B1-B553-4192-9126-1C112833296C}" dt="2025-12-10T22:08:33.144" v="101" actId="255"/>
        <pc:sldMkLst>
          <pc:docMk/>
          <pc:sldMk cId="1619079314" sldId="342"/>
        </pc:sldMkLst>
        <pc:spChg chg="mod">
          <ac:chgData name="Wilkinson, Ulises" userId="aece8d85-eb83-4e23-bf28-c30077cba893" providerId="ADAL" clId="{884F47B1-B553-4192-9126-1C112833296C}" dt="2025-12-10T22:08:33.144" v="101" actId="255"/>
          <ac:spMkLst>
            <pc:docMk/>
            <pc:sldMk cId="1619079314" sldId="342"/>
            <ac:spMk id="3" creationId="{470B3698-BA8B-BAA6-A148-54C6667E65D0}"/>
          </ac:spMkLst>
        </pc:spChg>
      </pc:sldChg>
      <pc:sldChg chg="modSp mod">
        <pc:chgData name="Wilkinson, Ulises" userId="aece8d85-eb83-4e23-bf28-c30077cba893" providerId="ADAL" clId="{884F47B1-B553-4192-9126-1C112833296C}" dt="2025-12-10T22:09:16.752" v="104" actId="255"/>
        <pc:sldMkLst>
          <pc:docMk/>
          <pc:sldMk cId="2294165578" sldId="343"/>
        </pc:sldMkLst>
        <pc:spChg chg="mod">
          <ac:chgData name="Wilkinson, Ulises" userId="aece8d85-eb83-4e23-bf28-c30077cba893" providerId="ADAL" clId="{884F47B1-B553-4192-9126-1C112833296C}" dt="2025-12-10T22:09:16.752" v="104" actId="255"/>
          <ac:spMkLst>
            <pc:docMk/>
            <pc:sldMk cId="2294165578" sldId="343"/>
            <ac:spMk id="3" creationId="{39ED7BD3-5EE1-99EA-E639-ED2E3B5AC987}"/>
          </ac:spMkLst>
        </pc:spChg>
      </pc:sldChg>
      <pc:sldChg chg="modSp mod">
        <pc:chgData name="Wilkinson, Ulises" userId="aece8d85-eb83-4e23-bf28-c30077cba893" providerId="ADAL" clId="{884F47B1-B553-4192-9126-1C112833296C}" dt="2025-12-10T20:20:19.995" v="71" actId="255"/>
        <pc:sldMkLst>
          <pc:docMk/>
          <pc:sldMk cId="1661793251" sldId="345"/>
        </pc:sldMkLst>
        <pc:spChg chg="mod">
          <ac:chgData name="Wilkinson, Ulises" userId="aece8d85-eb83-4e23-bf28-c30077cba893" providerId="ADAL" clId="{884F47B1-B553-4192-9126-1C112833296C}" dt="2025-12-10T20:19:53.058" v="65" actId="255"/>
          <ac:spMkLst>
            <pc:docMk/>
            <pc:sldMk cId="1661793251" sldId="345"/>
            <ac:spMk id="2" creationId="{53A163D8-4970-8BC6-07EC-8ABC73CBD969}"/>
          </ac:spMkLst>
        </pc:spChg>
        <pc:spChg chg="mod">
          <ac:chgData name="Wilkinson, Ulises" userId="aece8d85-eb83-4e23-bf28-c30077cba893" providerId="ADAL" clId="{884F47B1-B553-4192-9126-1C112833296C}" dt="2025-12-10T20:20:19.995" v="71" actId="255"/>
          <ac:spMkLst>
            <pc:docMk/>
            <pc:sldMk cId="1661793251" sldId="345"/>
            <ac:spMk id="3" creationId="{3249DA44-1CE8-B115-A398-F75364764D07}"/>
          </ac:spMkLst>
        </pc:spChg>
      </pc:sldChg>
      <pc:sldChg chg="modSp mod">
        <pc:chgData name="Wilkinson, Ulises" userId="aece8d85-eb83-4e23-bf28-c30077cba893" providerId="ADAL" clId="{884F47B1-B553-4192-9126-1C112833296C}" dt="2025-12-10T20:19:35.802" v="62" actId="114"/>
        <pc:sldMkLst>
          <pc:docMk/>
          <pc:sldMk cId="1264488700" sldId="346"/>
        </pc:sldMkLst>
        <pc:spChg chg="mod">
          <ac:chgData name="Wilkinson, Ulises" userId="aece8d85-eb83-4e23-bf28-c30077cba893" providerId="ADAL" clId="{884F47B1-B553-4192-9126-1C112833296C}" dt="2025-12-10T20:17:42.323" v="54" actId="27636"/>
          <ac:spMkLst>
            <pc:docMk/>
            <pc:sldMk cId="1264488700" sldId="346"/>
            <ac:spMk id="2" creationId="{B83D74AB-926F-AA7E-7761-853560946303}"/>
          </ac:spMkLst>
        </pc:spChg>
        <pc:spChg chg="mod">
          <ac:chgData name="Wilkinson, Ulises" userId="aece8d85-eb83-4e23-bf28-c30077cba893" providerId="ADAL" clId="{884F47B1-B553-4192-9126-1C112833296C}" dt="2025-12-10T20:17:54.074" v="56" actId="255"/>
          <ac:spMkLst>
            <pc:docMk/>
            <pc:sldMk cId="1264488700" sldId="346"/>
            <ac:spMk id="3" creationId="{0C9829E3-78E7-8A3F-7C1F-F024A2769EE7}"/>
          </ac:spMkLst>
        </pc:spChg>
        <pc:spChg chg="mod">
          <ac:chgData name="Wilkinson, Ulises" userId="aece8d85-eb83-4e23-bf28-c30077cba893" providerId="ADAL" clId="{884F47B1-B553-4192-9126-1C112833296C}" dt="2025-12-10T20:19:35.802" v="62" actId="114"/>
          <ac:spMkLst>
            <pc:docMk/>
            <pc:sldMk cId="1264488700" sldId="346"/>
            <ac:spMk id="7" creationId="{C946588B-5401-C195-0400-3BF63F114266}"/>
          </ac:spMkLst>
        </pc:spChg>
      </pc:sldChg>
      <pc:sldChg chg="modSp">
        <pc:chgData name="Wilkinson, Ulises" userId="aece8d85-eb83-4e23-bf28-c30077cba893" providerId="ADAL" clId="{884F47B1-B553-4192-9126-1C112833296C}" dt="2025-12-10T20:16:53.486" v="51"/>
        <pc:sldMkLst>
          <pc:docMk/>
          <pc:sldMk cId="1169417797" sldId="347"/>
        </pc:sldMkLst>
        <pc:spChg chg="mod">
          <ac:chgData name="Wilkinson, Ulises" userId="aece8d85-eb83-4e23-bf28-c30077cba893" providerId="ADAL" clId="{884F47B1-B553-4192-9126-1C112833296C}" dt="2025-12-10T20:16:53.486" v="51"/>
          <ac:spMkLst>
            <pc:docMk/>
            <pc:sldMk cId="1169417797" sldId="347"/>
            <ac:spMk id="9" creationId="{670BEE0C-9DFF-ECBD-9080-18FB5EAFC3CB}"/>
          </ac:spMkLst>
        </pc:spChg>
      </pc:sldChg>
      <pc:sldChg chg="modSp">
        <pc:chgData name="Wilkinson, Ulises" userId="aece8d85-eb83-4e23-bf28-c30077cba893" providerId="ADAL" clId="{884F47B1-B553-4192-9126-1C112833296C}" dt="2025-12-10T20:16:45.717" v="50"/>
        <pc:sldMkLst>
          <pc:docMk/>
          <pc:sldMk cId="835927719" sldId="348"/>
        </pc:sldMkLst>
        <pc:spChg chg="mod">
          <ac:chgData name="Wilkinson, Ulises" userId="aece8d85-eb83-4e23-bf28-c30077cba893" providerId="ADAL" clId="{884F47B1-B553-4192-9126-1C112833296C}" dt="2025-12-10T20:16:45.717" v="50"/>
          <ac:spMkLst>
            <pc:docMk/>
            <pc:sldMk cId="835927719" sldId="348"/>
            <ac:spMk id="6" creationId="{855A86B5-99FF-DA81-253D-378C2563D83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EB6F4A-7464-41E5-8936-FF49271B1486}" type="datetimeFigureOut">
              <a:rPr lang="en-US" smtClean="0"/>
              <a:t>12/10/2025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38395B-C11F-4FFB-9629-EE62912C920F}" type="slidenum">
              <a:rPr lang="en-US" smtClean="0"/>
              <a:t>‹#›</a:t>
            </a:fld>
            <a:endParaRPr lang="en-US"/>
          </a:p>
        </p:txBody>
      </p:sp>
    </p:spTree>
    <p:extLst>
      <p:ext uri="{BB962C8B-B14F-4D97-AF65-F5344CB8AC3E}">
        <p14:creationId xmlns:p14="http://schemas.microsoft.com/office/powerpoint/2010/main" val="1815334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texashistory.unt.edu/ark:/67531/metapth14381/"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tsl.texas.gov/mcardle/alamo/alamo74.html"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texashistory.unt.edu/" TargetMode="External"/><Relationship Id="rId4" Type="http://schemas.openxmlformats.org/officeDocument/2006/relationships/hyperlink" Target="https://texashistory.unt.edu/ark:/67531/metapth5563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tsl.texas.gov/treasures/giants/seguin/seguin-01"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loc.gov/pictures/resource/highsm.27909/"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texashistory.unt.edu/ark:/67531/metapth661961/"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creativecommons.org/licenses/by-sa/4.0/deed.en"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texashistory.unt.edu/ark:/67531/metapth1115241/"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texashistory.unt.edu/ark:/67531/metapth493074/"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texashistory.unt.edu/ark:/67531/metapth31159/"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creativecommons.org/licenses/by-sa/4.0/deed.en"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thc.texas.gov/blog/flags-texas-revolutio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hc.texas.gov/blog/flags-texas-revolutio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creativecommons.org/licenses/by-sa/4.0/deed.en"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exashistory.unt.edu/ark:/67531/metapth661961/"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creativecommons.org/licenses/by-sa/4.0/deed.en"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texashistory.unt.edu/ark:/67531/metapth30279/"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texashistory.unt.edu/"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tsl.texas.gov/mcardle/alamo/alamo74.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757575"/>
                </a:solidFill>
                <a:effectLst/>
                <a:latin typeface="Arial" panose="020B0604020202020204" pitchFamily="34" charset="0"/>
              </a:rPr>
              <a:t>Littlejohn, E. G., 1862-. Texas History Stories: The Alamo, Remember Goliad, Story of San Jacinto., periodical, 1901; Richmond, Virginia. (</a:t>
            </a:r>
            <a:r>
              <a:rPr lang="en-US" sz="1800" b="0" i="0" u="none" strike="noStrike" dirty="0">
                <a:solidFill>
                  <a:srgbClr val="0277BD"/>
                </a:solidFill>
                <a:effectLst/>
                <a:latin typeface="Arial" panose="020B0604020202020204" pitchFamily="34" charset="0"/>
                <a:hlinkClick r:id="rId3"/>
              </a:rPr>
              <a:t>https://texashistory.unt.edu/ark:/67531/metapth14381/</a:t>
            </a:r>
            <a:r>
              <a:rPr lang="en-US" sz="1800" b="0" i="0" u="none" strike="noStrike" dirty="0">
                <a:solidFill>
                  <a:srgbClr val="757575"/>
                </a:solidFill>
                <a:effectLst/>
                <a:latin typeface="Arial" panose="020B0604020202020204" pitchFamily="34" charset="0"/>
              </a:rPr>
              <a:t>: accessed February 25, 2025), University of North Texas Libraries, The Portal to Texas History, </a:t>
            </a:r>
            <a:r>
              <a:rPr lang="en-US" sz="1800" b="0" i="0" u="none" strike="noStrike" dirty="0">
                <a:solidFill>
                  <a:srgbClr val="0277BD"/>
                </a:solidFill>
                <a:effectLst/>
                <a:latin typeface="Arial" panose="020B0604020202020204" pitchFamily="34" charset="0"/>
                <a:hlinkClick r:id="rId4"/>
              </a:rPr>
              <a:t>https://texashistory.unt.edu</a:t>
            </a:r>
            <a:r>
              <a:rPr lang="en-US" sz="1800" b="0" i="0" u="none" strike="noStrike" dirty="0">
                <a:solidFill>
                  <a:srgbClr val="757575"/>
                </a:solidFill>
                <a:effectLst/>
                <a:latin typeface="Arial" panose="020B0604020202020204" pitchFamily="34" charset="0"/>
              </a:rPr>
              <a:t>; crediting UNT Libraries Special Collections.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680DF-FBC2-44B2-B7B0-5E8793897DE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1918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8707D-09FC-D1DF-EAE7-B2F19CB555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BBCB3D-9F9F-FBB3-B133-46587EC151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041920-3192-C75F-BEFD-978C169F8E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dirty="0">
                <a:solidFill>
                  <a:srgbClr val="242424"/>
                </a:solidFill>
                <a:effectLst/>
                <a:latin typeface="Times New Roman" panose="02020603050405020304" pitchFamily="18" charset="0"/>
              </a:rPr>
              <a:t>Portrait of William B. Travis </a:t>
            </a:r>
            <a:r>
              <a:rPr lang="en-US" sz="1200" b="0" i="0" u="none" strike="noStrike" dirty="0">
                <a:solidFill>
                  <a:srgbClr val="242424"/>
                </a:solidFill>
                <a:effectLst/>
                <a:latin typeface="Times New Roman" panose="02020603050405020304" pitchFamily="18" charset="0"/>
              </a:rPr>
              <a:t>by McArdle. The McArdle Scrapbooks Dawn at the Alamo. Texas State Library and Archives. </a:t>
            </a:r>
            <a:r>
              <a:rPr lang="en-US" sz="1200" dirty="0">
                <a:hlinkClick r:id="rId3"/>
              </a:rPr>
              <a:t>Portrait of William B. Travis by McArdle | Texas State Library</a:t>
            </a:r>
            <a:r>
              <a:rPr lang="en-US" sz="1200" dirty="0"/>
              <a:t> </a:t>
            </a:r>
          </a:p>
          <a:p>
            <a:r>
              <a:rPr lang="en-US" sz="1200" b="0" i="0" dirty="0">
                <a:solidFill>
                  <a:srgbClr val="757575"/>
                </a:solidFill>
                <a:effectLst/>
                <a:latin typeface="Josefin Sans" pitchFamily="2" charset="0"/>
              </a:rPr>
              <a:t>Portrait of a Man, photograph, Date Unknown; (</a:t>
            </a:r>
            <a:r>
              <a:rPr lang="en-US" sz="1200" b="0" i="0" u="none" strike="noStrike" dirty="0">
                <a:solidFill>
                  <a:srgbClr val="0277BD"/>
                </a:solidFill>
                <a:effectLst/>
                <a:latin typeface="Josefin Sans" pitchFamily="2" charset="0"/>
                <a:hlinkClick r:id="rId4"/>
              </a:rPr>
              <a:t>https://texashistory.unt.edu/ark:/67531/metapth55639/</a:t>
            </a:r>
            <a:r>
              <a:rPr lang="en-US" sz="1200" b="0" i="0" dirty="0">
                <a:solidFill>
                  <a:srgbClr val="757575"/>
                </a:solidFill>
                <a:effectLst/>
                <a:latin typeface="Josefin Sans" pitchFamily="2" charset="0"/>
              </a:rPr>
              <a:t>: accessed March 7, 2025), University of North Texas Libraries, The Portal to Texas History, </a:t>
            </a:r>
            <a:r>
              <a:rPr lang="en-US" sz="1200" b="0" i="0" u="none" strike="noStrike" dirty="0">
                <a:solidFill>
                  <a:srgbClr val="0277BD"/>
                </a:solidFill>
                <a:effectLst/>
                <a:latin typeface="Josefin Sans" pitchFamily="2" charset="0"/>
                <a:hlinkClick r:id="rId5"/>
              </a:rPr>
              <a:t>https://texashistory.unt.edu</a:t>
            </a:r>
            <a:r>
              <a:rPr lang="en-US" sz="1200" b="0" i="0" dirty="0">
                <a:solidFill>
                  <a:srgbClr val="757575"/>
                </a:solidFill>
                <a:effectLst/>
                <a:latin typeface="Josefin Sans" pitchFamily="2" charset="0"/>
              </a:rPr>
              <a:t>; crediting Hardin-Simmons University Library.</a:t>
            </a:r>
            <a:br>
              <a:rPr lang="en-US" sz="1000" b="0" i="0" dirty="0">
                <a:solidFill>
                  <a:srgbClr val="242424"/>
                </a:solidFill>
                <a:effectLst/>
                <a:latin typeface="Open Sans" panose="020B0606030504020204" pitchFamily="34" charset="0"/>
              </a:rPr>
            </a:br>
            <a:endParaRPr lang="en-US" sz="800" b="0" i="1" u="none" strike="noStrike" dirty="0">
              <a:solidFill>
                <a:srgbClr val="242424"/>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1" u="none" strike="noStrike" dirty="0">
              <a:solidFill>
                <a:srgbClr val="242424"/>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dirty="0">
              <a:solidFill>
                <a:srgbClr val="242424"/>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1" u="none" strike="noStrike" dirty="0">
              <a:solidFill>
                <a:srgbClr val="242424"/>
              </a:solidFill>
              <a:effectLst/>
              <a:latin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76480717-234D-F693-C43A-91726201F08E}"/>
              </a:ext>
            </a:extLst>
          </p:cNvPr>
          <p:cNvSpPr>
            <a:spLocks noGrp="1"/>
          </p:cNvSpPr>
          <p:nvPr>
            <p:ph type="sldNum" sz="quarter" idx="5"/>
          </p:nvPr>
        </p:nvSpPr>
        <p:spPr/>
        <p:txBody>
          <a:bodyPr/>
          <a:lstStyle/>
          <a:p>
            <a:fld id="{F438395B-C11F-4FFB-9629-EE62912C920F}" type="slidenum">
              <a:rPr lang="en-US" smtClean="0"/>
              <a:t>14</a:t>
            </a:fld>
            <a:endParaRPr lang="en-US"/>
          </a:p>
        </p:txBody>
      </p:sp>
    </p:spTree>
    <p:extLst>
      <p:ext uri="{BB962C8B-B14F-4D97-AF65-F5344CB8AC3E}">
        <p14:creationId xmlns:p14="http://schemas.microsoft.com/office/powerpoint/2010/main" val="503405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74B52-3758-9A21-304F-5AB7D7244D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80C431-05CA-57AA-BA9F-9A7822EDCD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5EFE68-1E98-8277-39B4-6620277BB3B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dirty="0">
                <a:solidFill>
                  <a:srgbClr val="242424"/>
                </a:solidFill>
                <a:effectLst/>
                <a:latin typeface="Times New Roman" panose="02020603050405020304" pitchFamily="18" charset="0"/>
              </a:rPr>
              <a:t>Juan Seguin.</a:t>
            </a:r>
            <a:r>
              <a:rPr lang="en-US" sz="1200" b="0" i="0" u="none" strike="noStrike" dirty="0">
                <a:solidFill>
                  <a:srgbClr val="242424"/>
                </a:solidFill>
                <a:effectLst/>
                <a:latin typeface="Times New Roman" panose="02020603050405020304" pitchFamily="18" charset="0"/>
              </a:rPr>
              <a:t> Giants of Texas History. Texas State Library and Archives. </a:t>
            </a:r>
            <a:r>
              <a:rPr lang="en-US" sz="1800" dirty="0">
                <a:hlinkClick r:id="rId3"/>
              </a:rPr>
              <a:t>Juan Seguin | Texas State Library</a:t>
            </a:r>
            <a:endParaRPr lang="en-US" sz="1200" b="0" i="0" u="none" strike="noStrike" dirty="0">
              <a:solidFill>
                <a:srgbClr val="242424"/>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dirty="0">
              <a:solidFill>
                <a:srgbClr val="242424"/>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1" u="none" strike="noStrike" dirty="0">
              <a:solidFill>
                <a:srgbClr val="242424"/>
              </a:solidFill>
              <a:effectLst/>
              <a:latin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A3484CCA-B830-2498-EEEF-6F81BCC59B0C}"/>
              </a:ext>
            </a:extLst>
          </p:cNvPr>
          <p:cNvSpPr>
            <a:spLocks noGrp="1"/>
          </p:cNvSpPr>
          <p:nvPr>
            <p:ph type="sldNum" sz="quarter" idx="5"/>
          </p:nvPr>
        </p:nvSpPr>
        <p:spPr/>
        <p:txBody>
          <a:bodyPr/>
          <a:lstStyle/>
          <a:p>
            <a:fld id="{F438395B-C11F-4FFB-9629-EE62912C920F}" type="slidenum">
              <a:rPr lang="en-US" smtClean="0"/>
              <a:t>15</a:t>
            </a:fld>
            <a:endParaRPr lang="en-US"/>
          </a:p>
        </p:txBody>
      </p:sp>
    </p:spTree>
    <p:extLst>
      <p:ext uri="{BB962C8B-B14F-4D97-AF65-F5344CB8AC3E}">
        <p14:creationId xmlns:p14="http://schemas.microsoft.com/office/powerpoint/2010/main" val="4058380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63D26-EB91-65BD-7124-57B886A0DA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13422C-7FAB-A6F9-141A-8E8A57BA5E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C159B0-08EB-DADE-522B-A3BCC4255A0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242424"/>
                </a:solidFill>
                <a:effectLst/>
                <a:latin typeface="Times New Roman" panose="02020603050405020304" pitchFamily="18" charset="0"/>
              </a:rPr>
              <a:t>Highsmith, Carol M. </a:t>
            </a:r>
            <a:r>
              <a:rPr lang="en-US" sz="1800" b="0" i="1" u="none" strike="noStrike" dirty="0">
                <a:solidFill>
                  <a:srgbClr val="242424"/>
                </a:solidFill>
                <a:effectLst/>
                <a:latin typeface="Times New Roman" panose="02020603050405020304" pitchFamily="18" charset="0"/>
              </a:rPr>
              <a:t>Painting, ‘Dawn at the Alamo,’ by Henry Arthur McArdle, Hanging in the Senate Chamber of the Texas State Capitol in Austin, Texas</a:t>
            </a:r>
            <a:r>
              <a:rPr lang="en-US" sz="1800" b="0" i="0" u="none" strike="noStrike" dirty="0">
                <a:solidFill>
                  <a:srgbClr val="242424"/>
                </a:solidFill>
                <a:effectLst/>
                <a:latin typeface="Times New Roman" panose="02020603050405020304" pitchFamily="18" charset="0"/>
              </a:rPr>
              <a:t>. April 17, 2014. Library of Congress Prints and Photographs Division. </a:t>
            </a:r>
            <a:r>
              <a:rPr lang="en-US" sz="1800" b="0" i="0" u="sng" strike="noStrike" dirty="0">
                <a:solidFill>
                  <a:srgbClr val="1155CC"/>
                </a:solidFill>
                <a:effectLst/>
                <a:latin typeface="Times New Roman" panose="02020603050405020304" pitchFamily="18" charset="0"/>
                <a:hlinkClick r:id="rId3"/>
              </a:rPr>
              <a:t>https://www.loc.gov/pictures/resource/highsm.27909/</a:t>
            </a:r>
            <a:endParaRPr lang="en-US" sz="1800" b="0" i="0" u="none" strike="noStrike" dirty="0">
              <a:solidFill>
                <a:srgbClr val="242424"/>
              </a:solidFill>
              <a:effectLst/>
              <a:latin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752F7FF6-C845-AAAF-8A66-477824D57A4E}"/>
              </a:ext>
            </a:extLst>
          </p:cNvPr>
          <p:cNvSpPr>
            <a:spLocks noGrp="1"/>
          </p:cNvSpPr>
          <p:nvPr>
            <p:ph type="sldNum" sz="quarter" idx="5"/>
          </p:nvPr>
        </p:nvSpPr>
        <p:spPr/>
        <p:txBody>
          <a:bodyPr/>
          <a:lstStyle/>
          <a:p>
            <a:fld id="{F438395B-C11F-4FFB-9629-EE62912C920F}" type="slidenum">
              <a:rPr lang="en-US" smtClean="0"/>
              <a:t>16</a:t>
            </a:fld>
            <a:endParaRPr lang="en-US"/>
          </a:p>
        </p:txBody>
      </p:sp>
    </p:spTree>
    <p:extLst>
      <p:ext uri="{BB962C8B-B14F-4D97-AF65-F5344CB8AC3E}">
        <p14:creationId xmlns:p14="http://schemas.microsoft.com/office/powerpoint/2010/main" val="1296628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C0B36-0B12-44B5-EBEB-4AB266A65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A5912A-CF75-186A-0056-FB5DA665E0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F5FCAF-D158-560C-3338-3211D7D5514A}"/>
              </a:ext>
            </a:extLst>
          </p:cNvPr>
          <p:cNvSpPr>
            <a:spLocks noGrp="1"/>
          </p:cNvSpPr>
          <p:nvPr>
            <p:ph type="body" idx="1"/>
          </p:nvPr>
        </p:nvSpPr>
        <p:spPr/>
        <p:txBody>
          <a:bodyPr/>
          <a:lstStyle/>
          <a:p>
            <a:pPr rtl="0">
              <a:spcAft>
                <a:spcPts val="1800"/>
              </a:spcAft>
              <a:buNone/>
            </a:pPr>
            <a:r>
              <a:rPr lang="en-US" sz="1800" b="0" i="0" u="none" strike="noStrike" dirty="0">
                <a:solidFill>
                  <a:srgbClr val="757575"/>
                </a:solidFill>
                <a:effectLst/>
                <a:latin typeface="Arial" panose="020B0604020202020204" pitchFamily="34" charset="0"/>
              </a:rPr>
              <a:t>Texas. Parks and Wildlife Department. Interpretive Guide to: Washington-On-the-Brazos State Historic Site, pamphlet, 2013; Austin, TX. (</a:t>
            </a:r>
            <a:r>
              <a:rPr lang="en-US" sz="1800" b="0" i="0" u="none" strike="noStrike" dirty="0">
                <a:solidFill>
                  <a:srgbClr val="0277BD"/>
                </a:solidFill>
                <a:effectLst/>
                <a:latin typeface="Arial" panose="020B0604020202020204" pitchFamily="34" charset="0"/>
                <a:hlinkClick r:id="rId3"/>
              </a:rPr>
              <a:t>https://texashistory.unt.edu/ark:/67531/metapth661961/</a:t>
            </a:r>
            <a:r>
              <a:rPr lang="en-US" sz="1800" b="0" i="0" u="none" strike="noStrike" dirty="0">
                <a:solidFill>
                  <a:srgbClr val="757575"/>
                </a:solidFill>
                <a:effectLst/>
                <a:latin typeface="Arial" panose="020B0604020202020204" pitchFamily="34" charset="0"/>
              </a:rPr>
              <a:t>: accessed February 18, 2025), University of North Texas Libraries, The Portal to Texas History, </a:t>
            </a:r>
            <a:r>
              <a:rPr lang="en-US" sz="1800" b="0" i="0" u="none" strike="noStrike" dirty="0">
                <a:solidFill>
                  <a:srgbClr val="0277BD"/>
                </a:solidFill>
                <a:effectLst/>
                <a:latin typeface="Arial" panose="020B0604020202020204" pitchFamily="34" charset="0"/>
                <a:hlinkClick r:id="rId4"/>
              </a:rPr>
              <a:t>https://texashistory.unt.edu</a:t>
            </a:r>
            <a:r>
              <a:rPr lang="en-US" sz="1800" b="0" i="0" u="none" strike="noStrike" dirty="0">
                <a:solidFill>
                  <a:srgbClr val="757575"/>
                </a:solidFill>
                <a:effectLst/>
                <a:latin typeface="Arial" panose="020B0604020202020204" pitchFamily="34" charset="0"/>
              </a:rPr>
              <a:t>; crediting UNT Libraries Government Documents Department.</a:t>
            </a:r>
            <a:endParaRPr lang="en-US" b="0" dirty="0">
              <a:effectLst/>
            </a:endParaRPr>
          </a:p>
          <a:p>
            <a:pPr>
              <a:buNone/>
            </a:pPr>
            <a:br>
              <a:rPr lang="en-US" dirty="0"/>
            </a:br>
            <a:endParaRPr lang="en-US" dirty="0"/>
          </a:p>
        </p:txBody>
      </p:sp>
      <p:sp>
        <p:nvSpPr>
          <p:cNvPr id="4" name="Slide Number Placeholder 3">
            <a:extLst>
              <a:ext uri="{FF2B5EF4-FFF2-40B4-BE49-F238E27FC236}">
                <a16:creationId xmlns:a16="http://schemas.microsoft.com/office/drawing/2014/main" id="{1151A736-D6EB-02BB-4FD6-49D52BCA7666}"/>
              </a:ext>
            </a:extLst>
          </p:cNvPr>
          <p:cNvSpPr>
            <a:spLocks noGrp="1"/>
          </p:cNvSpPr>
          <p:nvPr>
            <p:ph type="sldNum" sz="quarter" idx="5"/>
          </p:nvPr>
        </p:nvSpPr>
        <p:spPr/>
        <p:txBody>
          <a:bodyPr/>
          <a:lstStyle/>
          <a:p>
            <a:fld id="{F438395B-C11F-4FFB-9629-EE62912C920F}" type="slidenum">
              <a:rPr lang="en-US" smtClean="0"/>
              <a:t>17</a:t>
            </a:fld>
            <a:endParaRPr lang="en-US"/>
          </a:p>
        </p:txBody>
      </p:sp>
    </p:spTree>
    <p:extLst>
      <p:ext uri="{BB962C8B-B14F-4D97-AF65-F5344CB8AC3E}">
        <p14:creationId xmlns:p14="http://schemas.microsoft.com/office/powerpoint/2010/main" val="66873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44A23-26AC-DA77-13BC-506361AF91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1C8181-1865-C740-127C-2F2F54E47B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83BA0D-2065-028D-8DF4-5DB114EA95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2"/>
                </a:solidFill>
                <a:effectLst/>
                <a:latin typeface="Arial" panose="020B0604020202020204" pitchFamily="34" charset="0"/>
              </a:rPr>
              <a:t>Locator map of Coahuila y Texas state in Mexico, edited focus on Texas and show the location of San Antonio and San Felipe de Austin. This file is licensed under the </a:t>
            </a:r>
            <a:r>
              <a:rPr lang="en-US" b="0" i="0" u="none" strike="noStrike" dirty="0">
                <a:effectLst/>
                <a:latin typeface="Arial" panose="020B0604020202020204" pitchFamily="34" charset="0"/>
                <a:hlinkClick r:id="rId3" tooltip="w:en:Creative Commons"/>
              </a:rPr>
              <a:t>Creative Commons</a:t>
            </a:r>
            <a:r>
              <a:rPr lang="en-US" b="0" i="0" dirty="0">
                <a:solidFill>
                  <a:srgbClr val="202122"/>
                </a:solidFill>
                <a:effectLst/>
                <a:latin typeface="Arial" panose="020B0604020202020204" pitchFamily="34" charset="0"/>
              </a:rPr>
              <a:t> </a:t>
            </a:r>
            <a:r>
              <a:rPr lang="en-US" b="0" i="0" u="none" strike="noStrike" dirty="0">
                <a:effectLst/>
                <a:latin typeface="Arial" panose="020B0604020202020204" pitchFamily="34" charset="0"/>
                <a:hlinkClick r:id="rId4" tooltip="creativecommons:by-sa/4.0/deed.en"/>
              </a:rPr>
              <a:t>Attribution-Share Alike 4.0 International</a:t>
            </a:r>
            <a:r>
              <a:rPr lang="en-US" b="0" i="0" dirty="0">
                <a:solidFill>
                  <a:srgbClr val="202122"/>
                </a:solidFill>
                <a:effectLst/>
                <a:latin typeface="Arial" panose="020B0604020202020204" pitchFamily="34" charset="0"/>
              </a:rPr>
              <a:t> license. https://commons.wikimedia.org/wiki/File:Coahuila_y_Texas_in_Mexico_(1824).svg </a:t>
            </a:r>
            <a:endParaRPr lang="en-US" dirty="0"/>
          </a:p>
          <a:p>
            <a:endParaRPr lang="en-US" dirty="0"/>
          </a:p>
        </p:txBody>
      </p:sp>
      <p:sp>
        <p:nvSpPr>
          <p:cNvPr id="4" name="Slide Number Placeholder 3">
            <a:extLst>
              <a:ext uri="{FF2B5EF4-FFF2-40B4-BE49-F238E27FC236}">
                <a16:creationId xmlns:a16="http://schemas.microsoft.com/office/drawing/2014/main" id="{8F7BBC74-AB41-F1D0-820D-B130C8E6C325}"/>
              </a:ext>
            </a:extLst>
          </p:cNvPr>
          <p:cNvSpPr>
            <a:spLocks noGrp="1"/>
          </p:cNvSpPr>
          <p:nvPr>
            <p:ph type="sldNum" sz="quarter" idx="5"/>
          </p:nvPr>
        </p:nvSpPr>
        <p:spPr/>
        <p:txBody>
          <a:bodyPr/>
          <a:lstStyle/>
          <a:p>
            <a:fld id="{F438395B-C11F-4FFB-9629-EE62912C920F}" type="slidenum">
              <a:rPr lang="en-US" smtClean="0"/>
              <a:t>18</a:t>
            </a:fld>
            <a:endParaRPr lang="en-US"/>
          </a:p>
        </p:txBody>
      </p:sp>
    </p:spTree>
    <p:extLst>
      <p:ext uri="{BB962C8B-B14F-4D97-AF65-F5344CB8AC3E}">
        <p14:creationId xmlns:p14="http://schemas.microsoft.com/office/powerpoint/2010/main" val="2572072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62FA3-64D2-E475-7BC5-792C336A8F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AD750-69F8-FE87-417F-AD0C7CBF43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942353-60BA-99A1-5FA7-F6811A2D730B}"/>
              </a:ext>
            </a:extLst>
          </p:cNvPr>
          <p:cNvSpPr>
            <a:spLocks noGrp="1"/>
          </p:cNvSpPr>
          <p:nvPr>
            <p:ph type="body" idx="1"/>
          </p:nvPr>
        </p:nvSpPr>
        <p:spPr/>
        <p:txBody>
          <a:bodyPr/>
          <a:lstStyle/>
          <a:p>
            <a:r>
              <a:rPr lang="en-US" sz="1800" b="0" i="0" u="none" strike="noStrike" dirty="0">
                <a:solidFill>
                  <a:srgbClr val="757575"/>
                </a:solidFill>
                <a:effectLst/>
                <a:latin typeface="Arial" panose="020B0604020202020204" pitchFamily="34" charset="0"/>
              </a:rPr>
              <a:t>Star of the Republic Museum (Washington, Tex.). Star of the Republic Museum Notes, Volume 43, Number 2, 2018, periodical, 2018; Washington, Texas. (</a:t>
            </a:r>
            <a:r>
              <a:rPr lang="en-US" sz="1800" b="0" i="0" u="none" strike="noStrike" dirty="0">
                <a:solidFill>
                  <a:srgbClr val="0277BD"/>
                </a:solidFill>
                <a:effectLst/>
                <a:latin typeface="Arial" panose="020B0604020202020204" pitchFamily="34" charset="0"/>
                <a:hlinkClick r:id="rId3"/>
              </a:rPr>
              <a:t>https://texashistory.unt.edu/ark:/67531/metapth1115241/</a:t>
            </a:r>
            <a:r>
              <a:rPr lang="en-US" sz="1800" b="0" i="0" u="none" strike="noStrike" dirty="0">
                <a:solidFill>
                  <a:srgbClr val="757575"/>
                </a:solidFill>
                <a:effectLst/>
                <a:latin typeface="Arial" panose="020B0604020202020204" pitchFamily="34" charset="0"/>
              </a:rPr>
              <a:t>: accessed February 25, 2025), University of North Texas Libraries, The Portal to Texas History, </a:t>
            </a:r>
            <a:r>
              <a:rPr lang="en-US" sz="1800" b="0" i="0" u="none" strike="noStrike" dirty="0">
                <a:solidFill>
                  <a:srgbClr val="0277BD"/>
                </a:solidFill>
                <a:effectLst/>
                <a:latin typeface="Arial" panose="020B0604020202020204" pitchFamily="34" charset="0"/>
                <a:hlinkClick r:id="rId4"/>
              </a:rPr>
              <a:t>https://texashistory.unt.edu</a:t>
            </a:r>
            <a:r>
              <a:rPr lang="en-US" sz="1800" b="0" i="0" u="none" strike="noStrike" dirty="0">
                <a:solidFill>
                  <a:srgbClr val="757575"/>
                </a:solidFill>
                <a:effectLst/>
                <a:latin typeface="Arial" panose="020B0604020202020204" pitchFamily="34" charset="0"/>
              </a:rPr>
              <a:t>; crediting UNT Libraries Government Documents Department.</a:t>
            </a:r>
            <a:endParaRPr lang="en-US" dirty="0"/>
          </a:p>
        </p:txBody>
      </p:sp>
      <p:sp>
        <p:nvSpPr>
          <p:cNvPr id="4" name="Slide Number Placeholder 3">
            <a:extLst>
              <a:ext uri="{FF2B5EF4-FFF2-40B4-BE49-F238E27FC236}">
                <a16:creationId xmlns:a16="http://schemas.microsoft.com/office/drawing/2014/main" id="{697D0DCB-0C25-EDAA-9445-C5750065C000}"/>
              </a:ext>
            </a:extLst>
          </p:cNvPr>
          <p:cNvSpPr>
            <a:spLocks noGrp="1"/>
          </p:cNvSpPr>
          <p:nvPr>
            <p:ph type="sldNum" sz="quarter" idx="5"/>
          </p:nvPr>
        </p:nvSpPr>
        <p:spPr/>
        <p:txBody>
          <a:bodyPr/>
          <a:lstStyle/>
          <a:p>
            <a:fld id="{F438395B-C11F-4FFB-9629-EE62912C920F}" type="slidenum">
              <a:rPr lang="en-US" smtClean="0"/>
              <a:t>19</a:t>
            </a:fld>
            <a:endParaRPr lang="en-US"/>
          </a:p>
        </p:txBody>
      </p:sp>
    </p:spTree>
    <p:extLst>
      <p:ext uri="{BB962C8B-B14F-4D97-AF65-F5344CB8AC3E}">
        <p14:creationId xmlns:p14="http://schemas.microsoft.com/office/powerpoint/2010/main" val="1003519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5B9F5-2EF4-4FBB-EA13-DB5EA25ADF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E64CB5-976A-3067-D23D-F5D8BFFCDB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641951-EEB1-34B8-B984-618224587FDA}"/>
              </a:ext>
            </a:extLst>
          </p:cNvPr>
          <p:cNvSpPr>
            <a:spLocks noGrp="1"/>
          </p:cNvSpPr>
          <p:nvPr>
            <p:ph type="body" idx="1"/>
          </p:nvPr>
        </p:nvSpPr>
        <p:spPr/>
        <p:txBody>
          <a:bodyPr/>
          <a:lstStyle/>
          <a:p>
            <a:pPr rtl="0">
              <a:spcBef>
                <a:spcPts val="1200"/>
              </a:spcBef>
              <a:spcAft>
                <a:spcPts val="1200"/>
              </a:spcAft>
              <a:buNone/>
            </a:pPr>
            <a:r>
              <a:rPr lang="en-US" sz="1800" b="0" i="0" u="none" strike="noStrike" dirty="0">
                <a:solidFill>
                  <a:srgbClr val="757575"/>
                </a:solidFill>
                <a:effectLst/>
                <a:latin typeface="Arial" panose="020B0604020202020204" pitchFamily="34" charset="0"/>
              </a:rPr>
              <a:t>Map of the Battlefield of San Jacinto, map, 1938?; (</a:t>
            </a:r>
            <a:r>
              <a:rPr lang="en-US" sz="1800" b="0" i="0" u="none" strike="noStrike" dirty="0">
                <a:solidFill>
                  <a:srgbClr val="0277BD"/>
                </a:solidFill>
                <a:effectLst/>
                <a:latin typeface="Arial" panose="020B0604020202020204" pitchFamily="34" charset="0"/>
                <a:hlinkClick r:id="rId3"/>
              </a:rPr>
              <a:t>https://texashistory.unt.edu/ark:/67531/metapth493074/</a:t>
            </a:r>
            <a:r>
              <a:rPr lang="en-US" sz="1800" b="0" i="0" u="none" strike="noStrike" dirty="0">
                <a:solidFill>
                  <a:srgbClr val="757575"/>
                </a:solidFill>
                <a:effectLst/>
                <a:latin typeface="Arial" panose="020B0604020202020204" pitchFamily="34" charset="0"/>
              </a:rPr>
              <a:t>: accessed February 25, 2025), University of North Texas Libraries, The Portal to Texas History, </a:t>
            </a:r>
            <a:r>
              <a:rPr lang="en-US" sz="1800" b="0" i="0" u="none" strike="noStrike" dirty="0">
                <a:solidFill>
                  <a:srgbClr val="0277BD"/>
                </a:solidFill>
                <a:effectLst/>
                <a:latin typeface="Arial" panose="020B0604020202020204" pitchFamily="34" charset="0"/>
                <a:hlinkClick r:id="rId4"/>
              </a:rPr>
              <a:t>https://texashistory.unt.edu</a:t>
            </a:r>
            <a:r>
              <a:rPr lang="en-US" sz="1800" b="0" i="0" u="none" strike="noStrike" dirty="0">
                <a:solidFill>
                  <a:srgbClr val="757575"/>
                </a:solidFill>
                <a:effectLst/>
                <a:latin typeface="Arial" panose="020B0604020202020204" pitchFamily="34" charset="0"/>
              </a:rPr>
              <a:t>; crediting Hardin-Simmons University Library.</a:t>
            </a:r>
            <a:endParaRPr lang="en-US" b="0" dirty="0">
              <a:effectLst/>
            </a:endParaRPr>
          </a:p>
          <a:p>
            <a:pPr>
              <a:buNone/>
            </a:pPr>
            <a:br>
              <a:rPr lang="en-US" dirty="0"/>
            </a:br>
            <a:endParaRPr lang="en-US" dirty="0"/>
          </a:p>
        </p:txBody>
      </p:sp>
      <p:sp>
        <p:nvSpPr>
          <p:cNvPr id="4" name="Slide Number Placeholder 3">
            <a:extLst>
              <a:ext uri="{FF2B5EF4-FFF2-40B4-BE49-F238E27FC236}">
                <a16:creationId xmlns:a16="http://schemas.microsoft.com/office/drawing/2014/main" id="{94B73076-5A0F-4D7B-6646-BE0B1EFB72B8}"/>
              </a:ext>
            </a:extLst>
          </p:cNvPr>
          <p:cNvSpPr>
            <a:spLocks noGrp="1"/>
          </p:cNvSpPr>
          <p:nvPr>
            <p:ph type="sldNum" sz="quarter" idx="5"/>
          </p:nvPr>
        </p:nvSpPr>
        <p:spPr/>
        <p:txBody>
          <a:bodyPr/>
          <a:lstStyle/>
          <a:p>
            <a:fld id="{F438395B-C11F-4FFB-9629-EE62912C920F}" type="slidenum">
              <a:rPr lang="en-US" smtClean="0"/>
              <a:t>20</a:t>
            </a:fld>
            <a:endParaRPr lang="en-US"/>
          </a:p>
        </p:txBody>
      </p:sp>
    </p:spTree>
    <p:extLst>
      <p:ext uri="{BB962C8B-B14F-4D97-AF65-F5344CB8AC3E}">
        <p14:creationId xmlns:p14="http://schemas.microsoft.com/office/powerpoint/2010/main" val="1834215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BEF48-CA6A-0A7C-CD9A-5B879E3552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B2A3A2-95A2-46CA-DC97-F47A14612F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F00C6B-AD4D-AAB1-10F4-16EFFC951B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dirty="0">
                <a:solidFill>
                  <a:srgbClr val="000000"/>
                </a:solidFill>
                <a:effectLst/>
                <a:latin typeface="Times New Roman" panose="02020603050405020304" pitchFamily="18" charset="0"/>
              </a:rPr>
              <a:t>Treaty of Velasco</a:t>
            </a:r>
            <a:r>
              <a:rPr lang="en-US" sz="1200" b="0" i="0" u="none" strike="noStrike" dirty="0">
                <a:solidFill>
                  <a:srgbClr val="000000"/>
                </a:solidFill>
                <a:effectLst/>
                <a:latin typeface="Times New Roman" panose="02020603050405020304" pitchFamily="18" charset="0"/>
              </a:rPr>
              <a:t>. 1836. Text. University of North Texas Libraries, The Portal to Texas History; crediting Star of the Republic Museum. </a:t>
            </a:r>
            <a:r>
              <a:rPr lang="en-US" sz="1200" b="0" i="0" u="sng" strike="noStrike" dirty="0">
                <a:solidFill>
                  <a:srgbClr val="1155CC"/>
                </a:solidFill>
                <a:effectLst/>
                <a:latin typeface="Times New Roman" panose="02020603050405020304" pitchFamily="18" charset="0"/>
                <a:hlinkClick r:id="rId3"/>
              </a:rPr>
              <a:t>https://texashistory.unt.edu/ark:/67531/metapth31159/</a:t>
            </a:r>
            <a:r>
              <a:rPr lang="en-US" sz="1200" b="0" i="0" u="none" strike="noStrike" dirty="0">
                <a:solidFill>
                  <a:srgbClr val="000000"/>
                </a:solidFill>
                <a:effectLst/>
                <a:latin typeface="Times New Roman" panose="02020603050405020304" pitchFamily="18" charset="0"/>
              </a:rPr>
              <a:t>.  </a:t>
            </a:r>
            <a:endParaRPr lang="en-US" dirty="0"/>
          </a:p>
          <a:p>
            <a:pPr>
              <a:buNone/>
            </a:pPr>
            <a:br>
              <a:rPr lang="en-US" dirty="0"/>
            </a:br>
            <a:endParaRPr lang="en-US" dirty="0"/>
          </a:p>
        </p:txBody>
      </p:sp>
      <p:sp>
        <p:nvSpPr>
          <p:cNvPr id="4" name="Slide Number Placeholder 3">
            <a:extLst>
              <a:ext uri="{FF2B5EF4-FFF2-40B4-BE49-F238E27FC236}">
                <a16:creationId xmlns:a16="http://schemas.microsoft.com/office/drawing/2014/main" id="{CB4689DC-3094-B76E-0A06-D76F13D29F98}"/>
              </a:ext>
            </a:extLst>
          </p:cNvPr>
          <p:cNvSpPr>
            <a:spLocks noGrp="1"/>
          </p:cNvSpPr>
          <p:nvPr>
            <p:ph type="sldNum" sz="quarter" idx="5"/>
          </p:nvPr>
        </p:nvSpPr>
        <p:spPr/>
        <p:txBody>
          <a:bodyPr/>
          <a:lstStyle/>
          <a:p>
            <a:fld id="{F438395B-C11F-4FFB-9629-EE62912C920F}" type="slidenum">
              <a:rPr lang="en-US" smtClean="0"/>
              <a:t>21</a:t>
            </a:fld>
            <a:endParaRPr lang="en-US"/>
          </a:p>
        </p:txBody>
      </p:sp>
    </p:spTree>
    <p:extLst>
      <p:ext uri="{BB962C8B-B14F-4D97-AF65-F5344CB8AC3E}">
        <p14:creationId xmlns:p14="http://schemas.microsoft.com/office/powerpoint/2010/main" val="489918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Locator map of Coahuila y Texas state in Mexico, edited focus on Texas and show the location of San Antonio and Gonzales. This file is licensed under the </a:t>
            </a:r>
            <a:r>
              <a:rPr lang="en-US" b="0" i="0" u="none" strike="noStrike" dirty="0">
                <a:effectLst/>
                <a:latin typeface="Arial" panose="020B0604020202020204" pitchFamily="34" charset="0"/>
                <a:hlinkClick r:id="rId3" tooltip="w:en:Creative Commons"/>
              </a:rPr>
              <a:t>Creative Commons</a:t>
            </a:r>
            <a:r>
              <a:rPr lang="en-US" b="0" i="0" dirty="0">
                <a:solidFill>
                  <a:srgbClr val="202122"/>
                </a:solidFill>
                <a:effectLst/>
                <a:latin typeface="Arial" panose="020B0604020202020204" pitchFamily="34" charset="0"/>
              </a:rPr>
              <a:t> </a:t>
            </a:r>
            <a:r>
              <a:rPr lang="en-US" b="0" i="0" u="none" strike="noStrike" dirty="0">
                <a:effectLst/>
                <a:latin typeface="Arial" panose="020B0604020202020204" pitchFamily="34" charset="0"/>
                <a:hlinkClick r:id="rId4" tooltip="creativecommons:by-sa/4.0/deed.en"/>
              </a:rPr>
              <a:t>Attribution-Share Alike 4.0 International</a:t>
            </a:r>
            <a:r>
              <a:rPr lang="en-US" b="0" i="0" dirty="0">
                <a:solidFill>
                  <a:srgbClr val="202122"/>
                </a:solidFill>
                <a:effectLst/>
                <a:latin typeface="Arial" panose="020B0604020202020204" pitchFamily="34" charset="0"/>
              </a:rPr>
              <a:t> license. https://commons.wikimedia.org/wiki/File:Coahuila_y_Texas_in_Mexico_(1824).svg </a:t>
            </a:r>
            <a:endParaRPr lang="en-US" dirty="0"/>
          </a:p>
        </p:txBody>
      </p:sp>
      <p:sp>
        <p:nvSpPr>
          <p:cNvPr id="4" name="Slide Number Placeholder 3"/>
          <p:cNvSpPr>
            <a:spLocks noGrp="1"/>
          </p:cNvSpPr>
          <p:nvPr>
            <p:ph type="sldNum" sz="quarter" idx="5"/>
          </p:nvPr>
        </p:nvSpPr>
        <p:spPr/>
        <p:txBody>
          <a:bodyPr/>
          <a:lstStyle/>
          <a:p>
            <a:fld id="{F438395B-C11F-4FFB-9629-EE62912C920F}" type="slidenum">
              <a:rPr lang="en-US" smtClean="0"/>
              <a:t>6</a:t>
            </a:fld>
            <a:endParaRPr lang="en-US"/>
          </a:p>
        </p:txBody>
      </p:sp>
    </p:spTree>
    <p:extLst>
      <p:ext uri="{BB962C8B-B14F-4D97-AF65-F5344CB8AC3E}">
        <p14:creationId xmlns:p14="http://schemas.microsoft.com/office/powerpoint/2010/main" val="3575464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Come and Take it Flag. The Texas Historical Commission. </a:t>
            </a:r>
            <a:r>
              <a:rPr lang="en-US" dirty="0">
                <a:hlinkClick r:id="rId3"/>
              </a:rPr>
              <a:t>Flags of the Texas Revolution | Texas Historical Commission</a:t>
            </a:r>
            <a:r>
              <a:rPr lang="en-US" dirty="0"/>
              <a:t> </a:t>
            </a:r>
          </a:p>
        </p:txBody>
      </p:sp>
      <p:sp>
        <p:nvSpPr>
          <p:cNvPr id="4" name="Slide Number Placeholder 3"/>
          <p:cNvSpPr>
            <a:spLocks noGrp="1"/>
          </p:cNvSpPr>
          <p:nvPr>
            <p:ph type="sldNum" sz="quarter" idx="5"/>
          </p:nvPr>
        </p:nvSpPr>
        <p:spPr/>
        <p:txBody>
          <a:bodyPr/>
          <a:lstStyle/>
          <a:p>
            <a:fld id="{F438395B-C11F-4FFB-9629-EE62912C920F}" type="slidenum">
              <a:rPr lang="en-US" smtClean="0"/>
              <a:t>7</a:t>
            </a:fld>
            <a:endParaRPr lang="en-US"/>
          </a:p>
        </p:txBody>
      </p:sp>
    </p:spTree>
    <p:extLst>
      <p:ext uri="{BB962C8B-B14F-4D97-AF65-F5344CB8AC3E}">
        <p14:creationId xmlns:p14="http://schemas.microsoft.com/office/powerpoint/2010/main" val="821488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AE7E8-1093-DE54-7264-35BFE75E48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C5F892-BACC-1E25-BCDB-BEC54F1B16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A2D57E-3672-F8A9-0810-83BBC33EE28C}"/>
              </a:ext>
            </a:extLst>
          </p:cNvPr>
          <p:cNvSpPr>
            <a:spLocks noGrp="1"/>
          </p:cNvSpPr>
          <p:nvPr>
            <p:ph type="body" idx="1"/>
          </p:nvPr>
        </p:nvSpPr>
        <p:spPr/>
        <p:txBody>
          <a:bodyPr/>
          <a:lstStyle/>
          <a:p>
            <a:r>
              <a:rPr lang="en-US" dirty="0"/>
              <a:t>The Battle of Gonzales. The Texas Historical Commission. </a:t>
            </a:r>
            <a:r>
              <a:rPr lang="en-US" dirty="0">
                <a:hlinkClick r:id="rId3"/>
              </a:rPr>
              <a:t>Flags of the Texas Revolution | Texas Historical Commission</a:t>
            </a:r>
            <a:r>
              <a:rPr lang="en-US" dirty="0"/>
              <a:t> </a:t>
            </a:r>
          </a:p>
        </p:txBody>
      </p:sp>
      <p:sp>
        <p:nvSpPr>
          <p:cNvPr id="4" name="Slide Number Placeholder 3">
            <a:extLst>
              <a:ext uri="{FF2B5EF4-FFF2-40B4-BE49-F238E27FC236}">
                <a16:creationId xmlns:a16="http://schemas.microsoft.com/office/drawing/2014/main" id="{464F8B2B-6765-87A3-E65A-D9F800962162}"/>
              </a:ext>
            </a:extLst>
          </p:cNvPr>
          <p:cNvSpPr>
            <a:spLocks noGrp="1"/>
          </p:cNvSpPr>
          <p:nvPr>
            <p:ph type="sldNum" sz="quarter" idx="5"/>
          </p:nvPr>
        </p:nvSpPr>
        <p:spPr/>
        <p:txBody>
          <a:bodyPr/>
          <a:lstStyle/>
          <a:p>
            <a:fld id="{F438395B-C11F-4FFB-9629-EE62912C920F}" type="slidenum">
              <a:rPr lang="en-US" smtClean="0"/>
              <a:t>8</a:t>
            </a:fld>
            <a:endParaRPr lang="en-US"/>
          </a:p>
        </p:txBody>
      </p:sp>
    </p:spTree>
    <p:extLst>
      <p:ext uri="{BB962C8B-B14F-4D97-AF65-F5344CB8AC3E}">
        <p14:creationId xmlns:p14="http://schemas.microsoft.com/office/powerpoint/2010/main" val="2840031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C94FB-CCE7-C8ED-38DB-47653A0FD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55E73E-7BE3-8C87-C124-DE3E52359B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9F2101-455A-18E0-DD2E-8933004E203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2"/>
                </a:solidFill>
                <a:effectLst/>
                <a:latin typeface="Arial" panose="020B0604020202020204" pitchFamily="34" charset="0"/>
              </a:rPr>
              <a:t>Locator map of Coahuila y Texas state in Mexico, edited focus on Texas and show the location of San Antonio and San Felipe de Austin. This file is licensed under the </a:t>
            </a:r>
            <a:r>
              <a:rPr lang="en-US" b="0" i="0" u="none" strike="noStrike" dirty="0">
                <a:effectLst/>
                <a:latin typeface="Arial" panose="020B0604020202020204" pitchFamily="34" charset="0"/>
                <a:hlinkClick r:id="rId3" tooltip="w:en:Creative Commons"/>
              </a:rPr>
              <a:t>Creative Commons</a:t>
            </a:r>
            <a:r>
              <a:rPr lang="en-US" b="0" i="0" dirty="0">
                <a:solidFill>
                  <a:srgbClr val="202122"/>
                </a:solidFill>
                <a:effectLst/>
                <a:latin typeface="Arial" panose="020B0604020202020204" pitchFamily="34" charset="0"/>
              </a:rPr>
              <a:t> </a:t>
            </a:r>
            <a:r>
              <a:rPr lang="en-US" b="0" i="0" u="none" strike="noStrike" dirty="0">
                <a:effectLst/>
                <a:latin typeface="Arial" panose="020B0604020202020204" pitchFamily="34" charset="0"/>
                <a:hlinkClick r:id="rId4" tooltip="creativecommons:by-sa/4.0/deed.en"/>
              </a:rPr>
              <a:t>Attribution-Share Alike 4.0 International</a:t>
            </a:r>
            <a:r>
              <a:rPr lang="en-US" b="0" i="0" dirty="0">
                <a:solidFill>
                  <a:srgbClr val="202122"/>
                </a:solidFill>
                <a:effectLst/>
                <a:latin typeface="Arial" panose="020B0604020202020204" pitchFamily="34" charset="0"/>
              </a:rPr>
              <a:t> license. https://commons.wikimedia.org/wiki/File:Coahuila_y_Texas_in_Mexico_(1824).svg </a:t>
            </a:r>
            <a:endParaRPr lang="en-US" dirty="0"/>
          </a:p>
          <a:p>
            <a:endParaRPr lang="en-US" dirty="0"/>
          </a:p>
        </p:txBody>
      </p:sp>
      <p:sp>
        <p:nvSpPr>
          <p:cNvPr id="4" name="Slide Number Placeholder 3">
            <a:extLst>
              <a:ext uri="{FF2B5EF4-FFF2-40B4-BE49-F238E27FC236}">
                <a16:creationId xmlns:a16="http://schemas.microsoft.com/office/drawing/2014/main" id="{CE188C13-3C68-6215-BA54-7753942D3FEF}"/>
              </a:ext>
            </a:extLst>
          </p:cNvPr>
          <p:cNvSpPr>
            <a:spLocks noGrp="1"/>
          </p:cNvSpPr>
          <p:nvPr>
            <p:ph type="sldNum" sz="quarter" idx="5"/>
          </p:nvPr>
        </p:nvSpPr>
        <p:spPr/>
        <p:txBody>
          <a:bodyPr/>
          <a:lstStyle/>
          <a:p>
            <a:fld id="{F438395B-C11F-4FFB-9629-EE62912C920F}" type="slidenum">
              <a:rPr lang="en-US" smtClean="0"/>
              <a:t>9</a:t>
            </a:fld>
            <a:endParaRPr lang="en-US"/>
          </a:p>
        </p:txBody>
      </p:sp>
    </p:spTree>
    <p:extLst>
      <p:ext uri="{BB962C8B-B14F-4D97-AF65-F5344CB8AC3E}">
        <p14:creationId xmlns:p14="http://schemas.microsoft.com/office/powerpoint/2010/main" val="2771363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6875E-AA1E-330A-1F49-694DB01B03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A61DE3-D289-BAD7-31C6-4E5567EFEE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C79524-168A-2D9F-C953-3121BDB2B248}"/>
              </a:ext>
            </a:extLst>
          </p:cNvPr>
          <p:cNvSpPr>
            <a:spLocks noGrp="1"/>
          </p:cNvSpPr>
          <p:nvPr>
            <p:ph type="body" idx="1"/>
          </p:nvPr>
        </p:nvSpPr>
        <p:spPr/>
        <p:txBody>
          <a:bodyPr/>
          <a:lstStyle/>
          <a:p>
            <a:r>
              <a:rPr lang="en-US" sz="1800" b="0" i="0" u="none" strike="noStrike" dirty="0">
                <a:solidFill>
                  <a:srgbClr val="757575"/>
                </a:solidFill>
                <a:effectLst/>
                <a:latin typeface="Arial" panose="020B0604020202020204" pitchFamily="34" charset="0"/>
              </a:rPr>
              <a:t>Texas. Parks and Wildlife Department. Interpretive Guide to: Washington-On-the-Brazos State Historic Site, pamphlet, 2013; Austin, TX. (</a:t>
            </a:r>
            <a:r>
              <a:rPr lang="en-US" sz="1800" b="0" i="0" u="none" strike="noStrike" dirty="0">
                <a:solidFill>
                  <a:srgbClr val="0277BD"/>
                </a:solidFill>
                <a:effectLst/>
                <a:latin typeface="Arial" panose="020B0604020202020204" pitchFamily="34" charset="0"/>
                <a:hlinkClick r:id="rId3"/>
              </a:rPr>
              <a:t>https://texashistory.unt.edu/ark:/67531/metapth661961/</a:t>
            </a:r>
            <a:r>
              <a:rPr lang="en-US" sz="1800" b="0" i="0" u="none" strike="noStrike" dirty="0">
                <a:solidFill>
                  <a:srgbClr val="757575"/>
                </a:solidFill>
                <a:effectLst/>
                <a:latin typeface="Arial" panose="020B0604020202020204" pitchFamily="34" charset="0"/>
              </a:rPr>
              <a:t>: accessed February 18, 2025), University of North Texas Libraries, The Portal to Texas History, </a:t>
            </a:r>
            <a:r>
              <a:rPr lang="en-US" sz="1800" b="0" i="0" u="none" strike="noStrike" dirty="0">
                <a:solidFill>
                  <a:srgbClr val="0277BD"/>
                </a:solidFill>
                <a:effectLst/>
                <a:latin typeface="Arial" panose="020B0604020202020204" pitchFamily="34" charset="0"/>
                <a:hlinkClick r:id="rId4"/>
              </a:rPr>
              <a:t>https://texashistory.unt.edu</a:t>
            </a:r>
            <a:r>
              <a:rPr lang="en-US" sz="1800" b="0" i="0" u="none" strike="noStrike" dirty="0">
                <a:solidFill>
                  <a:srgbClr val="757575"/>
                </a:solidFill>
                <a:effectLst/>
                <a:latin typeface="Arial" panose="020B0604020202020204" pitchFamily="34" charset="0"/>
              </a:rPr>
              <a:t>; crediting UNT Libraries Government Documents Department.</a:t>
            </a:r>
            <a:endParaRPr lang="en-US" dirty="0"/>
          </a:p>
        </p:txBody>
      </p:sp>
      <p:sp>
        <p:nvSpPr>
          <p:cNvPr id="4" name="Slide Number Placeholder 3">
            <a:extLst>
              <a:ext uri="{FF2B5EF4-FFF2-40B4-BE49-F238E27FC236}">
                <a16:creationId xmlns:a16="http://schemas.microsoft.com/office/drawing/2014/main" id="{BF4A5541-F44F-851E-6150-64B12A77B97C}"/>
              </a:ext>
            </a:extLst>
          </p:cNvPr>
          <p:cNvSpPr>
            <a:spLocks noGrp="1"/>
          </p:cNvSpPr>
          <p:nvPr>
            <p:ph type="sldNum" sz="quarter" idx="5"/>
          </p:nvPr>
        </p:nvSpPr>
        <p:spPr/>
        <p:txBody>
          <a:bodyPr/>
          <a:lstStyle/>
          <a:p>
            <a:fld id="{F438395B-C11F-4FFB-9629-EE62912C920F}" type="slidenum">
              <a:rPr lang="en-US" smtClean="0"/>
              <a:t>10</a:t>
            </a:fld>
            <a:endParaRPr lang="en-US"/>
          </a:p>
        </p:txBody>
      </p:sp>
    </p:spTree>
    <p:extLst>
      <p:ext uri="{BB962C8B-B14F-4D97-AF65-F5344CB8AC3E}">
        <p14:creationId xmlns:p14="http://schemas.microsoft.com/office/powerpoint/2010/main" val="3800064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A37B5-5B94-447A-DE7C-70A0575DA2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3D06DA-B91F-6C46-07F0-E75312938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8E7F23-89E8-E298-01B3-59D760B773B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2"/>
                </a:solidFill>
                <a:effectLst/>
                <a:latin typeface="Arial" panose="020B0604020202020204" pitchFamily="34" charset="0"/>
              </a:rPr>
              <a:t>Locator map of Coahuila y Texas state in Mexico, edited focus on Texas and show the location of San Antonio and an arrow showing the direction the Texian militia marched to San Antonio. This file is licensed under the </a:t>
            </a:r>
            <a:r>
              <a:rPr lang="en-US" b="0" i="0" u="none" strike="noStrike" dirty="0">
                <a:effectLst/>
                <a:latin typeface="Arial" panose="020B0604020202020204" pitchFamily="34" charset="0"/>
                <a:hlinkClick r:id="rId3" tooltip="w:en:Creative Commons"/>
              </a:rPr>
              <a:t>Creative Commons</a:t>
            </a:r>
            <a:r>
              <a:rPr lang="en-US" b="0" i="0" dirty="0">
                <a:solidFill>
                  <a:srgbClr val="202122"/>
                </a:solidFill>
                <a:effectLst/>
                <a:latin typeface="Arial" panose="020B0604020202020204" pitchFamily="34" charset="0"/>
              </a:rPr>
              <a:t> </a:t>
            </a:r>
            <a:r>
              <a:rPr lang="en-US" b="0" i="0" u="none" strike="noStrike" dirty="0">
                <a:effectLst/>
                <a:latin typeface="Arial" panose="020B0604020202020204" pitchFamily="34" charset="0"/>
                <a:hlinkClick r:id="rId4" tooltip="creativecommons:by-sa/4.0/deed.en"/>
              </a:rPr>
              <a:t>Attribution-Share Alike 4.0 International</a:t>
            </a:r>
            <a:r>
              <a:rPr lang="en-US" b="0" i="0" dirty="0">
                <a:solidFill>
                  <a:srgbClr val="202122"/>
                </a:solidFill>
                <a:effectLst/>
                <a:latin typeface="Arial" panose="020B0604020202020204" pitchFamily="34" charset="0"/>
              </a:rPr>
              <a:t> license. https://commons.wikimedia.org/wiki/File:Coahuila_y_Texas_in_Mexico_(1824).svg </a:t>
            </a:r>
            <a:endParaRPr lang="en-US" dirty="0"/>
          </a:p>
          <a:p>
            <a:endParaRPr lang="en-US" dirty="0"/>
          </a:p>
        </p:txBody>
      </p:sp>
      <p:sp>
        <p:nvSpPr>
          <p:cNvPr id="4" name="Slide Number Placeholder 3">
            <a:extLst>
              <a:ext uri="{FF2B5EF4-FFF2-40B4-BE49-F238E27FC236}">
                <a16:creationId xmlns:a16="http://schemas.microsoft.com/office/drawing/2014/main" id="{3FDF7489-1F8F-2BEF-159F-FCAF782CB1E4}"/>
              </a:ext>
            </a:extLst>
          </p:cNvPr>
          <p:cNvSpPr>
            <a:spLocks noGrp="1"/>
          </p:cNvSpPr>
          <p:nvPr>
            <p:ph type="sldNum" sz="quarter" idx="5"/>
          </p:nvPr>
        </p:nvSpPr>
        <p:spPr/>
        <p:txBody>
          <a:bodyPr/>
          <a:lstStyle/>
          <a:p>
            <a:fld id="{F438395B-C11F-4FFB-9629-EE62912C920F}" type="slidenum">
              <a:rPr lang="en-US" smtClean="0"/>
              <a:t>11</a:t>
            </a:fld>
            <a:endParaRPr lang="en-US"/>
          </a:p>
        </p:txBody>
      </p:sp>
    </p:spTree>
    <p:extLst>
      <p:ext uri="{BB962C8B-B14F-4D97-AF65-F5344CB8AC3E}">
        <p14:creationId xmlns:p14="http://schemas.microsoft.com/office/powerpoint/2010/main" val="801665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B1CE8-C056-4103-051E-2EE369D067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FE9D96-FBED-FF9D-0F2B-5373EA83F5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1DABA2-6D33-D3A1-5A93-982AEA49B03F}"/>
              </a:ext>
            </a:extLst>
          </p:cNvPr>
          <p:cNvSpPr>
            <a:spLocks noGrp="1"/>
          </p:cNvSpPr>
          <p:nvPr>
            <p:ph type="body" idx="1"/>
          </p:nvPr>
        </p:nvSpPr>
        <p:spPr/>
        <p:txBody>
          <a:bodyPr/>
          <a:lstStyle/>
          <a:p>
            <a:r>
              <a:rPr lang="en-US" b="0" i="0" dirty="0">
                <a:solidFill>
                  <a:srgbClr val="757575"/>
                </a:solidFill>
                <a:effectLst/>
                <a:latin typeface="Josefin Sans" pitchFamily="2" charset="0"/>
              </a:rPr>
              <a:t>"Siege of the Alamo", map, Date Unknown; (</a:t>
            </a:r>
            <a:r>
              <a:rPr lang="en-US" b="0" i="0" u="none" strike="noStrike" dirty="0">
                <a:solidFill>
                  <a:srgbClr val="0277BD"/>
                </a:solidFill>
                <a:effectLst/>
                <a:latin typeface="Josefin Sans" pitchFamily="2" charset="0"/>
                <a:hlinkClick r:id="rId3"/>
              </a:rPr>
              <a:t>https://texashistory.unt.edu/ark:/67531/metapth30279/</a:t>
            </a:r>
            <a:r>
              <a:rPr lang="en-US" b="0" i="0" dirty="0">
                <a:solidFill>
                  <a:srgbClr val="757575"/>
                </a:solidFill>
                <a:effectLst/>
                <a:latin typeface="Josefin Sans" pitchFamily="2" charset="0"/>
              </a:rPr>
              <a:t>: accessed March 13, 2025), University of North Texas Libraries, The Portal to Texas History, </a:t>
            </a:r>
            <a:r>
              <a:rPr lang="en-US" b="0" i="0" u="none" strike="noStrike" dirty="0">
                <a:solidFill>
                  <a:srgbClr val="0277BD"/>
                </a:solidFill>
                <a:effectLst/>
                <a:latin typeface="Josefin Sans" pitchFamily="2" charset="0"/>
                <a:hlinkClick r:id="rId4"/>
              </a:rPr>
              <a:t>https://texashistory.unt.edu</a:t>
            </a:r>
            <a:r>
              <a:rPr lang="en-US" b="0" i="0" dirty="0">
                <a:solidFill>
                  <a:srgbClr val="757575"/>
                </a:solidFill>
                <a:effectLst/>
                <a:latin typeface="Josefin Sans" pitchFamily="2" charset="0"/>
              </a:rPr>
              <a:t>; crediting Star of the Republic Museum.</a:t>
            </a:r>
            <a:endParaRPr lang="en-US" dirty="0"/>
          </a:p>
        </p:txBody>
      </p:sp>
      <p:sp>
        <p:nvSpPr>
          <p:cNvPr id="4" name="Slide Number Placeholder 3">
            <a:extLst>
              <a:ext uri="{FF2B5EF4-FFF2-40B4-BE49-F238E27FC236}">
                <a16:creationId xmlns:a16="http://schemas.microsoft.com/office/drawing/2014/main" id="{4C9F4400-F8E4-5EC2-0515-B33A11B28241}"/>
              </a:ext>
            </a:extLst>
          </p:cNvPr>
          <p:cNvSpPr>
            <a:spLocks noGrp="1"/>
          </p:cNvSpPr>
          <p:nvPr>
            <p:ph type="sldNum" sz="quarter" idx="5"/>
          </p:nvPr>
        </p:nvSpPr>
        <p:spPr/>
        <p:txBody>
          <a:bodyPr/>
          <a:lstStyle/>
          <a:p>
            <a:fld id="{F438395B-C11F-4FFB-9629-EE62912C920F}" type="slidenum">
              <a:rPr lang="en-US" smtClean="0"/>
              <a:t>12</a:t>
            </a:fld>
            <a:endParaRPr lang="en-US"/>
          </a:p>
        </p:txBody>
      </p:sp>
    </p:spTree>
    <p:extLst>
      <p:ext uri="{BB962C8B-B14F-4D97-AF65-F5344CB8AC3E}">
        <p14:creationId xmlns:p14="http://schemas.microsoft.com/office/powerpoint/2010/main" val="4037083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2B91F-4122-2368-FEA6-FF97924C2F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89CDAF-FA94-A47B-F1FC-75B5E431A6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75EFB3-DD51-D0C6-03B8-701D5835DB9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dirty="0">
                <a:solidFill>
                  <a:srgbClr val="242424"/>
                </a:solidFill>
                <a:effectLst/>
                <a:latin typeface="Times New Roman" panose="02020603050405020304" pitchFamily="18" charset="0"/>
              </a:rPr>
              <a:t>Portrait of William B. Travis </a:t>
            </a:r>
            <a:r>
              <a:rPr lang="en-US" sz="1200" b="0" i="0" u="none" strike="noStrike" dirty="0">
                <a:solidFill>
                  <a:srgbClr val="242424"/>
                </a:solidFill>
                <a:effectLst/>
                <a:latin typeface="Times New Roman" panose="02020603050405020304" pitchFamily="18" charset="0"/>
              </a:rPr>
              <a:t>by McArdle. The McArdle Scrapbooks Dawn at the Alamo. Texas State Library and Archives. </a:t>
            </a:r>
            <a:r>
              <a:rPr lang="en-US" sz="1200" dirty="0">
                <a:hlinkClick r:id="rId3"/>
              </a:rPr>
              <a:t>Portrait of William B. Travis by McArdle | Texas State Library</a:t>
            </a:r>
            <a:r>
              <a:rPr lang="en-US" sz="1200" dirty="0"/>
              <a:t> </a:t>
            </a:r>
          </a:p>
          <a:p>
            <a:endParaRPr lang="en-US" dirty="0"/>
          </a:p>
        </p:txBody>
      </p:sp>
      <p:sp>
        <p:nvSpPr>
          <p:cNvPr id="4" name="Slide Number Placeholder 3">
            <a:extLst>
              <a:ext uri="{FF2B5EF4-FFF2-40B4-BE49-F238E27FC236}">
                <a16:creationId xmlns:a16="http://schemas.microsoft.com/office/drawing/2014/main" id="{D53F5BF7-F156-E990-1756-FDB7B63EEF27}"/>
              </a:ext>
            </a:extLst>
          </p:cNvPr>
          <p:cNvSpPr>
            <a:spLocks noGrp="1"/>
          </p:cNvSpPr>
          <p:nvPr>
            <p:ph type="sldNum" sz="quarter" idx="5"/>
          </p:nvPr>
        </p:nvSpPr>
        <p:spPr/>
        <p:txBody>
          <a:bodyPr/>
          <a:lstStyle/>
          <a:p>
            <a:fld id="{F438395B-C11F-4FFB-9629-EE62912C920F}" type="slidenum">
              <a:rPr lang="en-US" smtClean="0"/>
              <a:t>13</a:t>
            </a:fld>
            <a:endParaRPr lang="en-US"/>
          </a:p>
        </p:txBody>
      </p:sp>
    </p:spTree>
    <p:extLst>
      <p:ext uri="{BB962C8B-B14F-4D97-AF65-F5344CB8AC3E}">
        <p14:creationId xmlns:p14="http://schemas.microsoft.com/office/powerpoint/2010/main" val="3928485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7ED45-1CD9-BBB0-FDB0-A0FE0A8ACF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41EDF1-7FBD-1A05-4083-D785F35F99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43733B-803A-8412-0EA0-FACE0CE90946}"/>
              </a:ext>
            </a:extLst>
          </p:cNvPr>
          <p:cNvSpPr>
            <a:spLocks noGrp="1"/>
          </p:cNvSpPr>
          <p:nvPr>
            <p:ph type="dt" sz="half" idx="10"/>
          </p:nvPr>
        </p:nvSpPr>
        <p:spPr/>
        <p:txBody>
          <a:bodyPr/>
          <a:lstStyle/>
          <a:p>
            <a:fld id="{1089A513-71EE-4FE2-BCCE-FA7ED0126BC4}" type="datetimeFigureOut">
              <a:rPr lang="en-US" smtClean="0"/>
              <a:t>12/10/2025</a:t>
            </a:fld>
            <a:endParaRPr lang="en-US"/>
          </a:p>
        </p:txBody>
      </p:sp>
      <p:sp>
        <p:nvSpPr>
          <p:cNvPr id="5" name="Footer Placeholder 4">
            <a:extLst>
              <a:ext uri="{FF2B5EF4-FFF2-40B4-BE49-F238E27FC236}">
                <a16:creationId xmlns:a16="http://schemas.microsoft.com/office/drawing/2014/main" id="{E50823E6-A0A5-B0EC-4B8E-AEB9E784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DAF872-A70B-A937-18AB-853220A62D83}"/>
              </a:ext>
            </a:extLst>
          </p:cNvPr>
          <p:cNvSpPr>
            <a:spLocks noGrp="1"/>
          </p:cNvSpPr>
          <p:nvPr>
            <p:ph type="sldNum" sz="quarter" idx="12"/>
          </p:nvPr>
        </p:nvSpPr>
        <p:spPr/>
        <p:txBody>
          <a:bodyPr/>
          <a:lstStyle/>
          <a:p>
            <a:fld id="{53EF06E6-904E-4C63-A46B-8E5B7C89451B}" type="slidenum">
              <a:rPr lang="en-US" smtClean="0"/>
              <a:t>‹#›</a:t>
            </a:fld>
            <a:endParaRPr lang="en-US"/>
          </a:p>
        </p:txBody>
      </p:sp>
    </p:spTree>
    <p:extLst>
      <p:ext uri="{BB962C8B-B14F-4D97-AF65-F5344CB8AC3E}">
        <p14:creationId xmlns:p14="http://schemas.microsoft.com/office/powerpoint/2010/main" val="2696777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BEF36-DA2A-022A-95F3-68E893879C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F0465D-DBD0-3A78-4F42-853199AAAD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F1334F-5AD5-B082-D113-42D91287C176}"/>
              </a:ext>
            </a:extLst>
          </p:cNvPr>
          <p:cNvSpPr>
            <a:spLocks noGrp="1"/>
          </p:cNvSpPr>
          <p:nvPr>
            <p:ph type="dt" sz="half" idx="10"/>
          </p:nvPr>
        </p:nvSpPr>
        <p:spPr/>
        <p:txBody>
          <a:bodyPr/>
          <a:lstStyle/>
          <a:p>
            <a:fld id="{1089A513-71EE-4FE2-BCCE-FA7ED0126BC4}" type="datetimeFigureOut">
              <a:rPr lang="en-US" smtClean="0"/>
              <a:t>12/10/2025</a:t>
            </a:fld>
            <a:endParaRPr lang="en-US"/>
          </a:p>
        </p:txBody>
      </p:sp>
      <p:sp>
        <p:nvSpPr>
          <p:cNvPr id="5" name="Footer Placeholder 4">
            <a:extLst>
              <a:ext uri="{FF2B5EF4-FFF2-40B4-BE49-F238E27FC236}">
                <a16:creationId xmlns:a16="http://schemas.microsoft.com/office/drawing/2014/main" id="{73745837-FD16-E1E6-8ACD-DF1C835D15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02D77F-4A91-50EB-3216-3D79E4E77D46}"/>
              </a:ext>
            </a:extLst>
          </p:cNvPr>
          <p:cNvSpPr>
            <a:spLocks noGrp="1"/>
          </p:cNvSpPr>
          <p:nvPr>
            <p:ph type="sldNum" sz="quarter" idx="12"/>
          </p:nvPr>
        </p:nvSpPr>
        <p:spPr/>
        <p:txBody>
          <a:bodyPr/>
          <a:lstStyle/>
          <a:p>
            <a:fld id="{53EF06E6-904E-4C63-A46B-8E5B7C89451B}" type="slidenum">
              <a:rPr lang="en-US" smtClean="0"/>
              <a:t>‹#›</a:t>
            </a:fld>
            <a:endParaRPr lang="en-US"/>
          </a:p>
        </p:txBody>
      </p:sp>
    </p:spTree>
    <p:extLst>
      <p:ext uri="{BB962C8B-B14F-4D97-AF65-F5344CB8AC3E}">
        <p14:creationId xmlns:p14="http://schemas.microsoft.com/office/powerpoint/2010/main" val="1786110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035373-A7B4-8540-D69C-AF6935C554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046531-D3E2-0D9B-1E6D-83BE5B9D73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0C3582-BB70-773B-610E-B0246CAB8E4F}"/>
              </a:ext>
            </a:extLst>
          </p:cNvPr>
          <p:cNvSpPr>
            <a:spLocks noGrp="1"/>
          </p:cNvSpPr>
          <p:nvPr>
            <p:ph type="dt" sz="half" idx="10"/>
          </p:nvPr>
        </p:nvSpPr>
        <p:spPr/>
        <p:txBody>
          <a:bodyPr/>
          <a:lstStyle/>
          <a:p>
            <a:fld id="{1089A513-71EE-4FE2-BCCE-FA7ED0126BC4}" type="datetimeFigureOut">
              <a:rPr lang="en-US" smtClean="0"/>
              <a:t>12/10/2025</a:t>
            </a:fld>
            <a:endParaRPr lang="en-US"/>
          </a:p>
        </p:txBody>
      </p:sp>
      <p:sp>
        <p:nvSpPr>
          <p:cNvPr id="5" name="Footer Placeholder 4">
            <a:extLst>
              <a:ext uri="{FF2B5EF4-FFF2-40B4-BE49-F238E27FC236}">
                <a16:creationId xmlns:a16="http://schemas.microsoft.com/office/drawing/2014/main" id="{F3B89334-75F0-3EB1-8077-0282644233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E1734-8C24-0CA6-4BD6-7A3C6F15788C}"/>
              </a:ext>
            </a:extLst>
          </p:cNvPr>
          <p:cNvSpPr>
            <a:spLocks noGrp="1"/>
          </p:cNvSpPr>
          <p:nvPr>
            <p:ph type="sldNum" sz="quarter" idx="12"/>
          </p:nvPr>
        </p:nvSpPr>
        <p:spPr/>
        <p:txBody>
          <a:bodyPr/>
          <a:lstStyle/>
          <a:p>
            <a:fld id="{53EF06E6-904E-4C63-A46B-8E5B7C89451B}" type="slidenum">
              <a:rPr lang="en-US" smtClean="0"/>
              <a:t>‹#›</a:t>
            </a:fld>
            <a:endParaRPr lang="en-US"/>
          </a:p>
        </p:txBody>
      </p:sp>
    </p:spTree>
    <p:extLst>
      <p:ext uri="{BB962C8B-B14F-4D97-AF65-F5344CB8AC3E}">
        <p14:creationId xmlns:p14="http://schemas.microsoft.com/office/powerpoint/2010/main" val="4230274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A118E-67FF-DB74-CD3E-4AA52B4A3C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726F93-75BC-5986-3BF1-F4D859F509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D7F858-2769-E5BE-B10C-7DE4293C434C}"/>
              </a:ext>
            </a:extLst>
          </p:cNvPr>
          <p:cNvSpPr>
            <a:spLocks noGrp="1"/>
          </p:cNvSpPr>
          <p:nvPr>
            <p:ph type="dt" sz="half" idx="10"/>
          </p:nvPr>
        </p:nvSpPr>
        <p:spPr/>
        <p:txBody>
          <a:bodyPr/>
          <a:lstStyle/>
          <a:p>
            <a:fld id="{359898E3-56FB-4C46-82D2-B0509E395835}" type="datetimeFigureOut">
              <a:rPr lang="en-US" smtClean="0"/>
              <a:t>12/10/2025</a:t>
            </a:fld>
            <a:endParaRPr lang="en-US"/>
          </a:p>
        </p:txBody>
      </p:sp>
      <p:sp>
        <p:nvSpPr>
          <p:cNvPr id="5" name="Footer Placeholder 4">
            <a:extLst>
              <a:ext uri="{FF2B5EF4-FFF2-40B4-BE49-F238E27FC236}">
                <a16:creationId xmlns:a16="http://schemas.microsoft.com/office/drawing/2014/main" id="{061A99E8-D50A-20FC-FCB2-588E76E2B4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0332D3-5A48-BBAA-2BEC-AB3B03A748B2}"/>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4181371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96A24-C40C-4B90-F79F-90E41FE2AA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20058F-314D-8125-6346-6871F43D5B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5100F5-FF25-A1F4-F784-7D5624F48CD0}"/>
              </a:ext>
            </a:extLst>
          </p:cNvPr>
          <p:cNvSpPr>
            <a:spLocks noGrp="1"/>
          </p:cNvSpPr>
          <p:nvPr>
            <p:ph type="dt" sz="half" idx="10"/>
          </p:nvPr>
        </p:nvSpPr>
        <p:spPr/>
        <p:txBody>
          <a:bodyPr/>
          <a:lstStyle/>
          <a:p>
            <a:fld id="{359898E3-56FB-4C46-82D2-B0509E395835}" type="datetimeFigureOut">
              <a:rPr lang="en-US" smtClean="0"/>
              <a:t>12/10/2025</a:t>
            </a:fld>
            <a:endParaRPr lang="en-US"/>
          </a:p>
        </p:txBody>
      </p:sp>
      <p:sp>
        <p:nvSpPr>
          <p:cNvPr id="5" name="Footer Placeholder 4">
            <a:extLst>
              <a:ext uri="{FF2B5EF4-FFF2-40B4-BE49-F238E27FC236}">
                <a16:creationId xmlns:a16="http://schemas.microsoft.com/office/drawing/2014/main" id="{2E38B0F7-5E38-9B23-C404-828BD9329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EB14E0-4857-8C61-2EB0-50E46B6CC2CA}"/>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3184500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42FD9-6B47-DC62-0B0C-5F4CDB2DD2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92707E-DCFF-884A-DA7C-994409B185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16664D-7972-AFE6-C9AC-E9BB23373638}"/>
              </a:ext>
            </a:extLst>
          </p:cNvPr>
          <p:cNvSpPr>
            <a:spLocks noGrp="1"/>
          </p:cNvSpPr>
          <p:nvPr>
            <p:ph type="dt" sz="half" idx="10"/>
          </p:nvPr>
        </p:nvSpPr>
        <p:spPr/>
        <p:txBody>
          <a:bodyPr/>
          <a:lstStyle/>
          <a:p>
            <a:fld id="{359898E3-56FB-4C46-82D2-B0509E395835}" type="datetimeFigureOut">
              <a:rPr lang="en-US" smtClean="0"/>
              <a:t>12/10/2025</a:t>
            </a:fld>
            <a:endParaRPr lang="en-US"/>
          </a:p>
        </p:txBody>
      </p:sp>
      <p:sp>
        <p:nvSpPr>
          <p:cNvPr id="5" name="Footer Placeholder 4">
            <a:extLst>
              <a:ext uri="{FF2B5EF4-FFF2-40B4-BE49-F238E27FC236}">
                <a16:creationId xmlns:a16="http://schemas.microsoft.com/office/drawing/2014/main" id="{AA289BBE-35A0-7305-8941-263F46520C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BE2D6D-3BE9-9F54-D7E7-FC76BDBF6DB7}"/>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11328924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FFC5-419D-F646-6419-3A38393C0E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374D6A-D5C4-C427-C548-4083264DB5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6A5C45-451D-DE9C-62C2-39A6CC2097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7AD90B-EE52-7EE1-E432-DE137B36EF18}"/>
              </a:ext>
            </a:extLst>
          </p:cNvPr>
          <p:cNvSpPr>
            <a:spLocks noGrp="1"/>
          </p:cNvSpPr>
          <p:nvPr>
            <p:ph type="dt" sz="half" idx="10"/>
          </p:nvPr>
        </p:nvSpPr>
        <p:spPr/>
        <p:txBody>
          <a:bodyPr/>
          <a:lstStyle/>
          <a:p>
            <a:fld id="{359898E3-56FB-4C46-82D2-B0509E395835}" type="datetimeFigureOut">
              <a:rPr lang="en-US" smtClean="0"/>
              <a:t>12/10/2025</a:t>
            </a:fld>
            <a:endParaRPr lang="en-US"/>
          </a:p>
        </p:txBody>
      </p:sp>
      <p:sp>
        <p:nvSpPr>
          <p:cNvPr id="6" name="Footer Placeholder 5">
            <a:extLst>
              <a:ext uri="{FF2B5EF4-FFF2-40B4-BE49-F238E27FC236}">
                <a16:creationId xmlns:a16="http://schemas.microsoft.com/office/drawing/2014/main" id="{2E946B80-7AE8-DF05-064C-704BC17A4C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AD0855-7D38-28A7-773F-D4B53A3DB0CA}"/>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1180536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2AC72-F99A-E845-3A1F-6A8716D8805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B23B81-EEB7-D9A5-D8B0-BB3FD7A785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86E16D-3840-81AD-FA0E-6A584B0BC8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7514BD-6267-993E-15DA-B4485710AF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B68CF5-2AEA-C3F1-5E7E-B0CDEEB6C9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3A60F0-379A-AFE7-9485-5AC2074A94B1}"/>
              </a:ext>
            </a:extLst>
          </p:cNvPr>
          <p:cNvSpPr>
            <a:spLocks noGrp="1"/>
          </p:cNvSpPr>
          <p:nvPr>
            <p:ph type="dt" sz="half" idx="10"/>
          </p:nvPr>
        </p:nvSpPr>
        <p:spPr/>
        <p:txBody>
          <a:bodyPr/>
          <a:lstStyle/>
          <a:p>
            <a:fld id="{359898E3-56FB-4C46-82D2-B0509E395835}" type="datetimeFigureOut">
              <a:rPr lang="en-US" smtClean="0"/>
              <a:t>12/10/2025</a:t>
            </a:fld>
            <a:endParaRPr lang="en-US"/>
          </a:p>
        </p:txBody>
      </p:sp>
      <p:sp>
        <p:nvSpPr>
          <p:cNvPr id="8" name="Footer Placeholder 7">
            <a:extLst>
              <a:ext uri="{FF2B5EF4-FFF2-40B4-BE49-F238E27FC236}">
                <a16:creationId xmlns:a16="http://schemas.microsoft.com/office/drawing/2014/main" id="{6419532D-C328-0347-7770-4E29566A70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A5643A-2C84-390D-98DF-08EA00AD31A6}"/>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422055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2C325-073A-15A6-B396-211D75A92A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DFD385-26B1-6A31-898B-A7339BAFD758}"/>
              </a:ext>
            </a:extLst>
          </p:cNvPr>
          <p:cNvSpPr>
            <a:spLocks noGrp="1"/>
          </p:cNvSpPr>
          <p:nvPr>
            <p:ph type="dt" sz="half" idx="10"/>
          </p:nvPr>
        </p:nvSpPr>
        <p:spPr/>
        <p:txBody>
          <a:bodyPr/>
          <a:lstStyle/>
          <a:p>
            <a:fld id="{359898E3-56FB-4C46-82D2-B0509E395835}" type="datetimeFigureOut">
              <a:rPr lang="en-US" smtClean="0"/>
              <a:t>12/10/2025</a:t>
            </a:fld>
            <a:endParaRPr lang="en-US"/>
          </a:p>
        </p:txBody>
      </p:sp>
      <p:sp>
        <p:nvSpPr>
          <p:cNvPr id="4" name="Footer Placeholder 3">
            <a:extLst>
              <a:ext uri="{FF2B5EF4-FFF2-40B4-BE49-F238E27FC236}">
                <a16:creationId xmlns:a16="http://schemas.microsoft.com/office/drawing/2014/main" id="{75F794BC-C5C5-77DA-B667-4AF00241F9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E43E86-8501-EB05-E2D2-5AA1E3F49771}"/>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3851154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AA0636-B025-C43F-846A-11AC72A4D23C}"/>
              </a:ext>
            </a:extLst>
          </p:cNvPr>
          <p:cNvSpPr>
            <a:spLocks noGrp="1"/>
          </p:cNvSpPr>
          <p:nvPr>
            <p:ph type="dt" sz="half" idx="10"/>
          </p:nvPr>
        </p:nvSpPr>
        <p:spPr/>
        <p:txBody>
          <a:bodyPr/>
          <a:lstStyle/>
          <a:p>
            <a:fld id="{359898E3-56FB-4C46-82D2-B0509E395835}" type="datetimeFigureOut">
              <a:rPr lang="en-US" smtClean="0"/>
              <a:t>12/10/2025</a:t>
            </a:fld>
            <a:endParaRPr lang="en-US"/>
          </a:p>
        </p:txBody>
      </p:sp>
      <p:sp>
        <p:nvSpPr>
          <p:cNvPr id="3" name="Footer Placeholder 2">
            <a:extLst>
              <a:ext uri="{FF2B5EF4-FFF2-40B4-BE49-F238E27FC236}">
                <a16:creationId xmlns:a16="http://schemas.microsoft.com/office/drawing/2014/main" id="{CAF8094F-BB09-E91B-4F91-F7F57BCC82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6AFEAB-A1AD-12BF-14E3-E35E86263502}"/>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40329542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36838-3EE8-DE0B-A15D-743CDBB0FC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CD2EA6-C5FE-1CB9-F637-BA4221B5F5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DD41C2-C434-4CAD-B02A-EFC4E63D1D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90EDF0-926F-7A6B-D472-30642A8FA73E}"/>
              </a:ext>
            </a:extLst>
          </p:cNvPr>
          <p:cNvSpPr>
            <a:spLocks noGrp="1"/>
          </p:cNvSpPr>
          <p:nvPr>
            <p:ph type="dt" sz="half" idx="10"/>
          </p:nvPr>
        </p:nvSpPr>
        <p:spPr/>
        <p:txBody>
          <a:bodyPr/>
          <a:lstStyle/>
          <a:p>
            <a:fld id="{359898E3-56FB-4C46-82D2-B0509E395835}" type="datetimeFigureOut">
              <a:rPr lang="en-US" smtClean="0"/>
              <a:t>12/10/2025</a:t>
            </a:fld>
            <a:endParaRPr lang="en-US"/>
          </a:p>
        </p:txBody>
      </p:sp>
      <p:sp>
        <p:nvSpPr>
          <p:cNvPr id="6" name="Footer Placeholder 5">
            <a:extLst>
              <a:ext uri="{FF2B5EF4-FFF2-40B4-BE49-F238E27FC236}">
                <a16:creationId xmlns:a16="http://schemas.microsoft.com/office/drawing/2014/main" id="{A4039CED-E0F2-4EB2-9A87-558BB4C7C0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72ECBB-62FB-594D-CE57-ECB5C1A49220}"/>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2006803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6BE62-80CB-2F1C-A24D-0B3277FFF2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B8C3A4-6212-236E-A6F5-B1EAB922B2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C80974-D4F0-3BFA-57C3-6089A2A0BC11}"/>
              </a:ext>
            </a:extLst>
          </p:cNvPr>
          <p:cNvSpPr>
            <a:spLocks noGrp="1"/>
          </p:cNvSpPr>
          <p:nvPr>
            <p:ph type="dt" sz="half" idx="10"/>
          </p:nvPr>
        </p:nvSpPr>
        <p:spPr/>
        <p:txBody>
          <a:bodyPr/>
          <a:lstStyle/>
          <a:p>
            <a:fld id="{1089A513-71EE-4FE2-BCCE-FA7ED0126BC4}" type="datetimeFigureOut">
              <a:rPr lang="en-US" smtClean="0"/>
              <a:t>12/10/2025</a:t>
            </a:fld>
            <a:endParaRPr lang="en-US"/>
          </a:p>
        </p:txBody>
      </p:sp>
      <p:sp>
        <p:nvSpPr>
          <p:cNvPr id="5" name="Footer Placeholder 4">
            <a:extLst>
              <a:ext uri="{FF2B5EF4-FFF2-40B4-BE49-F238E27FC236}">
                <a16:creationId xmlns:a16="http://schemas.microsoft.com/office/drawing/2014/main" id="{B9BA0AB5-0CB1-0F0F-CCD9-8F614CF6F8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1436EA-E2B3-7926-E322-2F51C348928C}"/>
              </a:ext>
            </a:extLst>
          </p:cNvPr>
          <p:cNvSpPr>
            <a:spLocks noGrp="1"/>
          </p:cNvSpPr>
          <p:nvPr>
            <p:ph type="sldNum" sz="quarter" idx="12"/>
          </p:nvPr>
        </p:nvSpPr>
        <p:spPr/>
        <p:txBody>
          <a:bodyPr/>
          <a:lstStyle/>
          <a:p>
            <a:fld id="{53EF06E6-904E-4C63-A46B-8E5B7C89451B}" type="slidenum">
              <a:rPr lang="en-US" smtClean="0"/>
              <a:t>‹#›</a:t>
            </a:fld>
            <a:endParaRPr lang="en-US"/>
          </a:p>
        </p:txBody>
      </p:sp>
    </p:spTree>
    <p:extLst>
      <p:ext uri="{BB962C8B-B14F-4D97-AF65-F5344CB8AC3E}">
        <p14:creationId xmlns:p14="http://schemas.microsoft.com/office/powerpoint/2010/main" val="6897056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DA024-2FCE-E34E-F9CD-E7B21D9601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50C396-A8B2-FDBD-9D34-42BB727413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69B3DD-0EEB-113C-80AE-701E5C73B5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CA1C99-6367-F139-3F8E-6B083956F15B}"/>
              </a:ext>
            </a:extLst>
          </p:cNvPr>
          <p:cNvSpPr>
            <a:spLocks noGrp="1"/>
          </p:cNvSpPr>
          <p:nvPr>
            <p:ph type="dt" sz="half" idx="10"/>
          </p:nvPr>
        </p:nvSpPr>
        <p:spPr/>
        <p:txBody>
          <a:bodyPr/>
          <a:lstStyle/>
          <a:p>
            <a:fld id="{359898E3-56FB-4C46-82D2-B0509E395835}" type="datetimeFigureOut">
              <a:rPr lang="en-US" smtClean="0"/>
              <a:t>12/10/2025</a:t>
            </a:fld>
            <a:endParaRPr lang="en-US"/>
          </a:p>
        </p:txBody>
      </p:sp>
      <p:sp>
        <p:nvSpPr>
          <p:cNvPr id="6" name="Footer Placeholder 5">
            <a:extLst>
              <a:ext uri="{FF2B5EF4-FFF2-40B4-BE49-F238E27FC236}">
                <a16:creationId xmlns:a16="http://schemas.microsoft.com/office/drawing/2014/main" id="{FC4797B0-2866-EB64-EBAC-FDEBFBD0A1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CB9E4A-0379-D687-1CA7-F9E3381BDE75}"/>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1228736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0B869-C5B0-CBA3-E22D-3733C320F2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7B43B3-A950-2F38-5BCA-7070B5C2B9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C5A635-A366-62B6-8C7D-49AFD638155E}"/>
              </a:ext>
            </a:extLst>
          </p:cNvPr>
          <p:cNvSpPr>
            <a:spLocks noGrp="1"/>
          </p:cNvSpPr>
          <p:nvPr>
            <p:ph type="dt" sz="half" idx="10"/>
          </p:nvPr>
        </p:nvSpPr>
        <p:spPr/>
        <p:txBody>
          <a:bodyPr/>
          <a:lstStyle/>
          <a:p>
            <a:fld id="{359898E3-56FB-4C46-82D2-B0509E395835}" type="datetimeFigureOut">
              <a:rPr lang="en-US" smtClean="0"/>
              <a:t>12/10/2025</a:t>
            </a:fld>
            <a:endParaRPr lang="en-US"/>
          </a:p>
        </p:txBody>
      </p:sp>
      <p:sp>
        <p:nvSpPr>
          <p:cNvPr id="5" name="Footer Placeholder 4">
            <a:extLst>
              <a:ext uri="{FF2B5EF4-FFF2-40B4-BE49-F238E27FC236}">
                <a16:creationId xmlns:a16="http://schemas.microsoft.com/office/drawing/2014/main" id="{AE06B186-6C0F-6E94-8A7C-C5FBA7C6E0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669ADD-8BBF-DE02-9473-58EC5A84B53C}"/>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14158243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00ED2A-5D03-FA42-4F0E-6A7F173718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7351D-A6F3-E648-2471-97BE8065C5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298881-6151-512B-F630-F40F15ADFE6A}"/>
              </a:ext>
            </a:extLst>
          </p:cNvPr>
          <p:cNvSpPr>
            <a:spLocks noGrp="1"/>
          </p:cNvSpPr>
          <p:nvPr>
            <p:ph type="dt" sz="half" idx="10"/>
          </p:nvPr>
        </p:nvSpPr>
        <p:spPr/>
        <p:txBody>
          <a:bodyPr/>
          <a:lstStyle/>
          <a:p>
            <a:fld id="{359898E3-56FB-4C46-82D2-B0509E395835}" type="datetimeFigureOut">
              <a:rPr lang="en-US" smtClean="0"/>
              <a:t>12/10/2025</a:t>
            </a:fld>
            <a:endParaRPr lang="en-US"/>
          </a:p>
        </p:txBody>
      </p:sp>
      <p:sp>
        <p:nvSpPr>
          <p:cNvPr id="5" name="Footer Placeholder 4">
            <a:extLst>
              <a:ext uri="{FF2B5EF4-FFF2-40B4-BE49-F238E27FC236}">
                <a16:creationId xmlns:a16="http://schemas.microsoft.com/office/drawing/2014/main" id="{14E355B4-6539-1D23-0789-89C07C4D6A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2798C-A992-C6D3-8E02-9942B4882B2C}"/>
              </a:ext>
            </a:extLst>
          </p:cNvPr>
          <p:cNvSpPr>
            <a:spLocks noGrp="1"/>
          </p:cNvSpPr>
          <p:nvPr>
            <p:ph type="sldNum" sz="quarter" idx="12"/>
          </p:nvPr>
        </p:nvSpPr>
        <p:spPr/>
        <p:txBody>
          <a:bodyPr/>
          <a:lstStyle/>
          <a:p>
            <a:fld id="{72C23F80-6D39-4679-BCBE-2C7A69BC6B8A}" type="slidenum">
              <a:rPr lang="en-US" smtClean="0"/>
              <a:t>‹#›</a:t>
            </a:fld>
            <a:endParaRPr lang="en-US"/>
          </a:p>
        </p:txBody>
      </p:sp>
    </p:spTree>
    <p:extLst>
      <p:ext uri="{BB962C8B-B14F-4D97-AF65-F5344CB8AC3E}">
        <p14:creationId xmlns:p14="http://schemas.microsoft.com/office/powerpoint/2010/main" val="2644981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01A32-8AD7-6B31-9F9A-DFEBF7120C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0CD5BA-6309-5F98-9B3E-33AC666CC0E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DA15EB-0C75-F9B3-98C9-9E7AD4AA51C5}"/>
              </a:ext>
            </a:extLst>
          </p:cNvPr>
          <p:cNvSpPr>
            <a:spLocks noGrp="1"/>
          </p:cNvSpPr>
          <p:nvPr>
            <p:ph type="dt" sz="half" idx="10"/>
          </p:nvPr>
        </p:nvSpPr>
        <p:spPr/>
        <p:txBody>
          <a:bodyPr/>
          <a:lstStyle/>
          <a:p>
            <a:fld id="{1089A513-71EE-4FE2-BCCE-FA7ED0126BC4}" type="datetimeFigureOut">
              <a:rPr lang="en-US" smtClean="0"/>
              <a:t>12/10/2025</a:t>
            </a:fld>
            <a:endParaRPr lang="en-US"/>
          </a:p>
        </p:txBody>
      </p:sp>
      <p:sp>
        <p:nvSpPr>
          <p:cNvPr id="5" name="Footer Placeholder 4">
            <a:extLst>
              <a:ext uri="{FF2B5EF4-FFF2-40B4-BE49-F238E27FC236}">
                <a16:creationId xmlns:a16="http://schemas.microsoft.com/office/drawing/2014/main" id="{67D44015-960D-65EC-D39A-BE05C22945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FD3E88-8E07-FBA6-2466-5D29D12BA645}"/>
              </a:ext>
            </a:extLst>
          </p:cNvPr>
          <p:cNvSpPr>
            <a:spLocks noGrp="1"/>
          </p:cNvSpPr>
          <p:nvPr>
            <p:ph type="sldNum" sz="quarter" idx="12"/>
          </p:nvPr>
        </p:nvSpPr>
        <p:spPr/>
        <p:txBody>
          <a:bodyPr/>
          <a:lstStyle/>
          <a:p>
            <a:fld id="{53EF06E6-904E-4C63-A46B-8E5B7C89451B}" type="slidenum">
              <a:rPr lang="en-US" smtClean="0"/>
              <a:t>‹#›</a:t>
            </a:fld>
            <a:endParaRPr lang="en-US"/>
          </a:p>
        </p:txBody>
      </p:sp>
    </p:spTree>
    <p:extLst>
      <p:ext uri="{BB962C8B-B14F-4D97-AF65-F5344CB8AC3E}">
        <p14:creationId xmlns:p14="http://schemas.microsoft.com/office/powerpoint/2010/main" val="1117213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1DA09-A611-41BD-176A-ED8A8982E4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1C01AE-ACC8-15E3-391B-974C239C53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3D23AE-1D32-4CA5-9F7E-30C7138789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CC344A-B4BC-A447-CACE-4129D80CD6A7}"/>
              </a:ext>
            </a:extLst>
          </p:cNvPr>
          <p:cNvSpPr>
            <a:spLocks noGrp="1"/>
          </p:cNvSpPr>
          <p:nvPr>
            <p:ph type="dt" sz="half" idx="10"/>
          </p:nvPr>
        </p:nvSpPr>
        <p:spPr/>
        <p:txBody>
          <a:bodyPr/>
          <a:lstStyle/>
          <a:p>
            <a:fld id="{1089A513-71EE-4FE2-BCCE-FA7ED0126BC4}" type="datetimeFigureOut">
              <a:rPr lang="en-US" smtClean="0"/>
              <a:t>12/10/2025</a:t>
            </a:fld>
            <a:endParaRPr lang="en-US"/>
          </a:p>
        </p:txBody>
      </p:sp>
      <p:sp>
        <p:nvSpPr>
          <p:cNvPr id="6" name="Footer Placeholder 5">
            <a:extLst>
              <a:ext uri="{FF2B5EF4-FFF2-40B4-BE49-F238E27FC236}">
                <a16:creationId xmlns:a16="http://schemas.microsoft.com/office/drawing/2014/main" id="{1B52740A-61BC-6EE4-2B54-6345AD6610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3E0D7-03AB-4E85-189F-B0BF91A41AA9}"/>
              </a:ext>
            </a:extLst>
          </p:cNvPr>
          <p:cNvSpPr>
            <a:spLocks noGrp="1"/>
          </p:cNvSpPr>
          <p:nvPr>
            <p:ph type="sldNum" sz="quarter" idx="12"/>
          </p:nvPr>
        </p:nvSpPr>
        <p:spPr/>
        <p:txBody>
          <a:bodyPr/>
          <a:lstStyle/>
          <a:p>
            <a:fld id="{53EF06E6-904E-4C63-A46B-8E5B7C89451B}" type="slidenum">
              <a:rPr lang="en-US" smtClean="0"/>
              <a:t>‹#›</a:t>
            </a:fld>
            <a:endParaRPr lang="en-US"/>
          </a:p>
        </p:txBody>
      </p:sp>
    </p:spTree>
    <p:extLst>
      <p:ext uri="{BB962C8B-B14F-4D97-AF65-F5344CB8AC3E}">
        <p14:creationId xmlns:p14="http://schemas.microsoft.com/office/powerpoint/2010/main" val="1773554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33DA9-18D8-E9EB-57D6-755AF1E311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AD406E-67BD-ED51-0488-ED797E5D52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0BD5DE-7405-1228-5ED6-D10101A5B6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4697F9-BD8A-D049-760C-D4A7D83156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158CDB-2C22-114A-C38F-C738BA983B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FC1BB2-1D08-F7A8-F9F6-8C4F0A08D3BB}"/>
              </a:ext>
            </a:extLst>
          </p:cNvPr>
          <p:cNvSpPr>
            <a:spLocks noGrp="1"/>
          </p:cNvSpPr>
          <p:nvPr>
            <p:ph type="dt" sz="half" idx="10"/>
          </p:nvPr>
        </p:nvSpPr>
        <p:spPr/>
        <p:txBody>
          <a:bodyPr/>
          <a:lstStyle/>
          <a:p>
            <a:fld id="{1089A513-71EE-4FE2-BCCE-FA7ED0126BC4}" type="datetimeFigureOut">
              <a:rPr lang="en-US" smtClean="0"/>
              <a:t>12/10/2025</a:t>
            </a:fld>
            <a:endParaRPr lang="en-US"/>
          </a:p>
        </p:txBody>
      </p:sp>
      <p:sp>
        <p:nvSpPr>
          <p:cNvPr id="8" name="Footer Placeholder 7">
            <a:extLst>
              <a:ext uri="{FF2B5EF4-FFF2-40B4-BE49-F238E27FC236}">
                <a16:creationId xmlns:a16="http://schemas.microsoft.com/office/drawing/2014/main" id="{EF6CA36D-512F-110D-C59A-E27C529E3C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9BFFBB-16B2-3837-A0B2-7ABC1BEC19A3}"/>
              </a:ext>
            </a:extLst>
          </p:cNvPr>
          <p:cNvSpPr>
            <a:spLocks noGrp="1"/>
          </p:cNvSpPr>
          <p:nvPr>
            <p:ph type="sldNum" sz="quarter" idx="12"/>
          </p:nvPr>
        </p:nvSpPr>
        <p:spPr/>
        <p:txBody>
          <a:bodyPr/>
          <a:lstStyle/>
          <a:p>
            <a:fld id="{53EF06E6-904E-4C63-A46B-8E5B7C89451B}" type="slidenum">
              <a:rPr lang="en-US" smtClean="0"/>
              <a:t>‹#›</a:t>
            </a:fld>
            <a:endParaRPr lang="en-US"/>
          </a:p>
        </p:txBody>
      </p:sp>
    </p:spTree>
    <p:extLst>
      <p:ext uri="{BB962C8B-B14F-4D97-AF65-F5344CB8AC3E}">
        <p14:creationId xmlns:p14="http://schemas.microsoft.com/office/powerpoint/2010/main" val="2813104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223BA-55A6-E8F8-EF0D-AF28003DA5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F12A5D-91E7-84F3-C716-E8EFE5EBD671}"/>
              </a:ext>
            </a:extLst>
          </p:cNvPr>
          <p:cNvSpPr>
            <a:spLocks noGrp="1"/>
          </p:cNvSpPr>
          <p:nvPr>
            <p:ph type="dt" sz="half" idx="10"/>
          </p:nvPr>
        </p:nvSpPr>
        <p:spPr/>
        <p:txBody>
          <a:bodyPr/>
          <a:lstStyle/>
          <a:p>
            <a:fld id="{1089A513-71EE-4FE2-BCCE-FA7ED0126BC4}" type="datetimeFigureOut">
              <a:rPr lang="en-US" smtClean="0"/>
              <a:t>12/10/2025</a:t>
            </a:fld>
            <a:endParaRPr lang="en-US"/>
          </a:p>
        </p:txBody>
      </p:sp>
      <p:sp>
        <p:nvSpPr>
          <p:cNvPr id="4" name="Footer Placeholder 3">
            <a:extLst>
              <a:ext uri="{FF2B5EF4-FFF2-40B4-BE49-F238E27FC236}">
                <a16:creationId xmlns:a16="http://schemas.microsoft.com/office/drawing/2014/main" id="{B699CA55-FCE0-D04E-C3D9-4B09369DD5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78DAFB-D2C5-6CD4-CE9A-53721EB7A53C}"/>
              </a:ext>
            </a:extLst>
          </p:cNvPr>
          <p:cNvSpPr>
            <a:spLocks noGrp="1"/>
          </p:cNvSpPr>
          <p:nvPr>
            <p:ph type="sldNum" sz="quarter" idx="12"/>
          </p:nvPr>
        </p:nvSpPr>
        <p:spPr/>
        <p:txBody>
          <a:bodyPr/>
          <a:lstStyle/>
          <a:p>
            <a:fld id="{53EF06E6-904E-4C63-A46B-8E5B7C89451B}" type="slidenum">
              <a:rPr lang="en-US" smtClean="0"/>
              <a:t>‹#›</a:t>
            </a:fld>
            <a:endParaRPr lang="en-US"/>
          </a:p>
        </p:txBody>
      </p:sp>
    </p:spTree>
    <p:extLst>
      <p:ext uri="{BB962C8B-B14F-4D97-AF65-F5344CB8AC3E}">
        <p14:creationId xmlns:p14="http://schemas.microsoft.com/office/powerpoint/2010/main" val="3186417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AA34FD-7A00-4E8A-4170-A9069FBAE0BA}"/>
              </a:ext>
            </a:extLst>
          </p:cNvPr>
          <p:cNvSpPr>
            <a:spLocks noGrp="1"/>
          </p:cNvSpPr>
          <p:nvPr>
            <p:ph type="dt" sz="half" idx="10"/>
          </p:nvPr>
        </p:nvSpPr>
        <p:spPr/>
        <p:txBody>
          <a:bodyPr/>
          <a:lstStyle/>
          <a:p>
            <a:fld id="{1089A513-71EE-4FE2-BCCE-FA7ED0126BC4}" type="datetimeFigureOut">
              <a:rPr lang="en-US" smtClean="0"/>
              <a:t>12/10/2025</a:t>
            </a:fld>
            <a:endParaRPr lang="en-US"/>
          </a:p>
        </p:txBody>
      </p:sp>
      <p:sp>
        <p:nvSpPr>
          <p:cNvPr id="3" name="Footer Placeholder 2">
            <a:extLst>
              <a:ext uri="{FF2B5EF4-FFF2-40B4-BE49-F238E27FC236}">
                <a16:creationId xmlns:a16="http://schemas.microsoft.com/office/drawing/2014/main" id="{3D044DD5-27B8-1FD3-70A1-02D1C9DEA4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37F5F7-537E-26F6-BF84-E26BD6EAD7C9}"/>
              </a:ext>
            </a:extLst>
          </p:cNvPr>
          <p:cNvSpPr>
            <a:spLocks noGrp="1"/>
          </p:cNvSpPr>
          <p:nvPr>
            <p:ph type="sldNum" sz="quarter" idx="12"/>
          </p:nvPr>
        </p:nvSpPr>
        <p:spPr/>
        <p:txBody>
          <a:bodyPr/>
          <a:lstStyle/>
          <a:p>
            <a:fld id="{53EF06E6-904E-4C63-A46B-8E5B7C89451B}" type="slidenum">
              <a:rPr lang="en-US" smtClean="0"/>
              <a:t>‹#›</a:t>
            </a:fld>
            <a:endParaRPr lang="en-US"/>
          </a:p>
        </p:txBody>
      </p:sp>
    </p:spTree>
    <p:extLst>
      <p:ext uri="{BB962C8B-B14F-4D97-AF65-F5344CB8AC3E}">
        <p14:creationId xmlns:p14="http://schemas.microsoft.com/office/powerpoint/2010/main" val="1894308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B686E-D411-86F5-2D62-B49372F391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841C72-107D-DF68-227A-EA57E5F2B9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3CA16D-2DFD-377B-0890-810081DA8E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0FDDAA-99B8-709D-EA9D-4DA527C79879}"/>
              </a:ext>
            </a:extLst>
          </p:cNvPr>
          <p:cNvSpPr>
            <a:spLocks noGrp="1"/>
          </p:cNvSpPr>
          <p:nvPr>
            <p:ph type="dt" sz="half" idx="10"/>
          </p:nvPr>
        </p:nvSpPr>
        <p:spPr/>
        <p:txBody>
          <a:bodyPr/>
          <a:lstStyle/>
          <a:p>
            <a:fld id="{1089A513-71EE-4FE2-BCCE-FA7ED0126BC4}" type="datetimeFigureOut">
              <a:rPr lang="en-US" smtClean="0"/>
              <a:t>12/10/2025</a:t>
            </a:fld>
            <a:endParaRPr lang="en-US"/>
          </a:p>
        </p:txBody>
      </p:sp>
      <p:sp>
        <p:nvSpPr>
          <p:cNvPr id="6" name="Footer Placeholder 5">
            <a:extLst>
              <a:ext uri="{FF2B5EF4-FFF2-40B4-BE49-F238E27FC236}">
                <a16:creationId xmlns:a16="http://schemas.microsoft.com/office/drawing/2014/main" id="{A5E7FB9D-88DC-C65C-9D8B-F69EC6FEBE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F8DF49-898F-6C1B-E157-EB6081A1A19E}"/>
              </a:ext>
            </a:extLst>
          </p:cNvPr>
          <p:cNvSpPr>
            <a:spLocks noGrp="1"/>
          </p:cNvSpPr>
          <p:nvPr>
            <p:ph type="sldNum" sz="quarter" idx="12"/>
          </p:nvPr>
        </p:nvSpPr>
        <p:spPr/>
        <p:txBody>
          <a:bodyPr/>
          <a:lstStyle/>
          <a:p>
            <a:fld id="{53EF06E6-904E-4C63-A46B-8E5B7C89451B}" type="slidenum">
              <a:rPr lang="en-US" smtClean="0"/>
              <a:t>‹#›</a:t>
            </a:fld>
            <a:endParaRPr lang="en-US"/>
          </a:p>
        </p:txBody>
      </p:sp>
    </p:spTree>
    <p:extLst>
      <p:ext uri="{BB962C8B-B14F-4D97-AF65-F5344CB8AC3E}">
        <p14:creationId xmlns:p14="http://schemas.microsoft.com/office/powerpoint/2010/main" val="1468845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2756C-AC60-4521-2AE5-499BB4DC74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BA10CA-5578-112E-3CAF-2B36DC1C29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C4C8C2-B665-4316-22EF-303FCCC1DB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0BFB22-2961-96B2-C521-E214CE3909CB}"/>
              </a:ext>
            </a:extLst>
          </p:cNvPr>
          <p:cNvSpPr>
            <a:spLocks noGrp="1"/>
          </p:cNvSpPr>
          <p:nvPr>
            <p:ph type="dt" sz="half" idx="10"/>
          </p:nvPr>
        </p:nvSpPr>
        <p:spPr/>
        <p:txBody>
          <a:bodyPr/>
          <a:lstStyle/>
          <a:p>
            <a:fld id="{1089A513-71EE-4FE2-BCCE-FA7ED0126BC4}" type="datetimeFigureOut">
              <a:rPr lang="en-US" smtClean="0"/>
              <a:t>12/10/2025</a:t>
            </a:fld>
            <a:endParaRPr lang="en-US"/>
          </a:p>
        </p:txBody>
      </p:sp>
      <p:sp>
        <p:nvSpPr>
          <p:cNvPr id="6" name="Footer Placeholder 5">
            <a:extLst>
              <a:ext uri="{FF2B5EF4-FFF2-40B4-BE49-F238E27FC236}">
                <a16:creationId xmlns:a16="http://schemas.microsoft.com/office/drawing/2014/main" id="{D56BB07A-E48D-11D4-3B6D-7C05443CC9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0A21BA-0A82-3DA2-39F6-9C07B56E1AE4}"/>
              </a:ext>
            </a:extLst>
          </p:cNvPr>
          <p:cNvSpPr>
            <a:spLocks noGrp="1"/>
          </p:cNvSpPr>
          <p:nvPr>
            <p:ph type="sldNum" sz="quarter" idx="12"/>
          </p:nvPr>
        </p:nvSpPr>
        <p:spPr/>
        <p:txBody>
          <a:bodyPr/>
          <a:lstStyle/>
          <a:p>
            <a:fld id="{53EF06E6-904E-4C63-A46B-8E5B7C89451B}" type="slidenum">
              <a:rPr lang="en-US" smtClean="0"/>
              <a:t>‹#›</a:t>
            </a:fld>
            <a:endParaRPr lang="en-US"/>
          </a:p>
        </p:txBody>
      </p:sp>
    </p:spTree>
    <p:extLst>
      <p:ext uri="{BB962C8B-B14F-4D97-AF65-F5344CB8AC3E}">
        <p14:creationId xmlns:p14="http://schemas.microsoft.com/office/powerpoint/2010/main" val="427837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97E835-D149-093E-1C0B-797F5D5DFD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D81ED0-D3C8-756E-B4D4-A320C5735F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1E3C9D-CF48-B8E5-CCAC-15985F2E35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089A513-71EE-4FE2-BCCE-FA7ED0126BC4}" type="datetimeFigureOut">
              <a:rPr lang="en-US" smtClean="0"/>
              <a:t>12/10/2025</a:t>
            </a:fld>
            <a:endParaRPr lang="en-US"/>
          </a:p>
        </p:txBody>
      </p:sp>
      <p:sp>
        <p:nvSpPr>
          <p:cNvPr id="5" name="Footer Placeholder 4">
            <a:extLst>
              <a:ext uri="{FF2B5EF4-FFF2-40B4-BE49-F238E27FC236}">
                <a16:creationId xmlns:a16="http://schemas.microsoft.com/office/drawing/2014/main" id="{213AACC9-9DB5-18EE-83F5-2505643EF3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F8BD35D-77EF-EB77-4F5D-577A919729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3EF06E6-904E-4C63-A46B-8E5B7C89451B}" type="slidenum">
              <a:rPr lang="en-US" smtClean="0"/>
              <a:t>‹#›</a:t>
            </a:fld>
            <a:endParaRPr lang="en-US"/>
          </a:p>
        </p:txBody>
      </p:sp>
    </p:spTree>
    <p:extLst>
      <p:ext uri="{BB962C8B-B14F-4D97-AF65-F5344CB8AC3E}">
        <p14:creationId xmlns:p14="http://schemas.microsoft.com/office/powerpoint/2010/main" val="1308961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A8FA6A-D21B-EF31-6CED-122188617B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BE7EA2-3D77-F040-9755-B3CBDE09E4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857C9-E837-8BB7-EFB3-780DF32C0C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59898E3-56FB-4C46-82D2-B0509E395835}" type="datetimeFigureOut">
              <a:rPr lang="en-US" smtClean="0"/>
              <a:t>12/10/2025</a:t>
            </a:fld>
            <a:endParaRPr lang="en-US"/>
          </a:p>
        </p:txBody>
      </p:sp>
      <p:sp>
        <p:nvSpPr>
          <p:cNvPr id="5" name="Footer Placeholder 4">
            <a:extLst>
              <a:ext uri="{FF2B5EF4-FFF2-40B4-BE49-F238E27FC236}">
                <a16:creationId xmlns:a16="http://schemas.microsoft.com/office/drawing/2014/main" id="{3184878E-A89D-BCFB-F0C9-89DB8FCA3A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E911281-8CDA-CE81-F032-58B09752C0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2C23F80-6D39-4679-BCBE-2C7A69BC6B8A}" type="slidenum">
              <a:rPr lang="en-US" smtClean="0"/>
              <a:t>‹#›</a:t>
            </a:fld>
            <a:endParaRPr lang="en-US"/>
          </a:p>
        </p:txBody>
      </p:sp>
    </p:spTree>
    <p:extLst>
      <p:ext uri="{BB962C8B-B14F-4D97-AF65-F5344CB8AC3E}">
        <p14:creationId xmlns:p14="http://schemas.microsoft.com/office/powerpoint/2010/main" val="30160319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8.xml"/><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7C0AF97-B1C7-ACDC-AA84-18DD3E14F324}"/>
              </a:ext>
            </a:extLst>
          </p:cNvPr>
          <p:cNvSpPr>
            <a:spLocks noGrp="1"/>
          </p:cNvSpPr>
          <p:nvPr>
            <p:ph type="ctrTitle"/>
          </p:nvPr>
        </p:nvSpPr>
        <p:spPr>
          <a:xfrm>
            <a:off x="643468" y="643467"/>
            <a:ext cx="5147732" cy="3829395"/>
          </a:xfrm>
        </p:spPr>
        <p:txBody>
          <a:bodyPr>
            <a:normAutofit/>
          </a:bodyPr>
          <a:lstStyle/>
          <a:p>
            <a:pPr algn="l"/>
            <a:r>
              <a:rPr lang="en-US" b="1" i="1" dirty="0">
                <a:solidFill>
                  <a:schemeClr val="bg2">
                    <a:lumMod val="50000"/>
                  </a:schemeClr>
                </a:solidFill>
              </a:rPr>
              <a:t>Unidad 5 :</a:t>
            </a:r>
            <a:br>
              <a:rPr lang="en-US" b="1" i="1" dirty="0"/>
            </a:br>
            <a:r>
              <a:rPr lang="en-US" b="1" i="1" dirty="0"/>
              <a:t> La </a:t>
            </a:r>
            <a:r>
              <a:rPr lang="en-US" b="1" i="1" dirty="0" err="1"/>
              <a:t>Revolución</a:t>
            </a:r>
            <a:r>
              <a:rPr lang="en-US" b="1" i="1" dirty="0"/>
              <a:t> de Texas</a:t>
            </a:r>
            <a:endParaRPr lang="en-US" b="1" dirty="0"/>
          </a:p>
        </p:txBody>
      </p:sp>
      <p:sp>
        <p:nvSpPr>
          <p:cNvPr id="3" name="Subtitle 2">
            <a:extLst>
              <a:ext uri="{FF2B5EF4-FFF2-40B4-BE49-F238E27FC236}">
                <a16:creationId xmlns:a16="http://schemas.microsoft.com/office/drawing/2014/main" id="{DE5E7D88-B411-0667-9CA2-7DAF8B9F01D0}"/>
              </a:ext>
            </a:extLst>
          </p:cNvPr>
          <p:cNvSpPr>
            <a:spLocks noGrp="1"/>
          </p:cNvSpPr>
          <p:nvPr>
            <p:ph type="subTitle" idx="1"/>
          </p:nvPr>
        </p:nvSpPr>
        <p:spPr>
          <a:xfrm>
            <a:off x="676030" y="4911221"/>
            <a:ext cx="4620584" cy="775494"/>
          </a:xfrm>
        </p:spPr>
        <p:txBody>
          <a:bodyPr>
            <a:noAutofit/>
          </a:bodyPr>
          <a:lstStyle/>
          <a:p>
            <a:pPr algn="l"/>
            <a:r>
              <a:rPr lang="en-US" sz="3600" b="1" i="1" dirty="0" err="1">
                <a:solidFill>
                  <a:schemeClr val="bg2">
                    <a:lumMod val="50000"/>
                  </a:schemeClr>
                </a:solidFill>
              </a:rPr>
              <a:t>Lección</a:t>
            </a:r>
            <a:r>
              <a:rPr lang="en-US" sz="3600" b="1" i="1" dirty="0">
                <a:solidFill>
                  <a:schemeClr val="bg2">
                    <a:lumMod val="50000"/>
                  </a:schemeClr>
                </a:solidFill>
              </a:rPr>
              <a:t> 6: </a:t>
            </a:r>
          </a:p>
          <a:p>
            <a:pPr algn="l"/>
            <a:r>
              <a:rPr lang="en-US" sz="3600" b="1" i="1" dirty="0" err="1"/>
              <a:t>Acontecimientos</a:t>
            </a:r>
            <a:r>
              <a:rPr lang="en-US" sz="3600" b="1" i="1" dirty="0"/>
              <a:t> de la </a:t>
            </a:r>
            <a:r>
              <a:rPr lang="en-US" sz="3600" b="1" i="1" dirty="0" err="1"/>
              <a:t>Revolución</a:t>
            </a:r>
            <a:endParaRPr lang="en-US" sz="3600" b="1" i="1" dirty="0"/>
          </a:p>
        </p:txBody>
      </p:sp>
      <p:pic>
        <p:nvPicPr>
          <p:cNvPr id="1026" name="Picture 2" descr="Artwork depicting the Battle of the Alamo showing hand-to-hand fighting inside the walls of the Alamo.">
            <a:extLst>
              <a:ext uri="{FF2B5EF4-FFF2-40B4-BE49-F238E27FC236}">
                <a16:creationId xmlns:a16="http://schemas.microsoft.com/office/drawing/2014/main" id="{ABD41E89-A518-F4C8-741B-ACFD87FD1C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704" r="33221" b="1951"/>
          <a:stretch/>
        </p:blipFill>
        <p:spPr bwMode="auto">
          <a:xfrm>
            <a:off x="5151863" y="-3593"/>
            <a:ext cx="7037089" cy="6724175"/>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282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DC13F17-BC91-69E2-BC6C-DC076B3A42EE}"/>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306ABDC1-1789-1A12-36D1-589DEFF807D0}"/>
              </a:ext>
            </a:extLst>
          </p:cNvPr>
          <p:cNvSpPr txBox="1">
            <a:spLocks noGrp="1"/>
          </p:cNvSpPr>
          <p:nvPr>
            <p:ph type="title" idx="4294967295"/>
          </p:nvPr>
        </p:nvSpPr>
        <p:spPr>
          <a:xfrm>
            <a:off x="1709324" y="-291668"/>
            <a:ext cx="9331566" cy="14890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lang="en-US" sz="6600" dirty="0">
                <a:solidFill>
                  <a:schemeClr val="bg1"/>
                </a:solidFill>
                <a:latin typeface="Gotham Medium"/>
              </a:rPr>
              <a:t>La Consulta</a:t>
            </a:r>
            <a:r>
              <a:rPr lang="en-US" sz="6600" dirty="0">
                <a:solidFill>
                  <a:schemeClr val="bg2">
                    <a:lumMod val="25000"/>
                  </a:schemeClr>
                </a:solidFill>
                <a:latin typeface="Gotham Medium"/>
              </a:rPr>
              <a:t>2</a:t>
            </a:r>
            <a:endParaRPr kumimoji="0" lang="en-US" sz="4800" b="0" i="0" u="none" strike="noStrike" kern="1200" cap="none" spc="0" normalizeH="0" baseline="0" noProof="0" dirty="0">
              <a:ln>
                <a:noFill/>
              </a:ln>
              <a:solidFill>
                <a:schemeClr val="bg2">
                  <a:lumMod val="25000"/>
                </a:schemeClr>
              </a:solidFill>
              <a:effectLst/>
              <a:uLnTx/>
              <a:uFillTx/>
              <a:latin typeface="Gotham Medium"/>
              <a:ea typeface="+mj-ea"/>
              <a:cs typeface="+mj-cs"/>
            </a:endParaRPr>
          </a:p>
        </p:txBody>
      </p:sp>
      <p:sp>
        <p:nvSpPr>
          <p:cNvPr id="3" name="TextBox 2">
            <a:extLst>
              <a:ext uri="{FF2B5EF4-FFF2-40B4-BE49-F238E27FC236}">
                <a16:creationId xmlns:a16="http://schemas.microsoft.com/office/drawing/2014/main" id="{4665E0C3-5FB1-4600-42AA-BC1022241F41}"/>
              </a:ext>
            </a:extLst>
          </p:cNvPr>
          <p:cNvSpPr txBox="1"/>
          <p:nvPr/>
        </p:nvSpPr>
        <p:spPr>
          <a:xfrm>
            <a:off x="97974" y="1469568"/>
            <a:ext cx="6596740" cy="5478423"/>
          </a:xfrm>
          <a:prstGeom prst="rect">
            <a:avLst/>
          </a:prstGeom>
          <a:noFill/>
        </p:spPr>
        <p:txBody>
          <a:bodyPr wrap="square" rtlCol="0">
            <a:spAutoFit/>
          </a:bodyPr>
          <a:lstStyle/>
          <a:p>
            <a:r>
              <a:rPr lang="en-US" sz="3500" b="1" i="1" dirty="0" err="1">
                <a:solidFill>
                  <a:schemeClr val="bg2">
                    <a:lumMod val="50000"/>
                  </a:schemeClr>
                </a:solidFill>
                <a:latin typeface="Gotham book"/>
              </a:rPr>
              <a:t>Resultado</a:t>
            </a:r>
            <a:r>
              <a:rPr lang="en-US" sz="3500" dirty="0">
                <a:solidFill>
                  <a:schemeClr val="bg2">
                    <a:lumMod val="50000"/>
                  </a:schemeClr>
                </a:solidFill>
                <a:latin typeface="Gotham book"/>
              </a:rPr>
              <a:t>: </a:t>
            </a:r>
          </a:p>
          <a:p>
            <a:pPr marL="914400" lvl="1" indent="-457200">
              <a:buFont typeface="Arial" panose="020B0604020202020204" pitchFamily="34" charset="0"/>
              <a:buChar char="•"/>
            </a:pPr>
            <a:r>
              <a:rPr lang="es-ES" sz="3500" dirty="0">
                <a:solidFill>
                  <a:srgbClr val="7030A0"/>
                </a:solidFill>
                <a:latin typeface="Gotham book"/>
              </a:rPr>
              <a:t>Los delegados no se ponían de acuerdo sobre si luchar por la independencia o por un regreso a la Constitución de 1824</a:t>
            </a:r>
            <a:r>
              <a:rPr lang="en-US" sz="3500" dirty="0">
                <a:solidFill>
                  <a:srgbClr val="7030A0"/>
                </a:solidFill>
                <a:latin typeface="Gotham book"/>
              </a:rPr>
              <a:t>.</a:t>
            </a:r>
          </a:p>
          <a:p>
            <a:pPr marL="914400" lvl="1" indent="-457200">
              <a:buFont typeface="Arial" panose="020B0604020202020204" pitchFamily="34" charset="0"/>
              <a:buChar char="•"/>
            </a:pPr>
            <a:r>
              <a:rPr lang="es-ES" sz="3500" dirty="0">
                <a:solidFill>
                  <a:schemeClr val="accent6">
                    <a:lumMod val="75000"/>
                  </a:schemeClr>
                </a:solidFill>
                <a:latin typeface="Gotham book"/>
              </a:rPr>
              <a:t>Creó un gobierno provisional, un ejército bajo Sam Houston y una milicia bajo Stephen F. Austin</a:t>
            </a:r>
            <a:r>
              <a:rPr lang="en-US" sz="3500" dirty="0">
                <a:solidFill>
                  <a:schemeClr val="accent6">
                    <a:lumMod val="75000"/>
                  </a:schemeClr>
                </a:solidFill>
                <a:latin typeface="Gotham book"/>
              </a:rPr>
              <a:t>.</a:t>
            </a:r>
          </a:p>
        </p:txBody>
      </p:sp>
      <p:pic>
        <p:nvPicPr>
          <p:cNvPr id="5122" name="Picture 2" descr="A photograph of a reproduction of the meeting room at San Felipe de Austin. There is a long wooden table with wooden chairs around it. There are pieces of parchment paper with writing on them and quills with inkwells. ">
            <a:extLst>
              <a:ext uri="{FF2B5EF4-FFF2-40B4-BE49-F238E27FC236}">
                <a16:creationId xmlns:a16="http://schemas.microsoft.com/office/drawing/2014/main" id="{93495720-4E0A-1121-C810-749595189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2391" y="1210015"/>
            <a:ext cx="3065473" cy="4437969"/>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116E263-73F0-541A-A558-9A8C831A89BC}"/>
              </a:ext>
            </a:extLst>
          </p:cNvPr>
          <p:cNvSpPr txBox="1"/>
          <p:nvPr/>
        </p:nvSpPr>
        <p:spPr>
          <a:xfrm>
            <a:off x="6564088" y="5647984"/>
            <a:ext cx="5606141" cy="738664"/>
          </a:xfrm>
          <a:prstGeom prst="rect">
            <a:avLst/>
          </a:prstGeom>
          <a:noFill/>
        </p:spPr>
        <p:txBody>
          <a:bodyPr wrap="square" rtlCol="0">
            <a:spAutoFit/>
          </a:bodyPr>
          <a:lstStyle/>
          <a:p>
            <a:pPr algn="ctr"/>
            <a:r>
              <a:rPr lang="es-ES" sz="2100" i="1" dirty="0">
                <a:latin typeface="Gotham book"/>
              </a:rPr>
              <a:t>Una reproducción de la sala de reuniones de San Felipe de Austin. El portal a la historia de Texas</a:t>
            </a:r>
            <a:endParaRPr lang="en-US" sz="2100" i="1" dirty="0">
              <a:latin typeface="Gotham book"/>
            </a:endParaRPr>
          </a:p>
        </p:txBody>
      </p:sp>
    </p:spTree>
    <p:extLst>
      <p:ext uri="{BB962C8B-B14F-4D97-AF65-F5344CB8AC3E}">
        <p14:creationId xmlns:p14="http://schemas.microsoft.com/office/powerpoint/2010/main" val="1343747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2DBD1CF-079C-5AB9-010B-2B6DA82F9DD6}"/>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F3A5030D-64FA-48AA-6FBF-A11C92BD2149}"/>
              </a:ext>
            </a:extLst>
          </p:cNvPr>
          <p:cNvSpPr txBox="1">
            <a:spLocks noGrp="1"/>
          </p:cNvSpPr>
          <p:nvPr>
            <p:ph type="title" idx="4294967295"/>
          </p:nvPr>
        </p:nvSpPr>
        <p:spPr>
          <a:xfrm>
            <a:off x="1709324" y="-97972"/>
            <a:ext cx="9331566" cy="16437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lang="en-US" sz="6600" dirty="0">
                <a:solidFill>
                  <a:schemeClr val="bg1"/>
                </a:solidFill>
                <a:latin typeface="Gotham Medium"/>
              </a:rPr>
              <a:t>San Antonio</a:t>
            </a:r>
            <a:br>
              <a:rPr lang="en-US" sz="6600" dirty="0">
                <a:solidFill>
                  <a:schemeClr val="bg1"/>
                </a:solidFill>
                <a:latin typeface="Gotham Medium"/>
              </a:rPr>
            </a:br>
            <a:r>
              <a:rPr lang="es-ES" sz="4900" dirty="0">
                <a:solidFill>
                  <a:schemeClr val="bg1"/>
                </a:solidFill>
                <a:latin typeface="Gotham Medium"/>
              </a:rPr>
              <a:t>Los texanos toman San Antonio</a:t>
            </a:r>
            <a:endParaRPr kumimoji="0" lang="en-US" sz="4800" b="0" i="0" u="none" strike="noStrike" kern="1200" cap="none" spc="0" normalizeH="0" baseline="0" noProof="0" dirty="0">
              <a:ln>
                <a:noFill/>
              </a:ln>
              <a:solidFill>
                <a:schemeClr val="bg2">
                  <a:lumMod val="25000"/>
                </a:schemeClr>
              </a:solidFill>
              <a:effectLst/>
              <a:uLnTx/>
              <a:uFillTx/>
              <a:latin typeface="Gotham Medium"/>
              <a:ea typeface="+mj-ea"/>
              <a:cs typeface="+mj-cs"/>
            </a:endParaRPr>
          </a:p>
        </p:txBody>
      </p:sp>
      <p:sp>
        <p:nvSpPr>
          <p:cNvPr id="6" name="TextBox 5">
            <a:extLst>
              <a:ext uri="{FF2B5EF4-FFF2-40B4-BE49-F238E27FC236}">
                <a16:creationId xmlns:a16="http://schemas.microsoft.com/office/drawing/2014/main" id="{D88E7447-D549-34AE-3279-43F4E79FAB1C}"/>
              </a:ext>
            </a:extLst>
          </p:cNvPr>
          <p:cNvSpPr txBox="1"/>
          <p:nvPr/>
        </p:nvSpPr>
        <p:spPr>
          <a:xfrm>
            <a:off x="1" y="1643743"/>
            <a:ext cx="7043056" cy="4955203"/>
          </a:xfrm>
          <a:prstGeom prst="rect">
            <a:avLst/>
          </a:prstGeom>
          <a:noFill/>
        </p:spPr>
        <p:txBody>
          <a:bodyPr wrap="square" rtlCol="0">
            <a:spAutoFit/>
          </a:bodyPr>
          <a:lstStyle/>
          <a:p>
            <a:pPr marL="457200" indent="-457200">
              <a:buFont typeface="Arial" panose="020B0604020202020204" pitchFamily="34" charset="0"/>
              <a:buChar char="•"/>
            </a:pPr>
            <a:r>
              <a:rPr lang="en-US" sz="4800" b="1" i="1" dirty="0">
                <a:solidFill>
                  <a:schemeClr val="bg2">
                    <a:lumMod val="50000"/>
                  </a:schemeClr>
                </a:solidFill>
                <a:latin typeface="Gotham book"/>
              </a:rPr>
              <a:t>Cuando</a:t>
            </a:r>
            <a:r>
              <a:rPr lang="en-US" sz="4800" dirty="0">
                <a:solidFill>
                  <a:schemeClr val="bg2">
                    <a:lumMod val="50000"/>
                  </a:schemeClr>
                </a:solidFill>
                <a:latin typeface="Gotham book"/>
              </a:rPr>
              <a:t>: </a:t>
            </a:r>
            <a:r>
              <a:rPr lang="en-US" sz="4800" dirty="0" err="1">
                <a:solidFill>
                  <a:srgbClr val="C00000"/>
                </a:solidFill>
                <a:latin typeface="Gotham book"/>
              </a:rPr>
              <a:t>Diciembre</a:t>
            </a:r>
            <a:r>
              <a:rPr lang="en-US" sz="4800" dirty="0">
                <a:solidFill>
                  <a:srgbClr val="C00000"/>
                </a:solidFill>
                <a:latin typeface="Gotham book"/>
              </a:rPr>
              <a:t> de 1835</a:t>
            </a:r>
          </a:p>
          <a:p>
            <a:endParaRPr lang="en-US" sz="1000" dirty="0">
              <a:latin typeface="Gotham book"/>
            </a:endParaRPr>
          </a:p>
          <a:p>
            <a:pPr marL="457200" indent="-457200">
              <a:buFont typeface="Arial" panose="020B0604020202020204" pitchFamily="34" charset="0"/>
              <a:buChar char="•"/>
            </a:pPr>
            <a:r>
              <a:rPr lang="en-US" sz="4800" b="1" i="1" dirty="0" err="1">
                <a:solidFill>
                  <a:schemeClr val="bg2">
                    <a:lumMod val="50000"/>
                  </a:schemeClr>
                </a:solidFill>
                <a:latin typeface="Gotham book"/>
              </a:rPr>
              <a:t>Dónde</a:t>
            </a:r>
            <a:r>
              <a:rPr lang="en-US" sz="4800" dirty="0">
                <a:solidFill>
                  <a:schemeClr val="bg2">
                    <a:lumMod val="50000"/>
                  </a:schemeClr>
                </a:solidFill>
                <a:latin typeface="Gotham book"/>
              </a:rPr>
              <a:t>: </a:t>
            </a:r>
            <a:r>
              <a:rPr lang="en-US" sz="4800" dirty="0">
                <a:solidFill>
                  <a:srgbClr val="0070C0"/>
                </a:solidFill>
                <a:latin typeface="Gotham book"/>
              </a:rPr>
              <a:t>San Antonio </a:t>
            </a:r>
          </a:p>
          <a:p>
            <a:endParaRPr lang="en-US" sz="1400" dirty="0">
              <a:latin typeface="Gotham book"/>
            </a:endParaRPr>
          </a:p>
          <a:p>
            <a:pPr marL="457200" indent="-457200">
              <a:buFont typeface="Arial" panose="020B0604020202020204" pitchFamily="34" charset="0"/>
              <a:buChar char="•"/>
            </a:pPr>
            <a:r>
              <a:rPr lang="en-US" sz="3600" b="1" i="1" dirty="0" err="1">
                <a:solidFill>
                  <a:schemeClr val="bg2">
                    <a:lumMod val="50000"/>
                  </a:schemeClr>
                </a:solidFill>
                <a:latin typeface="Gotham book"/>
              </a:rPr>
              <a:t>Qué</a:t>
            </a:r>
            <a:r>
              <a:rPr lang="en-US" sz="3600" b="1" i="1" dirty="0">
                <a:solidFill>
                  <a:schemeClr val="bg2">
                    <a:lumMod val="50000"/>
                  </a:schemeClr>
                </a:solidFill>
                <a:latin typeface="Gotham book"/>
              </a:rPr>
              <a:t>: </a:t>
            </a:r>
            <a:r>
              <a:rPr lang="es-ES" sz="2800" dirty="0">
                <a:solidFill>
                  <a:schemeClr val="accent5">
                    <a:lumMod val="75000"/>
                  </a:schemeClr>
                </a:solidFill>
                <a:latin typeface="Gotham book"/>
              </a:rPr>
              <a:t>La milicia texana marchó hacia San Antonio a finales de octubre, sitió a las tropas centralistas en San Antonio bajo el mando del general Cos, expulsándolas de la ciudad a principios de diciembre de 1835</a:t>
            </a:r>
            <a:r>
              <a:rPr lang="en-US" sz="2800" dirty="0">
                <a:solidFill>
                  <a:schemeClr val="accent5">
                    <a:lumMod val="75000"/>
                  </a:schemeClr>
                </a:solidFill>
                <a:latin typeface="Gotham book"/>
              </a:rPr>
              <a:t>.</a:t>
            </a:r>
            <a:endParaRPr lang="en-US" sz="2800" dirty="0">
              <a:latin typeface="Gotham book"/>
            </a:endParaRPr>
          </a:p>
        </p:txBody>
      </p:sp>
      <p:pic>
        <p:nvPicPr>
          <p:cNvPr id="8" name="Picture 7" descr="A map of Coahuila y Tejas, zoomed to focus on Texas showing the location of San Antonio and an arrow from approximately Gonzales to San Antonio showing the route the Texian militia marched.">
            <a:extLst>
              <a:ext uri="{FF2B5EF4-FFF2-40B4-BE49-F238E27FC236}">
                <a16:creationId xmlns:a16="http://schemas.microsoft.com/office/drawing/2014/main" id="{68255799-E430-843D-68B9-3DFAE62357BD}"/>
              </a:ext>
            </a:extLst>
          </p:cNvPr>
          <p:cNvPicPr>
            <a:picLocks noChangeAspect="1"/>
          </p:cNvPicPr>
          <p:nvPr/>
        </p:nvPicPr>
        <p:blipFill>
          <a:blip r:embed="rId4"/>
          <a:stretch>
            <a:fillRect/>
          </a:stretch>
        </p:blipFill>
        <p:spPr>
          <a:xfrm>
            <a:off x="7165672" y="1730828"/>
            <a:ext cx="4717084" cy="4234543"/>
          </a:xfrm>
          <a:prstGeom prst="rect">
            <a:avLst/>
          </a:prstGeom>
          <a:effectLst>
            <a:outerShdw blurRad="50800" dist="50800" dir="7920000" algn="ctr" rotWithShape="0">
              <a:srgbClr val="000000">
                <a:alpha val="43137"/>
              </a:srgbClr>
            </a:outerShdw>
          </a:effectLst>
        </p:spPr>
      </p:pic>
    </p:spTree>
    <p:extLst>
      <p:ext uri="{BB962C8B-B14F-4D97-AF65-F5344CB8AC3E}">
        <p14:creationId xmlns:p14="http://schemas.microsoft.com/office/powerpoint/2010/main" val="1123373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CF06B7F-ABED-94C3-64B0-F75271EF8BB4}"/>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135AC0A9-7A8B-E357-DA55-AEEC82D86BBD}"/>
              </a:ext>
            </a:extLst>
          </p:cNvPr>
          <p:cNvSpPr txBox="1">
            <a:spLocks noGrp="1"/>
          </p:cNvSpPr>
          <p:nvPr>
            <p:ph type="title" idx="4294967295"/>
          </p:nvPr>
        </p:nvSpPr>
        <p:spPr>
          <a:xfrm>
            <a:off x="1709324" y="-97972"/>
            <a:ext cx="9331566" cy="16437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lang="en-US" sz="6600" dirty="0">
                <a:solidFill>
                  <a:schemeClr val="bg1"/>
                </a:solidFill>
                <a:latin typeface="Gotham Medium"/>
              </a:rPr>
              <a:t>El </a:t>
            </a:r>
            <a:r>
              <a:rPr lang="en-US" sz="6600" dirty="0" err="1">
                <a:solidFill>
                  <a:schemeClr val="bg1"/>
                </a:solidFill>
                <a:latin typeface="Gotham Medium"/>
              </a:rPr>
              <a:t>Álamo</a:t>
            </a:r>
            <a:br>
              <a:rPr lang="en-US" sz="6600" dirty="0">
                <a:solidFill>
                  <a:schemeClr val="bg1"/>
                </a:solidFill>
                <a:latin typeface="Gotham Medium"/>
              </a:rPr>
            </a:br>
            <a:r>
              <a:rPr lang="en-US" sz="4900" dirty="0">
                <a:solidFill>
                  <a:schemeClr val="bg1"/>
                </a:solidFill>
                <a:latin typeface="Gotham Medium"/>
              </a:rPr>
              <a:t>El </a:t>
            </a:r>
            <a:r>
              <a:rPr lang="en-US" sz="4900" dirty="0" err="1">
                <a:solidFill>
                  <a:schemeClr val="bg1"/>
                </a:solidFill>
                <a:latin typeface="Gotham Medium"/>
              </a:rPr>
              <a:t>asedio</a:t>
            </a:r>
            <a:r>
              <a:rPr lang="en-US" sz="4900" dirty="0">
                <a:solidFill>
                  <a:schemeClr val="bg1"/>
                </a:solidFill>
                <a:latin typeface="Gotham Medium"/>
              </a:rPr>
              <a:t> del Álamo</a:t>
            </a:r>
            <a:r>
              <a:rPr lang="en-US" sz="4900" dirty="0">
                <a:solidFill>
                  <a:schemeClr val="bg2">
                    <a:lumMod val="25000"/>
                  </a:schemeClr>
                </a:solidFill>
                <a:latin typeface="Gotham Medium"/>
              </a:rPr>
              <a:t>1</a:t>
            </a:r>
            <a:endParaRPr kumimoji="0" lang="en-US" sz="4800" b="0" i="0" u="none" strike="noStrike" kern="1200" cap="none" spc="0" normalizeH="0" baseline="0" noProof="0" dirty="0">
              <a:ln>
                <a:noFill/>
              </a:ln>
              <a:solidFill>
                <a:schemeClr val="bg2">
                  <a:lumMod val="25000"/>
                </a:schemeClr>
              </a:solidFill>
              <a:effectLst/>
              <a:uLnTx/>
              <a:uFillTx/>
              <a:latin typeface="Gotham Medium"/>
              <a:ea typeface="+mj-ea"/>
              <a:cs typeface="+mj-cs"/>
            </a:endParaRPr>
          </a:p>
        </p:txBody>
      </p:sp>
      <p:sp>
        <p:nvSpPr>
          <p:cNvPr id="6" name="TextBox 5">
            <a:extLst>
              <a:ext uri="{FF2B5EF4-FFF2-40B4-BE49-F238E27FC236}">
                <a16:creationId xmlns:a16="http://schemas.microsoft.com/office/drawing/2014/main" id="{7C21E1F2-DB84-79BA-FC31-674FC03D3D6F}"/>
              </a:ext>
            </a:extLst>
          </p:cNvPr>
          <p:cNvSpPr txBox="1"/>
          <p:nvPr/>
        </p:nvSpPr>
        <p:spPr>
          <a:xfrm>
            <a:off x="-2" y="1545769"/>
            <a:ext cx="6792688" cy="5324535"/>
          </a:xfrm>
          <a:prstGeom prst="rect">
            <a:avLst/>
          </a:prstGeom>
          <a:noFill/>
        </p:spPr>
        <p:txBody>
          <a:bodyPr wrap="square" rtlCol="0">
            <a:spAutoFit/>
          </a:bodyPr>
          <a:lstStyle/>
          <a:p>
            <a:pPr marL="457200" indent="-457200">
              <a:buFont typeface="Arial" panose="020B0604020202020204" pitchFamily="34" charset="0"/>
              <a:buChar char="•"/>
            </a:pPr>
            <a:r>
              <a:rPr lang="en-US" sz="4000" b="1" i="1" dirty="0">
                <a:solidFill>
                  <a:schemeClr val="bg2">
                    <a:lumMod val="50000"/>
                  </a:schemeClr>
                </a:solidFill>
                <a:latin typeface="Gotham book"/>
              </a:rPr>
              <a:t>Cuando</a:t>
            </a:r>
            <a:r>
              <a:rPr lang="en-US" sz="4400" dirty="0">
                <a:solidFill>
                  <a:schemeClr val="bg2">
                    <a:lumMod val="50000"/>
                  </a:schemeClr>
                </a:solidFill>
                <a:latin typeface="Gotham book"/>
              </a:rPr>
              <a:t>:                         </a:t>
            </a:r>
            <a:r>
              <a:rPr lang="es-ES" sz="3600" dirty="0">
                <a:solidFill>
                  <a:srgbClr val="C00000"/>
                </a:solidFill>
                <a:latin typeface="Gotham book"/>
              </a:rPr>
              <a:t>23 de febrero – 5 de marzo de 1836</a:t>
            </a:r>
            <a:endParaRPr lang="en-US" sz="1400" dirty="0">
              <a:latin typeface="Gotham book"/>
            </a:endParaRPr>
          </a:p>
          <a:p>
            <a:pPr marL="457200" indent="-457200">
              <a:buFont typeface="Arial" panose="020B0604020202020204" pitchFamily="34" charset="0"/>
              <a:buChar char="•"/>
            </a:pPr>
            <a:r>
              <a:rPr lang="en-US" sz="4000" b="1" i="1" dirty="0" err="1">
                <a:solidFill>
                  <a:schemeClr val="bg2">
                    <a:lumMod val="50000"/>
                  </a:schemeClr>
                </a:solidFill>
                <a:latin typeface="Gotham book"/>
              </a:rPr>
              <a:t>Qué</a:t>
            </a:r>
            <a:r>
              <a:rPr lang="en-US" sz="4000" b="1" i="1" dirty="0">
                <a:solidFill>
                  <a:schemeClr val="bg2">
                    <a:lumMod val="50000"/>
                  </a:schemeClr>
                </a:solidFill>
                <a:latin typeface="Gotham book"/>
              </a:rPr>
              <a:t>:</a:t>
            </a:r>
            <a:r>
              <a:rPr lang="en-US" sz="4000" dirty="0">
                <a:solidFill>
                  <a:schemeClr val="bg2">
                    <a:lumMod val="50000"/>
                  </a:schemeClr>
                </a:solidFill>
                <a:latin typeface="Gotham book"/>
              </a:rPr>
              <a:t> </a:t>
            </a:r>
          </a:p>
          <a:p>
            <a:pPr marL="914400" lvl="1" indent="-457200">
              <a:buFont typeface="Arial" panose="020B0604020202020204" pitchFamily="34" charset="0"/>
              <a:buChar char="•"/>
            </a:pPr>
            <a:r>
              <a:rPr lang="es-ES" sz="3600" dirty="0">
                <a:solidFill>
                  <a:srgbClr val="7030A0"/>
                </a:solidFill>
                <a:latin typeface="Gotham book"/>
              </a:rPr>
              <a:t>Santa Anna llegó con parte de su ejército (2.500 tropas.</a:t>
            </a:r>
            <a:r>
              <a:rPr lang="en-US" sz="3600" dirty="0">
                <a:solidFill>
                  <a:srgbClr val="7030A0"/>
                </a:solidFill>
                <a:latin typeface="Gotham book"/>
              </a:rPr>
              <a:t>) </a:t>
            </a:r>
          </a:p>
          <a:p>
            <a:pPr marL="914400" lvl="1" indent="-457200">
              <a:buFont typeface="Arial" panose="020B0604020202020204" pitchFamily="34" charset="0"/>
              <a:buChar char="•"/>
            </a:pPr>
            <a:r>
              <a:rPr lang="es-ES" sz="3600" dirty="0">
                <a:solidFill>
                  <a:schemeClr val="accent6">
                    <a:lumMod val="75000"/>
                  </a:schemeClr>
                </a:solidFill>
                <a:latin typeface="Gotham book"/>
              </a:rPr>
              <a:t>Las tropas y civiles de Texas se retiraron al Álamo</a:t>
            </a:r>
            <a:r>
              <a:rPr lang="en-US" sz="3600" dirty="0">
                <a:solidFill>
                  <a:schemeClr val="accent6">
                    <a:lumMod val="75000"/>
                  </a:schemeClr>
                </a:solidFill>
                <a:latin typeface="Gotham book"/>
              </a:rPr>
              <a:t>. </a:t>
            </a:r>
          </a:p>
          <a:p>
            <a:pPr marL="914400" lvl="1" indent="-457200">
              <a:buFont typeface="Arial" panose="020B0604020202020204" pitchFamily="34" charset="0"/>
              <a:buChar char="•"/>
            </a:pPr>
            <a:r>
              <a:rPr lang="es-ES" sz="3600" dirty="0">
                <a:solidFill>
                  <a:srgbClr val="0070C0"/>
                </a:solidFill>
                <a:latin typeface="Gotham book"/>
              </a:rPr>
              <a:t>Santa Anna inició un asedio de trece días al Álamo</a:t>
            </a:r>
            <a:endParaRPr lang="en-US" sz="3600" dirty="0">
              <a:solidFill>
                <a:srgbClr val="0070C0"/>
              </a:solidFill>
              <a:latin typeface="Gotham book"/>
            </a:endParaRPr>
          </a:p>
        </p:txBody>
      </p:sp>
      <p:pic>
        <p:nvPicPr>
          <p:cNvPr id="6146" name="Picture 2" descr="A map showing San Antonio in 1836 including the location of the Alamo along the San Antonio River and the location of Santa Anna's troops surrounding the Alamo in North, Northeast, East, and West. ">
            <a:extLst>
              <a:ext uri="{FF2B5EF4-FFF2-40B4-BE49-F238E27FC236}">
                <a16:creationId xmlns:a16="http://schemas.microsoft.com/office/drawing/2014/main" id="{20B2530A-6D64-8F3F-FE11-40662F201A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59" t="7301" r="5159" b="6825"/>
          <a:stretch/>
        </p:blipFill>
        <p:spPr bwMode="auto">
          <a:xfrm>
            <a:off x="6593527" y="1872343"/>
            <a:ext cx="5380757" cy="3760969"/>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C92C62-346C-152B-E5E8-3583B6657428}"/>
              </a:ext>
            </a:extLst>
          </p:cNvPr>
          <p:cNvSpPr txBox="1"/>
          <p:nvPr/>
        </p:nvSpPr>
        <p:spPr>
          <a:xfrm>
            <a:off x="6705600" y="5633312"/>
            <a:ext cx="5138057" cy="707886"/>
          </a:xfrm>
          <a:prstGeom prst="rect">
            <a:avLst/>
          </a:prstGeom>
          <a:noFill/>
        </p:spPr>
        <p:txBody>
          <a:bodyPr wrap="square" rtlCol="0">
            <a:spAutoFit/>
          </a:bodyPr>
          <a:lstStyle/>
          <a:p>
            <a:pPr algn="ctr"/>
            <a:r>
              <a:rPr lang="es-ES" sz="2000" i="1" dirty="0">
                <a:latin typeface="Gotham book"/>
              </a:rPr>
              <a:t>El asedio del Álamo
El portal a la historia de Texas</a:t>
            </a:r>
            <a:endParaRPr lang="en-US" sz="2000" i="1" dirty="0">
              <a:latin typeface="Gotham book"/>
            </a:endParaRPr>
          </a:p>
        </p:txBody>
      </p:sp>
    </p:spTree>
    <p:extLst>
      <p:ext uri="{BB962C8B-B14F-4D97-AF65-F5344CB8AC3E}">
        <p14:creationId xmlns:p14="http://schemas.microsoft.com/office/powerpoint/2010/main" val="308434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E4E373A-3D82-28A7-0B06-F1BE8C4E59BF}"/>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550CCBEE-EEDE-738C-C40D-54F376AF228C}"/>
              </a:ext>
            </a:extLst>
          </p:cNvPr>
          <p:cNvSpPr txBox="1">
            <a:spLocks noGrp="1"/>
          </p:cNvSpPr>
          <p:nvPr>
            <p:ph type="title" idx="4294967295"/>
          </p:nvPr>
        </p:nvSpPr>
        <p:spPr>
          <a:xfrm>
            <a:off x="1709324" y="-97972"/>
            <a:ext cx="9331566" cy="16437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lang="en-US" sz="6600" dirty="0">
                <a:solidFill>
                  <a:schemeClr val="bg1"/>
                </a:solidFill>
                <a:latin typeface="Gotham Medium"/>
              </a:rPr>
              <a:t>El </a:t>
            </a:r>
            <a:r>
              <a:rPr lang="en-US" sz="6600" dirty="0" err="1">
                <a:solidFill>
                  <a:schemeClr val="bg1"/>
                </a:solidFill>
                <a:latin typeface="Gotham Medium"/>
              </a:rPr>
              <a:t>Álamo</a:t>
            </a:r>
            <a:br>
              <a:rPr lang="en-US" sz="6600" dirty="0">
                <a:solidFill>
                  <a:schemeClr val="bg1"/>
                </a:solidFill>
                <a:latin typeface="Gotham Medium"/>
              </a:rPr>
            </a:br>
            <a:r>
              <a:rPr lang="en-US" sz="4900" dirty="0">
                <a:solidFill>
                  <a:schemeClr val="bg1"/>
                </a:solidFill>
                <a:latin typeface="Gotham Medium"/>
              </a:rPr>
              <a:t>El </a:t>
            </a:r>
            <a:r>
              <a:rPr lang="en-US" sz="4900" dirty="0" err="1">
                <a:solidFill>
                  <a:schemeClr val="bg1"/>
                </a:solidFill>
                <a:latin typeface="Gotham Medium"/>
              </a:rPr>
              <a:t>asedio</a:t>
            </a:r>
            <a:r>
              <a:rPr lang="en-US" sz="4900" dirty="0">
                <a:solidFill>
                  <a:schemeClr val="bg1"/>
                </a:solidFill>
                <a:latin typeface="Gotham Medium"/>
              </a:rPr>
              <a:t> del Álamo</a:t>
            </a:r>
            <a:r>
              <a:rPr lang="en-US" sz="4900" dirty="0">
                <a:solidFill>
                  <a:schemeClr val="bg2">
                    <a:lumMod val="25000"/>
                  </a:schemeClr>
                </a:solidFill>
                <a:latin typeface="Gotham Medium"/>
              </a:rPr>
              <a:t>2</a:t>
            </a:r>
            <a:endParaRPr kumimoji="0" lang="en-US" sz="4800" b="0" i="0" u="none" strike="noStrike" kern="1200" cap="none" spc="0" normalizeH="0" baseline="0" noProof="0" dirty="0">
              <a:ln>
                <a:noFill/>
              </a:ln>
              <a:solidFill>
                <a:schemeClr val="bg2">
                  <a:lumMod val="25000"/>
                </a:schemeClr>
              </a:solidFill>
              <a:effectLst/>
              <a:uLnTx/>
              <a:uFillTx/>
              <a:latin typeface="Gotham Medium"/>
              <a:ea typeface="+mj-ea"/>
              <a:cs typeface="+mj-cs"/>
            </a:endParaRPr>
          </a:p>
        </p:txBody>
      </p:sp>
      <p:sp>
        <p:nvSpPr>
          <p:cNvPr id="6" name="TextBox 5">
            <a:extLst>
              <a:ext uri="{FF2B5EF4-FFF2-40B4-BE49-F238E27FC236}">
                <a16:creationId xmlns:a16="http://schemas.microsoft.com/office/drawing/2014/main" id="{41CB86C6-9DE7-A499-7CCE-0B794A3F55E8}"/>
              </a:ext>
            </a:extLst>
          </p:cNvPr>
          <p:cNvSpPr txBox="1"/>
          <p:nvPr/>
        </p:nvSpPr>
        <p:spPr>
          <a:xfrm>
            <a:off x="620486" y="2166369"/>
            <a:ext cx="5475514" cy="3231654"/>
          </a:xfrm>
          <a:prstGeom prst="rect">
            <a:avLst/>
          </a:prstGeom>
          <a:noFill/>
        </p:spPr>
        <p:txBody>
          <a:bodyPr wrap="square" rtlCol="0">
            <a:spAutoFit/>
          </a:bodyPr>
          <a:lstStyle/>
          <a:p>
            <a:pPr lvl="1"/>
            <a:r>
              <a:rPr lang="en-US" sz="6000" b="1" i="1" dirty="0" err="1">
                <a:solidFill>
                  <a:schemeClr val="bg2">
                    <a:lumMod val="50000"/>
                  </a:schemeClr>
                </a:solidFill>
                <a:latin typeface="Gotham book"/>
              </a:rPr>
              <a:t>Quién</a:t>
            </a:r>
            <a:endParaRPr lang="en-US" sz="4800" b="1" i="1" dirty="0">
              <a:solidFill>
                <a:schemeClr val="bg2">
                  <a:lumMod val="50000"/>
                </a:schemeClr>
              </a:solidFill>
              <a:latin typeface="Gotham book"/>
            </a:endParaRPr>
          </a:p>
          <a:p>
            <a:pPr marL="914400" lvl="1" indent="-457200">
              <a:buFont typeface="Arial" panose="020B0604020202020204" pitchFamily="34" charset="0"/>
              <a:buChar char="•"/>
            </a:pPr>
            <a:r>
              <a:rPr lang="en-US" sz="4800" b="1" dirty="0">
                <a:solidFill>
                  <a:srgbClr val="7030A0"/>
                </a:solidFill>
                <a:latin typeface="Gotham book"/>
              </a:rPr>
              <a:t>William B. Travis: </a:t>
            </a:r>
            <a:r>
              <a:rPr lang="en-US" sz="4800" dirty="0" err="1">
                <a:solidFill>
                  <a:srgbClr val="7030A0"/>
                </a:solidFill>
                <a:latin typeface="Gotham book"/>
              </a:rPr>
              <a:t>Comandó</a:t>
            </a:r>
            <a:r>
              <a:rPr lang="en-US" sz="4800" dirty="0">
                <a:solidFill>
                  <a:srgbClr val="7030A0"/>
                </a:solidFill>
                <a:latin typeface="Gotham book"/>
              </a:rPr>
              <a:t> </a:t>
            </a:r>
            <a:r>
              <a:rPr lang="en-US" sz="4800" dirty="0" err="1">
                <a:solidFill>
                  <a:srgbClr val="7030A0"/>
                </a:solidFill>
                <a:latin typeface="Gotham book"/>
              </a:rPr>
              <a:t>el</a:t>
            </a:r>
            <a:r>
              <a:rPr lang="en-US" sz="4800" dirty="0">
                <a:solidFill>
                  <a:srgbClr val="7030A0"/>
                </a:solidFill>
                <a:latin typeface="Gotham book"/>
              </a:rPr>
              <a:t> </a:t>
            </a:r>
            <a:r>
              <a:rPr lang="en-US" sz="4800" dirty="0" err="1">
                <a:solidFill>
                  <a:srgbClr val="7030A0"/>
                </a:solidFill>
                <a:latin typeface="Gotham book"/>
              </a:rPr>
              <a:t>ejército</a:t>
            </a:r>
            <a:endParaRPr lang="en-US" sz="4800" dirty="0">
              <a:solidFill>
                <a:srgbClr val="7030A0"/>
              </a:solidFill>
              <a:latin typeface="Gotham book"/>
            </a:endParaRPr>
          </a:p>
        </p:txBody>
      </p:sp>
      <p:pic>
        <p:nvPicPr>
          <p:cNvPr id="5" name="Picture 2" descr="A painting of William B. Travis in his military uniform. He is painted in front of the backdrop of the Alamo. ">
            <a:extLst>
              <a:ext uri="{FF2B5EF4-FFF2-40B4-BE49-F238E27FC236}">
                <a16:creationId xmlns:a16="http://schemas.microsoft.com/office/drawing/2014/main" id="{572943D2-D5C2-EE7F-01C6-F343E703AF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855" t="14413" r="15387" b="26292"/>
          <a:stretch/>
        </p:blipFill>
        <p:spPr bwMode="auto">
          <a:xfrm>
            <a:off x="6966858" y="1698169"/>
            <a:ext cx="2977159" cy="3810000"/>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F83ED51-13E7-74EA-B19E-0C85D5CB105B}"/>
              </a:ext>
            </a:extLst>
          </p:cNvPr>
          <p:cNvSpPr txBox="1"/>
          <p:nvPr/>
        </p:nvSpPr>
        <p:spPr>
          <a:xfrm>
            <a:off x="6550437" y="5660569"/>
            <a:ext cx="3809999" cy="1015663"/>
          </a:xfrm>
          <a:prstGeom prst="rect">
            <a:avLst/>
          </a:prstGeom>
          <a:noFill/>
        </p:spPr>
        <p:txBody>
          <a:bodyPr wrap="square" rtlCol="0">
            <a:spAutoFit/>
          </a:bodyPr>
          <a:lstStyle/>
          <a:p>
            <a:pPr algn="ctr"/>
            <a:r>
              <a:rPr lang="en-US" sz="2000" i="1" dirty="0"/>
              <a:t>William B. Travis
Biblioteca y </a:t>
            </a:r>
            <a:r>
              <a:rPr lang="en-US" sz="2000" i="1" dirty="0" err="1"/>
              <a:t>Archivos</a:t>
            </a:r>
            <a:r>
              <a:rPr lang="en-US" sz="2000" i="1" dirty="0"/>
              <a:t> </a:t>
            </a:r>
            <a:r>
              <a:rPr lang="en-US" sz="2000" i="1" dirty="0" err="1"/>
              <a:t>Estatales</a:t>
            </a:r>
            <a:r>
              <a:rPr lang="en-US" sz="2000" i="1" dirty="0"/>
              <a:t> de Texas</a:t>
            </a:r>
          </a:p>
        </p:txBody>
      </p:sp>
    </p:spTree>
    <p:extLst>
      <p:ext uri="{BB962C8B-B14F-4D97-AF65-F5344CB8AC3E}">
        <p14:creationId xmlns:p14="http://schemas.microsoft.com/office/powerpoint/2010/main" val="3339348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ABDC72D-411E-9551-9508-8E635D34CFF5}"/>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65A62B5E-D2D9-CDAE-B5B4-4B335B3C99C2}"/>
              </a:ext>
            </a:extLst>
          </p:cNvPr>
          <p:cNvSpPr txBox="1">
            <a:spLocks noGrp="1"/>
          </p:cNvSpPr>
          <p:nvPr>
            <p:ph type="title" idx="4294967295"/>
          </p:nvPr>
        </p:nvSpPr>
        <p:spPr>
          <a:xfrm>
            <a:off x="1709324" y="-97972"/>
            <a:ext cx="9331566" cy="16437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lang="en-US" sz="6600" dirty="0">
                <a:solidFill>
                  <a:schemeClr val="bg1"/>
                </a:solidFill>
                <a:latin typeface="Gotham Medium"/>
              </a:rPr>
              <a:t>El </a:t>
            </a:r>
            <a:r>
              <a:rPr lang="en-US" sz="6600" dirty="0" err="1">
                <a:solidFill>
                  <a:schemeClr val="bg1"/>
                </a:solidFill>
                <a:latin typeface="Gotham Medium"/>
              </a:rPr>
              <a:t>Álamo</a:t>
            </a:r>
            <a:br>
              <a:rPr lang="en-US" sz="6600" dirty="0">
                <a:solidFill>
                  <a:schemeClr val="bg1"/>
                </a:solidFill>
                <a:latin typeface="Gotham Medium"/>
              </a:rPr>
            </a:br>
            <a:r>
              <a:rPr lang="en-US" sz="4900" dirty="0">
                <a:solidFill>
                  <a:schemeClr val="bg1"/>
                </a:solidFill>
                <a:latin typeface="Gotham Medium"/>
              </a:rPr>
              <a:t>El </a:t>
            </a:r>
            <a:r>
              <a:rPr lang="en-US" sz="4900" dirty="0" err="1">
                <a:solidFill>
                  <a:schemeClr val="bg1"/>
                </a:solidFill>
                <a:latin typeface="Gotham Medium"/>
              </a:rPr>
              <a:t>asedio</a:t>
            </a:r>
            <a:r>
              <a:rPr lang="en-US" sz="4900" dirty="0">
                <a:solidFill>
                  <a:schemeClr val="bg1"/>
                </a:solidFill>
                <a:latin typeface="Gotham Medium"/>
              </a:rPr>
              <a:t> del Álamo</a:t>
            </a:r>
            <a:r>
              <a:rPr lang="en-US" sz="4900" dirty="0">
                <a:solidFill>
                  <a:schemeClr val="bg2">
                    <a:lumMod val="25000"/>
                  </a:schemeClr>
                </a:solidFill>
                <a:latin typeface="Gotham Medium"/>
              </a:rPr>
              <a:t>3</a:t>
            </a:r>
            <a:endParaRPr kumimoji="0" lang="en-US" sz="4800" b="0" i="0" u="none" strike="noStrike" kern="1200" cap="none" spc="0" normalizeH="0" baseline="0" noProof="0" dirty="0">
              <a:ln>
                <a:noFill/>
              </a:ln>
              <a:solidFill>
                <a:schemeClr val="bg2">
                  <a:lumMod val="25000"/>
                </a:schemeClr>
              </a:solidFill>
              <a:effectLst/>
              <a:uLnTx/>
              <a:uFillTx/>
              <a:latin typeface="Gotham Medium"/>
              <a:ea typeface="+mj-ea"/>
              <a:cs typeface="+mj-cs"/>
            </a:endParaRPr>
          </a:p>
        </p:txBody>
      </p:sp>
      <p:sp>
        <p:nvSpPr>
          <p:cNvPr id="6" name="TextBox 5">
            <a:extLst>
              <a:ext uri="{FF2B5EF4-FFF2-40B4-BE49-F238E27FC236}">
                <a16:creationId xmlns:a16="http://schemas.microsoft.com/office/drawing/2014/main" id="{57565160-049D-9BF9-AD56-1D2549A66C37}"/>
              </a:ext>
            </a:extLst>
          </p:cNvPr>
          <p:cNvSpPr txBox="1"/>
          <p:nvPr/>
        </p:nvSpPr>
        <p:spPr>
          <a:xfrm>
            <a:off x="631369" y="1813173"/>
            <a:ext cx="5551716" cy="3231654"/>
          </a:xfrm>
          <a:prstGeom prst="rect">
            <a:avLst/>
          </a:prstGeom>
          <a:noFill/>
        </p:spPr>
        <p:txBody>
          <a:bodyPr wrap="square" rtlCol="0">
            <a:spAutoFit/>
          </a:bodyPr>
          <a:lstStyle/>
          <a:p>
            <a:pPr lvl="1"/>
            <a:r>
              <a:rPr lang="en-US" sz="6000" b="1" i="1" dirty="0" err="1">
                <a:solidFill>
                  <a:schemeClr val="bg2">
                    <a:lumMod val="50000"/>
                  </a:schemeClr>
                </a:solidFill>
                <a:latin typeface="Gotham book"/>
              </a:rPr>
              <a:t>Quién</a:t>
            </a:r>
            <a:endParaRPr lang="en-US" sz="4800" b="1" i="1" dirty="0">
              <a:solidFill>
                <a:schemeClr val="bg2">
                  <a:lumMod val="50000"/>
                </a:schemeClr>
              </a:solidFill>
              <a:latin typeface="Gotham book"/>
            </a:endParaRPr>
          </a:p>
          <a:p>
            <a:pPr marL="914400" lvl="1" indent="-457200">
              <a:buFont typeface="Arial" panose="020B0604020202020204" pitchFamily="34" charset="0"/>
              <a:buChar char="•"/>
            </a:pPr>
            <a:r>
              <a:rPr lang="en-US" sz="4800" b="1" dirty="0">
                <a:solidFill>
                  <a:schemeClr val="accent6">
                    <a:lumMod val="75000"/>
                  </a:schemeClr>
                </a:solidFill>
                <a:latin typeface="Gotham book"/>
              </a:rPr>
              <a:t>James Bowie</a:t>
            </a:r>
            <a:r>
              <a:rPr lang="en-US" sz="4800" dirty="0">
                <a:solidFill>
                  <a:schemeClr val="accent6">
                    <a:lumMod val="75000"/>
                  </a:schemeClr>
                </a:solidFill>
                <a:latin typeface="Gotham book"/>
              </a:rPr>
              <a:t>: </a:t>
            </a:r>
            <a:r>
              <a:rPr lang="en-US" sz="4800" dirty="0" err="1">
                <a:solidFill>
                  <a:schemeClr val="accent6">
                    <a:lumMod val="75000"/>
                  </a:schemeClr>
                </a:solidFill>
                <a:latin typeface="Gotham book"/>
              </a:rPr>
              <a:t>Comandó</a:t>
            </a:r>
            <a:r>
              <a:rPr lang="en-US" sz="4800" dirty="0">
                <a:solidFill>
                  <a:schemeClr val="accent6">
                    <a:lumMod val="75000"/>
                  </a:schemeClr>
                </a:solidFill>
                <a:latin typeface="Gotham book"/>
              </a:rPr>
              <a:t> la </a:t>
            </a:r>
            <a:r>
              <a:rPr lang="en-US" sz="4800" dirty="0" err="1">
                <a:solidFill>
                  <a:schemeClr val="accent6">
                    <a:lumMod val="75000"/>
                  </a:schemeClr>
                </a:solidFill>
                <a:latin typeface="Gotham book"/>
              </a:rPr>
              <a:t>milicia</a:t>
            </a:r>
            <a:endParaRPr lang="en-US" sz="4800" dirty="0">
              <a:solidFill>
                <a:schemeClr val="accent6">
                  <a:lumMod val="75000"/>
                </a:schemeClr>
              </a:solidFill>
              <a:latin typeface="Gotham book"/>
            </a:endParaRPr>
          </a:p>
        </p:txBody>
      </p:sp>
      <p:pic>
        <p:nvPicPr>
          <p:cNvPr id="7" name="Picture 6" descr="A black and white photograph of a painting of James Bowie. He is wearing a dark jacket over a white shirt with a large collar. He has long sideburns. ">
            <a:extLst>
              <a:ext uri="{FF2B5EF4-FFF2-40B4-BE49-F238E27FC236}">
                <a16:creationId xmlns:a16="http://schemas.microsoft.com/office/drawing/2014/main" id="{6E300ACF-D78F-B622-736F-47B2EA2F0A11}"/>
              </a:ext>
            </a:extLst>
          </p:cNvPr>
          <p:cNvPicPr>
            <a:picLocks noChangeAspect="1"/>
          </p:cNvPicPr>
          <p:nvPr/>
        </p:nvPicPr>
        <p:blipFill>
          <a:blip r:embed="rId4"/>
          <a:srcRect r="325" b="4336"/>
          <a:stretch/>
        </p:blipFill>
        <p:spPr>
          <a:xfrm>
            <a:off x="6780395" y="1654629"/>
            <a:ext cx="2717405" cy="3810000"/>
          </a:xfrm>
          <a:prstGeom prst="rect">
            <a:avLst/>
          </a:prstGeom>
          <a:effectLst>
            <a:outerShdw blurRad="50800" dist="50800" dir="7920000" algn="ctr" rotWithShape="0">
              <a:srgbClr val="000000">
                <a:alpha val="43137"/>
              </a:srgbClr>
            </a:outerShdw>
          </a:effectLst>
        </p:spPr>
      </p:pic>
      <p:sp>
        <p:nvSpPr>
          <p:cNvPr id="9" name="TextBox 8">
            <a:extLst>
              <a:ext uri="{FF2B5EF4-FFF2-40B4-BE49-F238E27FC236}">
                <a16:creationId xmlns:a16="http://schemas.microsoft.com/office/drawing/2014/main" id="{670BEE0C-9DFF-ECBD-9080-18FB5EAFC3CB}"/>
              </a:ext>
            </a:extLst>
          </p:cNvPr>
          <p:cNvSpPr txBox="1"/>
          <p:nvPr/>
        </p:nvSpPr>
        <p:spPr>
          <a:xfrm>
            <a:off x="6834826" y="5644404"/>
            <a:ext cx="3156690" cy="1015663"/>
          </a:xfrm>
          <a:prstGeom prst="rect">
            <a:avLst/>
          </a:prstGeom>
          <a:noFill/>
        </p:spPr>
        <p:txBody>
          <a:bodyPr wrap="square" rtlCol="0">
            <a:spAutoFit/>
          </a:bodyPr>
          <a:lstStyle/>
          <a:p>
            <a:pPr algn="ctr"/>
            <a:r>
              <a:rPr lang="es-ES" sz="2000" i="1" dirty="0"/>
              <a:t>James Bowie
El portal a la historia de Texas</a:t>
            </a:r>
            <a:endParaRPr lang="en-US" sz="2000" i="1" dirty="0"/>
          </a:p>
        </p:txBody>
      </p:sp>
    </p:spTree>
    <p:extLst>
      <p:ext uri="{BB962C8B-B14F-4D97-AF65-F5344CB8AC3E}">
        <p14:creationId xmlns:p14="http://schemas.microsoft.com/office/powerpoint/2010/main" val="1169417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973B782-1BFC-01CD-6F54-04C003351A9C}"/>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75EC1DED-1AA1-1B21-E3B9-584913E2FA71}"/>
              </a:ext>
            </a:extLst>
          </p:cNvPr>
          <p:cNvSpPr txBox="1">
            <a:spLocks noGrp="1"/>
          </p:cNvSpPr>
          <p:nvPr>
            <p:ph type="title" idx="4294967295"/>
          </p:nvPr>
        </p:nvSpPr>
        <p:spPr>
          <a:xfrm>
            <a:off x="1709324" y="-97972"/>
            <a:ext cx="9331566" cy="16437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lang="en-US" sz="6600" dirty="0">
                <a:solidFill>
                  <a:schemeClr val="bg1"/>
                </a:solidFill>
                <a:latin typeface="Gotham Medium"/>
              </a:rPr>
              <a:t>El </a:t>
            </a:r>
            <a:r>
              <a:rPr lang="en-US" sz="6600" dirty="0" err="1">
                <a:solidFill>
                  <a:schemeClr val="bg1"/>
                </a:solidFill>
                <a:latin typeface="Gotham Medium"/>
              </a:rPr>
              <a:t>Álamo</a:t>
            </a:r>
            <a:br>
              <a:rPr lang="en-US" sz="6600" dirty="0">
                <a:solidFill>
                  <a:schemeClr val="bg1"/>
                </a:solidFill>
                <a:latin typeface="Gotham Medium"/>
              </a:rPr>
            </a:br>
            <a:r>
              <a:rPr lang="en-US" sz="4900" dirty="0">
                <a:solidFill>
                  <a:schemeClr val="bg1"/>
                </a:solidFill>
                <a:latin typeface="Gotham Medium"/>
              </a:rPr>
              <a:t>El </a:t>
            </a:r>
            <a:r>
              <a:rPr lang="en-US" sz="4900" dirty="0" err="1">
                <a:solidFill>
                  <a:schemeClr val="bg1"/>
                </a:solidFill>
                <a:latin typeface="Gotham Medium"/>
              </a:rPr>
              <a:t>asedio</a:t>
            </a:r>
            <a:r>
              <a:rPr lang="en-US" sz="4900" dirty="0">
                <a:solidFill>
                  <a:schemeClr val="bg1"/>
                </a:solidFill>
                <a:latin typeface="Gotham Medium"/>
              </a:rPr>
              <a:t> del Álamo</a:t>
            </a:r>
            <a:r>
              <a:rPr lang="en-US" sz="4900" dirty="0">
                <a:solidFill>
                  <a:schemeClr val="bg2">
                    <a:lumMod val="25000"/>
                  </a:schemeClr>
                </a:solidFill>
                <a:latin typeface="Gotham Medium"/>
              </a:rPr>
              <a:t>4</a:t>
            </a:r>
            <a:endParaRPr kumimoji="0" lang="en-US" sz="4800" b="0" i="0" u="none" strike="noStrike" kern="1200" cap="none" spc="0" normalizeH="0" baseline="0" noProof="0" dirty="0">
              <a:ln>
                <a:noFill/>
              </a:ln>
              <a:solidFill>
                <a:schemeClr val="bg2">
                  <a:lumMod val="25000"/>
                </a:schemeClr>
              </a:solidFill>
              <a:effectLst/>
              <a:uLnTx/>
              <a:uFillTx/>
              <a:latin typeface="Gotham Medium"/>
              <a:ea typeface="+mj-ea"/>
              <a:cs typeface="+mj-cs"/>
            </a:endParaRPr>
          </a:p>
        </p:txBody>
      </p:sp>
      <p:sp>
        <p:nvSpPr>
          <p:cNvPr id="6" name="TextBox 5">
            <a:extLst>
              <a:ext uri="{FF2B5EF4-FFF2-40B4-BE49-F238E27FC236}">
                <a16:creationId xmlns:a16="http://schemas.microsoft.com/office/drawing/2014/main" id="{855A86B5-99FF-DA81-253D-378C2563D835}"/>
              </a:ext>
            </a:extLst>
          </p:cNvPr>
          <p:cNvSpPr txBox="1"/>
          <p:nvPr/>
        </p:nvSpPr>
        <p:spPr>
          <a:xfrm>
            <a:off x="631369" y="1813173"/>
            <a:ext cx="5551716" cy="4708981"/>
          </a:xfrm>
          <a:prstGeom prst="rect">
            <a:avLst/>
          </a:prstGeom>
          <a:noFill/>
        </p:spPr>
        <p:txBody>
          <a:bodyPr wrap="square" rtlCol="0">
            <a:spAutoFit/>
          </a:bodyPr>
          <a:lstStyle/>
          <a:p>
            <a:pPr lvl="1"/>
            <a:r>
              <a:rPr lang="en-US" sz="6000" b="1" i="1" dirty="0" err="1">
                <a:solidFill>
                  <a:schemeClr val="bg2">
                    <a:lumMod val="50000"/>
                  </a:schemeClr>
                </a:solidFill>
                <a:latin typeface="Gotham book"/>
              </a:rPr>
              <a:t>Quién</a:t>
            </a:r>
            <a:endParaRPr lang="en-US" sz="4800" b="1" i="1" dirty="0">
              <a:solidFill>
                <a:schemeClr val="bg2">
                  <a:lumMod val="50000"/>
                </a:schemeClr>
              </a:solidFill>
              <a:latin typeface="Gotham book"/>
            </a:endParaRPr>
          </a:p>
          <a:p>
            <a:pPr marL="914400" lvl="1" indent="-457200">
              <a:buFont typeface="Arial" panose="020B0604020202020204" pitchFamily="34" charset="0"/>
              <a:buChar char="•"/>
            </a:pPr>
            <a:r>
              <a:rPr lang="en-US" sz="4800" b="1" dirty="0">
                <a:solidFill>
                  <a:schemeClr val="accent6">
                    <a:lumMod val="75000"/>
                  </a:schemeClr>
                </a:solidFill>
                <a:latin typeface="Gotham book"/>
              </a:rPr>
              <a:t>Juan Segu</a:t>
            </a:r>
            <a:r>
              <a:rPr lang="en-US" sz="4800" b="1" i="0" dirty="0">
                <a:solidFill>
                  <a:schemeClr val="accent6">
                    <a:lumMod val="75000"/>
                  </a:schemeClr>
                </a:solidFill>
                <a:effectLst/>
                <a:latin typeface="Gotham book"/>
              </a:rPr>
              <a:t>ín</a:t>
            </a:r>
            <a:r>
              <a:rPr lang="en-US" sz="4800" dirty="0">
                <a:solidFill>
                  <a:schemeClr val="accent6">
                    <a:lumMod val="75000"/>
                  </a:schemeClr>
                </a:solidFill>
                <a:latin typeface="Gotham book"/>
              </a:rPr>
              <a:t>: </a:t>
            </a:r>
            <a:r>
              <a:rPr lang="es-ES" sz="4800" dirty="0">
                <a:solidFill>
                  <a:schemeClr val="accent6">
                    <a:lumMod val="75000"/>
                  </a:schemeClr>
                </a:solidFill>
                <a:latin typeface="Gotham book"/>
              </a:rPr>
              <a:t>Soldado tejano que actuaba como mensajero para Travis</a:t>
            </a:r>
            <a:endParaRPr lang="en-US" sz="4800" dirty="0">
              <a:solidFill>
                <a:schemeClr val="accent6">
                  <a:lumMod val="75000"/>
                </a:schemeClr>
              </a:solidFill>
              <a:latin typeface="Gotham book"/>
            </a:endParaRPr>
          </a:p>
        </p:txBody>
      </p:sp>
      <p:pic>
        <p:nvPicPr>
          <p:cNvPr id="3" name="Picture 2" descr="A painted portrait of Juan Seguin. He is wearing his military dress uniform of black and gold. ">
            <a:extLst>
              <a:ext uri="{FF2B5EF4-FFF2-40B4-BE49-F238E27FC236}">
                <a16:creationId xmlns:a16="http://schemas.microsoft.com/office/drawing/2014/main" id="{4A7E9593-C9A7-8CD3-6173-C2474FB5D9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3943" y="1813173"/>
            <a:ext cx="2865672" cy="3727656"/>
          </a:xfrm>
          <a:prstGeom prst="rect">
            <a:avLst/>
          </a:prstGeom>
          <a:effectLst>
            <a:outerShdw blurRad="50800" dist="50800" dir="7920000" algn="ctr" rotWithShape="0">
              <a:srgbClr val="000000">
                <a:alpha val="43137"/>
              </a:srgbClr>
            </a:outerShdw>
          </a:effectLst>
        </p:spPr>
      </p:pic>
      <p:sp>
        <p:nvSpPr>
          <p:cNvPr id="4" name="TextBox 3">
            <a:extLst>
              <a:ext uri="{FF2B5EF4-FFF2-40B4-BE49-F238E27FC236}">
                <a16:creationId xmlns:a16="http://schemas.microsoft.com/office/drawing/2014/main" id="{AF6D9CF1-57BF-5B37-8428-8269D2C2A597}"/>
              </a:ext>
            </a:extLst>
          </p:cNvPr>
          <p:cNvSpPr txBox="1"/>
          <p:nvPr/>
        </p:nvSpPr>
        <p:spPr>
          <a:xfrm>
            <a:off x="6183085" y="5696952"/>
            <a:ext cx="4778829" cy="707886"/>
          </a:xfrm>
          <a:prstGeom prst="rect">
            <a:avLst/>
          </a:prstGeom>
          <a:noFill/>
        </p:spPr>
        <p:txBody>
          <a:bodyPr wrap="square" rtlCol="0">
            <a:spAutoFit/>
          </a:bodyPr>
          <a:lstStyle/>
          <a:p>
            <a:pPr algn="ctr"/>
            <a:r>
              <a:rPr lang="es-ES" sz="2000" i="1" dirty="0">
                <a:latin typeface="Gotham book"/>
              </a:rPr>
              <a:t>Juan Seguín 
Biblioteca y Archivos Estatales de Texas</a:t>
            </a:r>
            <a:endParaRPr lang="en-US" sz="2000" i="1" dirty="0">
              <a:latin typeface="Gotham book"/>
            </a:endParaRPr>
          </a:p>
        </p:txBody>
      </p:sp>
    </p:spTree>
    <p:extLst>
      <p:ext uri="{BB962C8B-B14F-4D97-AF65-F5344CB8AC3E}">
        <p14:creationId xmlns:p14="http://schemas.microsoft.com/office/powerpoint/2010/main" val="835927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6427216-2C1F-DB9A-CA5A-CF6260165765}"/>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2129B845-737D-0701-CEF5-24E7864F79BF}"/>
              </a:ext>
            </a:extLst>
          </p:cNvPr>
          <p:cNvSpPr txBox="1">
            <a:spLocks noGrp="1"/>
          </p:cNvSpPr>
          <p:nvPr>
            <p:ph type="title" idx="4294967295"/>
          </p:nvPr>
        </p:nvSpPr>
        <p:spPr>
          <a:xfrm>
            <a:off x="1709324" y="-97972"/>
            <a:ext cx="9331566" cy="16437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lang="en-US" sz="6600" dirty="0">
                <a:solidFill>
                  <a:schemeClr val="bg1"/>
                </a:solidFill>
                <a:latin typeface="Gotham Medium"/>
              </a:rPr>
              <a:t>El </a:t>
            </a:r>
            <a:r>
              <a:rPr lang="en-US" sz="6600" dirty="0" err="1">
                <a:solidFill>
                  <a:schemeClr val="bg1"/>
                </a:solidFill>
                <a:latin typeface="Gotham Medium"/>
              </a:rPr>
              <a:t>Álamo</a:t>
            </a:r>
            <a:br>
              <a:rPr lang="en-US" sz="6600" dirty="0">
                <a:solidFill>
                  <a:schemeClr val="bg1"/>
                </a:solidFill>
                <a:latin typeface="Gotham Medium"/>
              </a:rPr>
            </a:br>
            <a:r>
              <a:rPr lang="en-US" sz="4900" dirty="0">
                <a:solidFill>
                  <a:schemeClr val="bg1"/>
                </a:solidFill>
                <a:latin typeface="Gotham Medium"/>
              </a:rPr>
              <a:t>La Batalla del </a:t>
            </a:r>
            <a:r>
              <a:rPr lang="en-US" sz="4900" dirty="0" err="1">
                <a:solidFill>
                  <a:schemeClr val="bg1"/>
                </a:solidFill>
                <a:latin typeface="Gotham Medium"/>
              </a:rPr>
              <a:t>Álamo</a:t>
            </a:r>
            <a:r>
              <a:rPr lang="en-US" sz="4900" dirty="0">
                <a:solidFill>
                  <a:schemeClr val="bg1"/>
                </a:solidFill>
                <a:latin typeface="Gotham Medium"/>
              </a:rPr>
              <a:t> </a:t>
            </a:r>
            <a:r>
              <a:rPr lang="en-US" sz="4900" dirty="0">
                <a:solidFill>
                  <a:schemeClr val="bg2">
                    <a:lumMod val="25000"/>
                  </a:schemeClr>
                </a:solidFill>
                <a:latin typeface="Gotham Medium"/>
              </a:rPr>
              <a:t>5</a:t>
            </a:r>
            <a:endParaRPr kumimoji="0" lang="en-US" sz="4800" b="0" i="0" u="none" strike="noStrike" kern="1200" cap="none" spc="0" normalizeH="0" baseline="0" noProof="0" dirty="0">
              <a:ln>
                <a:noFill/>
              </a:ln>
              <a:solidFill>
                <a:schemeClr val="bg2">
                  <a:lumMod val="25000"/>
                </a:schemeClr>
              </a:solidFill>
              <a:effectLst/>
              <a:uLnTx/>
              <a:uFillTx/>
              <a:latin typeface="Gotham Medium"/>
              <a:ea typeface="+mj-ea"/>
              <a:cs typeface="+mj-cs"/>
            </a:endParaRPr>
          </a:p>
        </p:txBody>
      </p:sp>
      <p:sp>
        <p:nvSpPr>
          <p:cNvPr id="6" name="TextBox 5">
            <a:extLst>
              <a:ext uri="{FF2B5EF4-FFF2-40B4-BE49-F238E27FC236}">
                <a16:creationId xmlns:a16="http://schemas.microsoft.com/office/drawing/2014/main" id="{EA68AC4A-47B7-D01B-40EC-26B99C6E7D44}"/>
              </a:ext>
            </a:extLst>
          </p:cNvPr>
          <p:cNvSpPr txBox="1"/>
          <p:nvPr/>
        </p:nvSpPr>
        <p:spPr>
          <a:xfrm>
            <a:off x="-2" y="1545769"/>
            <a:ext cx="6096002" cy="5447645"/>
          </a:xfrm>
          <a:prstGeom prst="rect">
            <a:avLst/>
          </a:prstGeom>
          <a:noFill/>
        </p:spPr>
        <p:txBody>
          <a:bodyPr wrap="square" rtlCol="0">
            <a:spAutoFit/>
          </a:bodyPr>
          <a:lstStyle/>
          <a:p>
            <a:pPr marL="457200" indent="-457200">
              <a:buFont typeface="Arial" panose="020B0604020202020204" pitchFamily="34" charset="0"/>
              <a:buChar char="•"/>
            </a:pPr>
            <a:r>
              <a:rPr lang="en-US" sz="4000" b="1" i="1" dirty="0">
                <a:solidFill>
                  <a:schemeClr val="bg2">
                    <a:lumMod val="50000"/>
                  </a:schemeClr>
                </a:solidFill>
                <a:latin typeface="Gotham book"/>
              </a:rPr>
              <a:t>Cuando</a:t>
            </a:r>
            <a:r>
              <a:rPr lang="en-US" sz="4400" dirty="0">
                <a:solidFill>
                  <a:schemeClr val="bg2">
                    <a:lumMod val="50000"/>
                  </a:schemeClr>
                </a:solidFill>
                <a:latin typeface="Gotham book"/>
              </a:rPr>
              <a:t>:  </a:t>
            </a:r>
            <a:r>
              <a:rPr lang="en-US" sz="4200" dirty="0">
                <a:solidFill>
                  <a:srgbClr val="C00000"/>
                </a:solidFill>
                <a:latin typeface="Gotham book"/>
              </a:rPr>
              <a:t>March 6, 1836</a:t>
            </a:r>
          </a:p>
          <a:p>
            <a:pPr marL="457200" indent="-457200">
              <a:buFont typeface="Arial" panose="020B0604020202020204" pitchFamily="34" charset="0"/>
              <a:buChar char="•"/>
            </a:pPr>
            <a:r>
              <a:rPr lang="en-US" sz="4000" b="1" i="1" dirty="0" err="1">
                <a:solidFill>
                  <a:schemeClr val="bg2">
                    <a:lumMod val="50000"/>
                  </a:schemeClr>
                </a:solidFill>
                <a:latin typeface="Gotham book"/>
              </a:rPr>
              <a:t>Qué</a:t>
            </a:r>
            <a:r>
              <a:rPr lang="en-US" sz="4000" b="1" i="1" dirty="0">
                <a:solidFill>
                  <a:schemeClr val="bg2">
                    <a:lumMod val="50000"/>
                  </a:schemeClr>
                </a:solidFill>
                <a:latin typeface="Gotham book"/>
              </a:rPr>
              <a:t>:</a:t>
            </a:r>
            <a:r>
              <a:rPr lang="en-US" sz="4000" dirty="0">
                <a:solidFill>
                  <a:schemeClr val="bg2">
                    <a:lumMod val="50000"/>
                  </a:schemeClr>
                </a:solidFill>
                <a:latin typeface="Gotham book"/>
              </a:rPr>
              <a:t> </a:t>
            </a:r>
          </a:p>
          <a:p>
            <a:pPr marL="914400" lvl="1" indent="-457200">
              <a:buFont typeface="Arial" panose="020B0604020202020204" pitchFamily="34" charset="0"/>
              <a:buChar char="•"/>
            </a:pPr>
            <a:r>
              <a:rPr lang="en-US" sz="3300" dirty="0">
                <a:solidFill>
                  <a:schemeClr val="accent6">
                    <a:lumMod val="75000"/>
                  </a:schemeClr>
                </a:solidFill>
                <a:latin typeface="Gotham book"/>
              </a:rPr>
              <a:t>Santa Anna launched his attack at 5 am.</a:t>
            </a:r>
          </a:p>
          <a:p>
            <a:pPr marL="914400" lvl="1" indent="-457200">
              <a:buFont typeface="Arial" panose="020B0604020202020204" pitchFamily="34" charset="0"/>
              <a:buChar char="•"/>
            </a:pPr>
            <a:r>
              <a:rPr lang="es-ES" sz="3300" dirty="0">
                <a:solidFill>
                  <a:srgbClr val="0070C0"/>
                </a:solidFill>
                <a:latin typeface="Gotham book"/>
              </a:rPr>
              <a:t>Todos los texanos que luchaban en el Álamo murieron</a:t>
            </a:r>
            <a:r>
              <a:rPr lang="en-US" sz="3300" dirty="0">
                <a:solidFill>
                  <a:srgbClr val="0070C0"/>
                </a:solidFill>
                <a:latin typeface="Gotham book"/>
              </a:rPr>
              <a:t>.</a:t>
            </a:r>
          </a:p>
          <a:p>
            <a:pPr marL="914400" lvl="1" indent="-457200">
              <a:buFont typeface="Arial" panose="020B0604020202020204" pitchFamily="34" charset="0"/>
              <a:buChar char="•"/>
            </a:pPr>
            <a:r>
              <a:rPr lang="es-ES" sz="3300" dirty="0">
                <a:solidFill>
                  <a:srgbClr val="C00000"/>
                </a:solidFill>
                <a:latin typeface="Gotham book"/>
              </a:rPr>
              <a:t>El ejército de Santa Anna sufrió aproximadamente 400 muertos</a:t>
            </a:r>
            <a:r>
              <a:rPr lang="en-US" sz="3300" dirty="0">
                <a:solidFill>
                  <a:srgbClr val="C00000"/>
                </a:solidFill>
                <a:latin typeface="Gotham book"/>
              </a:rPr>
              <a:t>.</a:t>
            </a:r>
          </a:p>
        </p:txBody>
      </p:sp>
      <p:pic>
        <p:nvPicPr>
          <p:cNvPr id="8194" name="Picture 2" descr="A famous painting depicting a panoramic scene of the fighting at the Alamo. The lighting is low with a hint of the sunrise in the background. There are hundreds of people fighting in hand-to-hand combat.">
            <a:extLst>
              <a:ext uri="{FF2B5EF4-FFF2-40B4-BE49-F238E27FC236}">
                <a16:creationId xmlns:a16="http://schemas.microsoft.com/office/drawing/2014/main" id="{C04B5B48-D375-36CC-101B-C77F37B97E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3" y="1643742"/>
            <a:ext cx="6086705" cy="3472543"/>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0959730-C4F5-A591-D903-658259858565}"/>
              </a:ext>
            </a:extLst>
          </p:cNvPr>
          <p:cNvSpPr txBox="1"/>
          <p:nvPr/>
        </p:nvSpPr>
        <p:spPr>
          <a:xfrm>
            <a:off x="6096000" y="5236029"/>
            <a:ext cx="5780314" cy="1107996"/>
          </a:xfrm>
          <a:prstGeom prst="rect">
            <a:avLst/>
          </a:prstGeom>
          <a:noFill/>
        </p:spPr>
        <p:txBody>
          <a:bodyPr wrap="square" rtlCol="0">
            <a:spAutoFit/>
          </a:bodyPr>
          <a:lstStyle/>
          <a:p>
            <a:pPr algn="ctr"/>
            <a:r>
              <a:rPr lang="es-ES" sz="2200" i="1" dirty="0">
                <a:latin typeface="Gotham book"/>
              </a:rPr>
              <a:t>"Amanecer en el Álamo" de Henry Arthur </a:t>
            </a:r>
            <a:r>
              <a:rPr lang="es-ES" sz="2200" i="1" dirty="0" err="1">
                <a:latin typeface="Gotham book"/>
              </a:rPr>
              <a:t>McArdle</a:t>
            </a:r>
            <a:r>
              <a:rPr lang="es-ES" sz="2200" i="1" dirty="0">
                <a:latin typeface="Gotham book"/>
              </a:rPr>
              <a:t>
La Biblioteca del Congreso</a:t>
            </a:r>
            <a:endParaRPr lang="en-US" sz="2200" i="1" dirty="0">
              <a:latin typeface="Gotham book"/>
            </a:endParaRPr>
          </a:p>
        </p:txBody>
      </p:sp>
    </p:spTree>
    <p:extLst>
      <p:ext uri="{BB962C8B-B14F-4D97-AF65-F5344CB8AC3E}">
        <p14:creationId xmlns:p14="http://schemas.microsoft.com/office/powerpoint/2010/main" val="685780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5E5972E-1239-6E58-3CC6-0265411B7D6A}"/>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9B1D22FE-BE0C-0B66-FEFA-E801884B6065}"/>
              </a:ext>
            </a:extLst>
          </p:cNvPr>
          <p:cNvSpPr txBox="1">
            <a:spLocks noGrp="1"/>
          </p:cNvSpPr>
          <p:nvPr>
            <p:ph type="title" idx="4294967295"/>
          </p:nvPr>
        </p:nvSpPr>
        <p:spPr>
          <a:xfrm>
            <a:off x="1633124" y="-48986"/>
            <a:ext cx="9331566" cy="16437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lang="es-ES" sz="5400" dirty="0">
                <a:solidFill>
                  <a:schemeClr val="bg1"/>
                </a:solidFill>
                <a:latin typeface="Gotham Medium"/>
              </a:rPr>
              <a:t>La Convención Constitucional de 1836</a:t>
            </a:r>
            <a:endParaRPr kumimoji="0" lang="en-US" sz="4000" b="0" i="0" u="none" strike="noStrike" kern="1200" cap="none" spc="0" normalizeH="0" baseline="0" noProof="0" dirty="0">
              <a:ln>
                <a:noFill/>
              </a:ln>
              <a:solidFill>
                <a:schemeClr val="bg2">
                  <a:lumMod val="25000"/>
                </a:schemeClr>
              </a:solidFill>
              <a:effectLst/>
              <a:uLnTx/>
              <a:uFillTx/>
              <a:latin typeface="Gotham Medium"/>
              <a:ea typeface="+mj-ea"/>
              <a:cs typeface="+mj-cs"/>
            </a:endParaRPr>
          </a:p>
        </p:txBody>
      </p:sp>
      <p:sp>
        <p:nvSpPr>
          <p:cNvPr id="6" name="TextBox 5">
            <a:extLst>
              <a:ext uri="{FF2B5EF4-FFF2-40B4-BE49-F238E27FC236}">
                <a16:creationId xmlns:a16="http://schemas.microsoft.com/office/drawing/2014/main" id="{A317EC6B-FBD1-2BFB-1CEB-6DBBFA74FD53}"/>
              </a:ext>
            </a:extLst>
          </p:cNvPr>
          <p:cNvSpPr txBox="1"/>
          <p:nvPr/>
        </p:nvSpPr>
        <p:spPr>
          <a:xfrm>
            <a:off x="-3" y="1545769"/>
            <a:ext cx="6848231" cy="5539978"/>
          </a:xfrm>
          <a:prstGeom prst="rect">
            <a:avLst/>
          </a:prstGeom>
          <a:noFill/>
        </p:spPr>
        <p:txBody>
          <a:bodyPr wrap="square" rtlCol="0">
            <a:spAutoFit/>
          </a:bodyPr>
          <a:lstStyle/>
          <a:p>
            <a:pPr marL="457200" indent="-457200">
              <a:buFont typeface="Arial" panose="020B0604020202020204" pitchFamily="34" charset="0"/>
              <a:buChar char="•"/>
            </a:pPr>
            <a:r>
              <a:rPr lang="en-US" sz="3600" b="1" i="1" dirty="0">
                <a:solidFill>
                  <a:schemeClr val="bg2">
                    <a:lumMod val="50000"/>
                  </a:schemeClr>
                </a:solidFill>
                <a:latin typeface="Gotham book"/>
              </a:rPr>
              <a:t>Cuando</a:t>
            </a:r>
            <a:r>
              <a:rPr lang="en-US" sz="4000" dirty="0">
                <a:solidFill>
                  <a:schemeClr val="bg2">
                    <a:lumMod val="50000"/>
                  </a:schemeClr>
                </a:solidFill>
                <a:latin typeface="Gotham book"/>
              </a:rPr>
              <a:t>:  </a:t>
            </a:r>
            <a:r>
              <a:rPr lang="es-ES" sz="4000" dirty="0">
                <a:solidFill>
                  <a:srgbClr val="C00000"/>
                </a:solidFill>
                <a:latin typeface="Gotham book"/>
              </a:rPr>
              <a:t>1 – 17 de marzo de 1836</a:t>
            </a:r>
            <a:endParaRPr lang="en-US" sz="4000" dirty="0">
              <a:solidFill>
                <a:srgbClr val="C00000"/>
              </a:solidFill>
              <a:latin typeface="Gotham book"/>
            </a:endParaRPr>
          </a:p>
          <a:p>
            <a:pPr marL="457200" indent="-457200">
              <a:buFont typeface="Arial" panose="020B0604020202020204" pitchFamily="34" charset="0"/>
              <a:buChar char="•"/>
            </a:pPr>
            <a:r>
              <a:rPr lang="en-US" sz="4000" b="1" i="1" dirty="0" err="1">
                <a:solidFill>
                  <a:schemeClr val="bg2">
                    <a:lumMod val="50000"/>
                  </a:schemeClr>
                </a:solidFill>
                <a:latin typeface="Gotham book"/>
              </a:rPr>
              <a:t>Qué</a:t>
            </a:r>
            <a:r>
              <a:rPr lang="en-US" sz="4000" b="1" i="1" dirty="0">
                <a:solidFill>
                  <a:schemeClr val="bg2">
                    <a:lumMod val="50000"/>
                  </a:schemeClr>
                </a:solidFill>
                <a:latin typeface="Gotham book"/>
              </a:rPr>
              <a:t>:</a:t>
            </a:r>
            <a:r>
              <a:rPr lang="en-US" sz="4000" dirty="0">
                <a:solidFill>
                  <a:schemeClr val="bg2">
                    <a:lumMod val="50000"/>
                  </a:schemeClr>
                </a:solidFill>
                <a:latin typeface="Gotham book"/>
              </a:rPr>
              <a:t> </a:t>
            </a:r>
          </a:p>
          <a:p>
            <a:pPr marL="914400" lvl="1" indent="-457200">
              <a:buFont typeface="Arial" panose="020B0604020202020204" pitchFamily="34" charset="0"/>
              <a:buChar char="•"/>
            </a:pPr>
            <a:r>
              <a:rPr lang="es-ES" sz="2500" b="1" dirty="0">
                <a:solidFill>
                  <a:schemeClr val="accent6">
                    <a:lumMod val="75000"/>
                  </a:schemeClr>
                </a:solidFill>
                <a:latin typeface="Gotham book"/>
              </a:rPr>
              <a:t>George Childress</a:t>
            </a:r>
            <a:r>
              <a:rPr lang="es-ES" sz="2500" dirty="0">
                <a:solidFill>
                  <a:schemeClr val="accent6">
                    <a:lumMod val="75000"/>
                  </a:schemeClr>
                </a:solidFill>
                <a:latin typeface="Gotham book"/>
              </a:rPr>
              <a:t> dirigió el comité que redactó la Declaración de Independencia de Texas</a:t>
            </a:r>
            <a:endParaRPr lang="en-US" sz="2500" dirty="0">
              <a:solidFill>
                <a:schemeClr val="accent6">
                  <a:lumMod val="75000"/>
                </a:schemeClr>
              </a:solidFill>
              <a:latin typeface="Gotham book"/>
            </a:endParaRPr>
          </a:p>
          <a:p>
            <a:pPr marL="914400" lvl="1" indent="-457200">
              <a:buFont typeface="Arial" panose="020B0604020202020204" pitchFamily="34" charset="0"/>
              <a:buChar char="•"/>
            </a:pPr>
            <a:r>
              <a:rPr lang="es-ES" sz="2500" dirty="0">
                <a:solidFill>
                  <a:srgbClr val="0070C0"/>
                </a:solidFill>
                <a:latin typeface="Gotham book"/>
              </a:rPr>
              <a:t>Redactó la Constitución de la República de Texas</a:t>
            </a:r>
            <a:endParaRPr lang="en-US" sz="2500" dirty="0">
              <a:solidFill>
                <a:srgbClr val="0070C0"/>
              </a:solidFill>
              <a:latin typeface="Gotham book"/>
            </a:endParaRPr>
          </a:p>
          <a:p>
            <a:pPr lvl="1"/>
            <a:r>
              <a:rPr lang="en-US" sz="2500" b="1" u="sng" dirty="0" err="1">
                <a:latin typeface="Gotham book"/>
              </a:rPr>
              <a:t>Gobierno</a:t>
            </a:r>
            <a:r>
              <a:rPr lang="en-US" sz="2500" b="1" u="sng" dirty="0">
                <a:latin typeface="Gotham book"/>
              </a:rPr>
              <a:t> Provisional:</a:t>
            </a:r>
          </a:p>
          <a:p>
            <a:pPr marL="914400" lvl="1" indent="-457200">
              <a:buFont typeface="Arial" panose="020B0604020202020204" pitchFamily="34" charset="0"/>
              <a:buChar char="•"/>
            </a:pPr>
            <a:r>
              <a:rPr lang="en-US" sz="2500" b="1" dirty="0">
                <a:solidFill>
                  <a:srgbClr val="C00000"/>
                </a:solidFill>
                <a:latin typeface="Gotham book"/>
              </a:rPr>
              <a:t>David G. Burnet</a:t>
            </a:r>
            <a:r>
              <a:rPr lang="en-US" sz="2500" dirty="0">
                <a:solidFill>
                  <a:srgbClr val="C00000"/>
                </a:solidFill>
                <a:latin typeface="Gotham book"/>
              </a:rPr>
              <a:t>: Presidente</a:t>
            </a:r>
          </a:p>
          <a:p>
            <a:pPr marL="914400" lvl="1" indent="-457200">
              <a:buFont typeface="Arial" panose="020B0604020202020204" pitchFamily="34" charset="0"/>
              <a:buChar char="•"/>
            </a:pPr>
            <a:r>
              <a:rPr lang="en-US" sz="2500" b="1" dirty="0">
                <a:solidFill>
                  <a:srgbClr val="C00000"/>
                </a:solidFill>
                <a:latin typeface="Gotham book"/>
              </a:rPr>
              <a:t>Lorenzo de Zavala: </a:t>
            </a:r>
            <a:r>
              <a:rPr lang="en-US" sz="2500" dirty="0" err="1">
                <a:solidFill>
                  <a:srgbClr val="C00000"/>
                </a:solidFill>
                <a:latin typeface="Gotham book"/>
              </a:rPr>
              <a:t>Vicepresidente</a:t>
            </a:r>
            <a:endParaRPr lang="en-US" sz="2500" dirty="0">
              <a:solidFill>
                <a:srgbClr val="C00000"/>
              </a:solidFill>
              <a:latin typeface="Gotham book"/>
            </a:endParaRPr>
          </a:p>
          <a:p>
            <a:pPr marL="914400" lvl="1" indent="-457200">
              <a:buFont typeface="Arial" panose="020B0604020202020204" pitchFamily="34" charset="0"/>
              <a:buChar char="•"/>
            </a:pPr>
            <a:r>
              <a:rPr lang="en-US" sz="2500" b="1" dirty="0">
                <a:solidFill>
                  <a:srgbClr val="C00000"/>
                </a:solidFill>
                <a:latin typeface="Gotham book"/>
              </a:rPr>
              <a:t>Sam Houston</a:t>
            </a:r>
            <a:r>
              <a:rPr lang="en-US" sz="2500" dirty="0">
                <a:solidFill>
                  <a:srgbClr val="C00000"/>
                </a:solidFill>
                <a:latin typeface="Gotham book"/>
              </a:rPr>
              <a:t>: Comandante del Ejército</a:t>
            </a:r>
          </a:p>
        </p:txBody>
      </p:sp>
      <p:pic>
        <p:nvPicPr>
          <p:cNvPr id="9218" name="Picture 2" descr="Artwork depicting the Constitutional Convention of 1836 showing a room full of men seated in a circle around a man reading from the Texas Declaration of Independence&#10;">
            <a:extLst>
              <a:ext uri="{FF2B5EF4-FFF2-40B4-BE49-F238E27FC236}">
                <a16:creationId xmlns:a16="http://schemas.microsoft.com/office/drawing/2014/main" id="{1D359EE7-7DD3-389A-F853-CD630F1134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8228" y="1594755"/>
            <a:ext cx="5221715" cy="4252415"/>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B6D4829-91EA-D68A-E2CC-E29BC2C28343}"/>
              </a:ext>
            </a:extLst>
          </p:cNvPr>
          <p:cNvSpPr txBox="1"/>
          <p:nvPr/>
        </p:nvSpPr>
        <p:spPr>
          <a:xfrm>
            <a:off x="7124099" y="5916196"/>
            <a:ext cx="4669971" cy="400110"/>
          </a:xfrm>
          <a:prstGeom prst="rect">
            <a:avLst/>
          </a:prstGeom>
          <a:noFill/>
        </p:spPr>
        <p:txBody>
          <a:bodyPr wrap="square" rtlCol="0">
            <a:spAutoFit/>
          </a:bodyPr>
          <a:lstStyle/>
          <a:p>
            <a:pPr algn="ctr"/>
            <a:r>
              <a:rPr lang="es-ES" sz="2000" i="1" dirty="0">
                <a:latin typeface="Gotham book"/>
              </a:rPr>
              <a:t>El portal a la historia de Texas</a:t>
            </a:r>
            <a:endParaRPr lang="en-US" sz="2000" i="1" dirty="0">
              <a:latin typeface="Gotham book"/>
            </a:endParaRPr>
          </a:p>
        </p:txBody>
      </p:sp>
    </p:spTree>
    <p:extLst>
      <p:ext uri="{BB962C8B-B14F-4D97-AF65-F5344CB8AC3E}">
        <p14:creationId xmlns:p14="http://schemas.microsoft.com/office/powerpoint/2010/main" val="4156028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353561A-267C-F698-DED3-E7595F63B9CB}"/>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8D8CBBD1-E362-F2D8-EF77-911FDF7D8A09}"/>
              </a:ext>
            </a:extLst>
          </p:cNvPr>
          <p:cNvSpPr txBox="1">
            <a:spLocks noGrp="1"/>
          </p:cNvSpPr>
          <p:nvPr>
            <p:ph type="title" idx="4294967295"/>
          </p:nvPr>
        </p:nvSpPr>
        <p:spPr>
          <a:xfrm>
            <a:off x="1709324" y="-291668"/>
            <a:ext cx="9331566" cy="14890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lang="en-US" sz="6600" dirty="0">
                <a:solidFill>
                  <a:schemeClr val="bg1"/>
                </a:solidFill>
                <a:latin typeface="Gotham Medium"/>
              </a:rPr>
              <a:t>La </a:t>
            </a:r>
            <a:r>
              <a:rPr lang="en-US" sz="6600" dirty="0" err="1">
                <a:solidFill>
                  <a:schemeClr val="bg1"/>
                </a:solidFill>
                <a:latin typeface="Gotham Medium"/>
              </a:rPr>
              <a:t>masacre</a:t>
            </a:r>
            <a:r>
              <a:rPr lang="en-US" sz="6600" dirty="0">
                <a:solidFill>
                  <a:schemeClr val="bg1"/>
                </a:solidFill>
                <a:latin typeface="Gotham Medium"/>
              </a:rPr>
              <a:t> de Goliad</a:t>
            </a:r>
            <a:endParaRPr kumimoji="0" lang="en-US" sz="4800" b="0" i="0" u="none" strike="noStrike" kern="1200" cap="none" spc="0" normalizeH="0" baseline="0" noProof="0" dirty="0">
              <a:ln>
                <a:noFill/>
              </a:ln>
              <a:solidFill>
                <a:schemeClr val="bg2">
                  <a:lumMod val="25000"/>
                </a:schemeClr>
              </a:solidFill>
              <a:effectLst/>
              <a:uLnTx/>
              <a:uFillTx/>
              <a:latin typeface="Gotham Medium"/>
              <a:ea typeface="+mj-ea"/>
              <a:cs typeface="+mj-cs"/>
            </a:endParaRPr>
          </a:p>
        </p:txBody>
      </p:sp>
      <p:sp>
        <p:nvSpPr>
          <p:cNvPr id="3" name="TextBox 2">
            <a:extLst>
              <a:ext uri="{FF2B5EF4-FFF2-40B4-BE49-F238E27FC236}">
                <a16:creationId xmlns:a16="http://schemas.microsoft.com/office/drawing/2014/main" id="{0B0C4CBF-CFA6-1109-F3FF-437FE0517C02}"/>
              </a:ext>
            </a:extLst>
          </p:cNvPr>
          <p:cNvSpPr txBox="1"/>
          <p:nvPr/>
        </p:nvSpPr>
        <p:spPr>
          <a:xfrm>
            <a:off x="217716" y="1567541"/>
            <a:ext cx="6955970" cy="5178341"/>
          </a:xfrm>
          <a:prstGeom prst="rect">
            <a:avLst/>
          </a:prstGeom>
          <a:noFill/>
        </p:spPr>
        <p:txBody>
          <a:bodyPr wrap="square" rtlCol="0">
            <a:spAutoFit/>
          </a:bodyPr>
          <a:lstStyle/>
          <a:p>
            <a:pPr marL="457200" indent="-457200">
              <a:buFont typeface="Arial" panose="020B0604020202020204" pitchFamily="34" charset="0"/>
              <a:buChar char="•"/>
            </a:pPr>
            <a:r>
              <a:rPr lang="en-US" sz="3800" b="1" i="1" dirty="0">
                <a:solidFill>
                  <a:schemeClr val="bg2">
                    <a:lumMod val="50000"/>
                  </a:schemeClr>
                </a:solidFill>
                <a:latin typeface="Gotham book"/>
              </a:rPr>
              <a:t>Cuando</a:t>
            </a:r>
            <a:r>
              <a:rPr lang="en-US" sz="4800" dirty="0">
                <a:solidFill>
                  <a:schemeClr val="bg2">
                    <a:lumMod val="50000"/>
                  </a:schemeClr>
                </a:solidFill>
                <a:latin typeface="Gotham book"/>
              </a:rPr>
              <a:t>: </a:t>
            </a:r>
            <a:r>
              <a:rPr lang="es-ES" sz="3800" dirty="0">
                <a:solidFill>
                  <a:srgbClr val="C00000"/>
                </a:solidFill>
                <a:latin typeface="Gotham book"/>
              </a:rPr>
              <a:t>27 de marzo de 1836</a:t>
            </a:r>
            <a:endParaRPr lang="en-US" sz="3800" dirty="0">
              <a:solidFill>
                <a:srgbClr val="C00000"/>
              </a:solidFill>
              <a:latin typeface="Gotham book"/>
            </a:endParaRPr>
          </a:p>
          <a:p>
            <a:endParaRPr lang="en-US" sz="1200" dirty="0">
              <a:latin typeface="Gotham book"/>
            </a:endParaRPr>
          </a:p>
          <a:p>
            <a:pPr marL="457200" indent="-457200">
              <a:buFont typeface="Arial" panose="020B0604020202020204" pitchFamily="34" charset="0"/>
              <a:buChar char="•"/>
            </a:pPr>
            <a:r>
              <a:rPr lang="en-US" sz="3800" b="1" i="1" dirty="0" err="1">
                <a:solidFill>
                  <a:schemeClr val="bg2">
                    <a:lumMod val="50000"/>
                  </a:schemeClr>
                </a:solidFill>
                <a:latin typeface="Gotham book"/>
              </a:rPr>
              <a:t>Dónde</a:t>
            </a:r>
            <a:r>
              <a:rPr lang="en-US" sz="4800" dirty="0">
                <a:solidFill>
                  <a:schemeClr val="bg2">
                    <a:lumMod val="50000"/>
                  </a:schemeClr>
                </a:solidFill>
                <a:latin typeface="Gotham book"/>
              </a:rPr>
              <a:t>: </a:t>
            </a:r>
            <a:r>
              <a:rPr lang="en-US" sz="3800" dirty="0">
                <a:solidFill>
                  <a:srgbClr val="0070C0"/>
                </a:solidFill>
                <a:latin typeface="Gotham book"/>
              </a:rPr>
              <a:t>Goliad (La Bah</a:t>
            </a:r>
            <a:r>
              <a:rPr lang="en-US" sz="3800" b="0" i="0" dirty="0">
                <a:solidFill>
                  <a:srgbClr val="0070C0"/>
                </a:solidFill>
                <a:effectLst/>
                <a:latin typeface="Gotham book"/>
              </a:rPr>
              <a:t>ía)</a:t>
            </a:r>
            <a:endParaRPr lang="en-US" sz="3800" dirty="0">
              <a:solidFill>
                <a:srgbClr val="0070C0"/>
              </a:solidFill>
              <a:latin typeface="Gotham book"/>
            </a:endParaRPr>
          </a:p>
          <a:p>
            <a:endParaRPr lang="en-US" sz="1050" dirty="0">
              <a:latin typeface="Gotham book"/>
            </a:endParaRPr>
          </a:p>
          <a:p>
            <a:pPr marL="457200" indent="-457200">
              <a:buFont typeface="Arial" panose="020B0604020202020204" pitchFamily="34" charset="0"/>
              <a:buChar char="•"/>
            </a:pPr>
            <a:r>
              <a:rPr lang="en-US" sz="3800" b="1" i="1" dirty="0" err="1">
                <a:solidFill>
                  <a:schemeClr val="bg2">
                    <a:lumMod val="50000"/>
                  </a:schemeClr>
                </a:solidFill>
                <a:latin typeface="Gotham book"/>
              </a:rPr>
              <a:t>Qué</a:t>
            </a:r>
            <a:r>
              <a:rPr lang="en-US" sz="4400" b="1" i="1" dirty="0">
                <a:solidFill>
                  <a:schemeClr val="bg2">
                    <a:lumMod val="50000"/>
                  </a:schemeClr>
                </a:solidFill>
                <a:latin typeface="Gotham book"/>
              </a:rPr>
              <a:t>: </a:t>
            </a:r>
            <a:endParaRPr lang="en-US" sz="4400" b="1" i="1" dirty="0">
              <a:solidFill>
                <a:schemeClr val="accent5">
                  <a:lumMod val="75000"/>
                </a:schemeClr>
              </a:solidFill>
              <a:latin typeface="Gotham book"/>
            </a:endParaRPr>
          </a:p>
          <a:p>
            <a:pPr marL="914400" lvl="1" indent="-457200">
              <a:buFont typeface="Arial" panose="020B0604020202020204" pitchFamily="34" charset="0"/>
              <a:buChar char="•"/>
            </a:pPr>
            <a:r>
              <a:rPr lang="es-ES" sz="2800" dirty="0">
                <a:solidFill>
                  <a:schemeClr val="accent5">
                    <a:lumMod val="75000"/>
                  </a:schemeClr>
                </a:solidFill>
                <a:latin typeface="Gotham book"/>
              </a:rPr>
              <a:t>El ejército texano bajo el mando de James </a:t>
            </a:r>
            <a:r>
              <a:rPr lang="es-ES" sz="2800" dirty="0" err="1">
                <a:solidFill>
                  <a:schemeClr val="accent5">
                    <a:lumMod val="75000"/>
                  </a:schemeClr>
                </a:solidFill>
                <a:latin typeface="Gotham book"/>
              </a:rPr>
              <a:t>Fannin</a:t>
            </a:r>
            <a:r>
              <a:rPr lang="es-ES" sz="2800" dirty="0">
                <a:solidFill>
                  <a:schemeClr val="accent5">
                    <a:lumMod val="75000"/>
                  </a:schemeClr>
                </a:solidFill>
                <a:latin typeface="Gotham book"/>
              </a:rPr>
              <a:t> se rindió en la Batalla de Coleto Creek el 19 de marzo</a:t>
            </a:r>
            <a:endParaRPr lang="en-US" sz="2800" dirty="0">
              <a:solidFill>
                <a:schemeClr val="accent5">
                  <a:lumMod val="75000"/>
                </a:schemeClr>
              </a:solidFill>
              <a:latin typeface="Gotham book"/>
            </a:endParaRPr>
          </a:p>
          <a:p>
            <a:pPr marL="914400" lvl="1" indent="-457200">
              <a:buFont typeface="Arial" panose="020B0604020202020204" pitchFamily="34" charset="0"/>
              <a:buChar char="•"/>
            </a:pPr>
            <a:r>
              <a:rPr lang="es-ES" sz="2800" dirty="0">
                <a:solidFill>
                  <a:schemeClr val="accent6">
                    <a:lumMod val="75000"/>
                  </a:schemeClr>
                </a:solidFill>
                <a:latin typeface="Gotham book"/>
              </a:rPr>
              <a:t>Casi todos los prisioneros texanos fueron ejecutados por orden de Santa Anna</a:t>
            </a:r>
            <a:endParaRPr lang="en-US" sz="2800" dirty="0">
              <a:solidFill>
                <a:schemeClr val="accent6">
                  <a:lumMod val="75000"/>
                </a:schemeClr>
              </a:solidFill>
              <a:latin typeface="Gotham book"/>
            </a:endParaRPr>
          </a:p>
        </p:txBody>
      </p:sp>
      <p:pic>
        <p:nvPicPr>
          <p:cNvPr id="6" name="Picture 5" descr="A map of Coahuila y Tejas, zoomed to focus on Texas showing the location of San Antonio and approximately 90 miles southeast is Goliad (also referred to as La Bahia) ">
            <a:extLst>
              <a:ext uri="{FF2B5EF4-FFF2-40B4-BE49-F238E27FC236}">
                <a16:creationId xmlns:a16="http://schemas.microsoft.com/office/drawing/2014/main" id="{C23E0F53-05CF-8C49-3C9F-E168A3F6EEBA}"/>
              </a:ext>
            </a:extLst>
          </p:cNvPr>
          <p:cNvPicPr>
            <a:picLocks noChangeAspect="1"/>
          </p:cNvPicPr>
          <p:nvPr/>
        </p:nvPicPr>
        <p:blipFill>
          <a:blip r:embed="rId4"/>
          <a:stretch>
            <a:fillRect/>
          </a:stretch>
        </p:blipFill>
        <p:spPr>
          <a:xfrm>
            <a:off x="7173686" y="1755716"/>
            <a:ext cx="4800598" cy="4308487"/>
          </a:xfrm>
          <a:prstGeom prst="rect">
            <a:avLst/>
          </a:prstGeom>
          <a:effectLst>
            <a:outerShdw blurRad="50800" dist="50800" dir="7920000" algn="ctr" rotWithShape="0">
              <a:srgbClr val="000000">
                <a:alpha val="43137"/>
              </a:srgbClr>
            </a:outerShdw>
          </a:effectLst>
        </p:spPr>
      </p:pic>
    </p:spTree>
    <p:extLst>
      <p:ext uri="{BB962C8B-B14F-4D97-AF65-F5344CB8AC3E}">
        <p14:creationId xmlns:p14="http://schemas.microsoft.com/office/powerpoint/2010/main" val="3883986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F0A0ECE-9B5B-7D3E-7268-2AA094FBCC99}"/>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489CDA7C-ECD2-A93C-D4F7-3344732BC21F}"/>
              </a:ext>
            </a:extLst>
          </p:cNvPr>
          <p:cNvSpPr txBox="1">
            <a:spLocks noGrp="1"/>
          </p:cNvSpPr>
          <p:nvPr>
            <p:ph type="title" idx="4294967295"/>
          </p:nvPr>
        </p:nvSpPr>
        <p:spPr>
          <a:xfrm>
            <a:off x="1709324" y="-291668"/>
            <a:ext cx="9331566" cy="14890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lang="es-ES" sz="6600" dirty="0">
                <a:solidFill>
                  <a:schemeClr val="bg1"/>
                </a:solidFill>
                <a:latin typeface="Gotham Medium"/>
              </a:rPr>
              <a:t>El Raspón de la Fuga</a:t>
            </a:r>
            <a:endParaRPr kumimoji="0" lang="en-US" sz="4800" b="0" i="0" u="none" strike="noStrike" kern="1200" cap="none" spc="0" normalizeH="0" baseline="0" noProof="0" dirty="0">
              <a:ln>
                <a:noFill/>
              </a:ln>
              <a:solidFill>
                <a:schemeClr val="bg2">
                  <a:lumMod val="25000"/>
                </a:schemeClr>
              </a:solidFill>
              <a:effectLst/>
              <a:uLnTx/>
              <a:uFillTx/>
              <a:latin typeface="Gotham Medium"/>
              <a:ea typeface="+mj-ea"/>
              <a:cs typeface="+mj-cs"/>
            </a:endParaRPr>
          </a:p>
        </p:txBody>
      </p:sp>
      <p:sp>
        <p:nvSpPr>
          <p:cNvPr id="3" name="TextBox 2">
            <a:extLst>
              <a:ext uri="{FF2B5EF4-FFF2-40B4-BE49-F238E27FC236}">
                <a16:creationId xmlns:a16="http://schemas.microsoft.com/office/drawing/2014/main" id="{470B3698-BA8B-BAA6-A148-54C6667E65D0}"/>
              </a:ext>
            </a:extLst>
          </p:cNvPr>
          <p:cNvSpPr txBox="1"/>
          <p:nvPr/>
        </p:nvSpPr>
        <p:spPr>
          <a:xfrm>
            <a:off x="250374" y="1632855"/>
            <a:ext cx="5464626" cy="5116785"/>
          </a:xfrm>
          <a:prstGeom prst="rect">
            <a:avLst/>
          </a:prstGeom>
          <a:noFill/>
        </p:spPr>
        <p:txBody>
          <a:bodyPr wrap="square" rtlCol="0">
            <a:spAutoFit/>
          </a:bodyPr>
          <a:lstStyle/>
          <a:p>
            <a:pPr marL="457200" indent="-457200">
              <a:buFont typeface="Arial" panose="020B0604020202020204" pitchFamily="34" charset="0"/>
              <a:buChar char="•"/>
            </a:pPr>
            <a:r>
              <a:rPr lang="en-US" sz="4400" b="1" i="1" dirty="0">
                <a:solidFill>
                  <a:schemeClr val="bg2">
                    <a:lumMod val="50000"/>
                  </a:schemeClr>
                </a:solidFill>
                <a:latin typeface="Gotham book"/>
              </a:rPr>
              <a:t>Cuando</a:t>
            </a:r>
            <a:r>
              <a:rPr lang="en-US" sz="4400" dirty="0">
                <a:solidFill>
                  <a:schemeClr val="bg2">
                    <a:lumMod val="50000"/>
                  </a:schemeClr>
                </a:solidFill>
                <a:latin typeface="Gotham book"/>
              </a:rPr>
              <a:t>:                           </a:t>
            </a:r>
            <a:r>
              <a:rPr lang="en-US" sz="4400" dirty="0">
                <a:solidFill>
                  <a:srgbClr val="C00000"/>
                </a:solidFill>
                <a:latin typeface="Gotham book"/>
              </a:rPr>
              <a:t>Marzo – </a:t>
            </a:r>
            <a:r>
              <a:rPr lang="en-US" sz="4400" dirty="0" err="1">
                <a:solidFill>
                  <a:srgbClr val="C00000"/>
                </a:solidFill>
                <a:latin typeface="Gotham book"/>
              </a:rPr>
              <a:t>abril</a:t>
            </a:r>
            <a:r>
              <a:rPr lang="en-US" sz="4400" dirty="0">
                <a:solidFill>
                  <a:srgbClr val="C00000"/>
                </a:solidFill>
                <a:latin typeface="Gotham book"/>
              </a:rPr>
              <a:t> de 1836</a:t>
            </a:r>
          </a:p>
          <a:p>
            <a:endParaRPr lang="en-US" sz="1050" dirty="0">
              <a:latin typeface="Gotham book"/>
            </a:endParaRPr>
          </a:p>
          <a:p>
            <a:pPr marL="457200" indent="-457200">
              <a:buFont typeface="Arial" panose="020B0604020202020204" pitchFamily="34" charset="0"/>
              <a:buChar char="•"/>
            </a:pPr>
            <a:r>
              <a:rPr lang="en-US" sz="4400" b="1" i="1" dirty="0" err="1">
                <a:solidFill>
                  <a:schemeClr val="bg2">
                    <a:lumMod val="50000"/>
                  </a:schemeClr>
                </a:solidFill>
                <a:latin typeface="Gotham book"/>
              </a:rPr>
              <a:t>Qué</a:t>
            </a:r>
            <a:r>
              <a:rPr lang="en-US" sz="4400" b="1" i="1" dirty="0">
                <a:solidFill>
                  <a:schemeClr val="bg2">
                    <a:lumMod val="50000"/>
                  </a:schemeClr>
                </a:solidFill>
                <a:latin typeface="Gotham book"/>
              </a:rPr>
              <a:t>: </a:t>
            </a:r>
            <a:endParaRPr lang="en-US" sz="4400" b="1" i="1" dirty="0">
              <a:solidFill>
                <a:schemeClr val="accent5">
                  <a:lumMod val="75000"/>
                </a:schemeClr>
              </a:solidFill>
              <a:latin typeface="Gotham book"/>
            </a:endParaRPr>
          </a:p>
          <a:p>
            <a:pPr marL="914400" lvl="1" indent="-457200">
              <a:buFont typeface="Arial" panose="020B0604020202020204" pitchFamily="34" charset="0"/>
              <a:buChar char="•"/>
            </a:pPr>
            <a:r>
              <a:rPr lang="es-ES" sz="2800" dirty="0">
                <a:solidFill>
                  <a:schemeClr val="accent6">
                    <a:lumMod val="75000"/>
                  </a:schemeClr>
                </a:solidFill>
                <a:latin typeface="Gotham book"/>
              </a:rPr>
              <a:t>Los texanos huyeron hacia el este, en dirección a Luisiana, mientras el ejército de Santa Anna perseguía al ejército texano bajo Sam Houston</a:t>
            </a:r>
            <a:r>
              <a:rPr lang="en-US" sz="2800" dirty="0">
                <a:solidFill>
                  <a:schemeClr val="accent6">
                    <a:lumMod val="75000"/>
                  </a:schemeClr>
                </a:solidFill>
                <a:latin typeface="Gotham book"/>
              </a:rPr>
              <a:t>.</a:t>
            </a:r>
          </a:p>
        </p:txBody>
      </p:sp>
      <p:pic>
        <p:nvPicPr>
          <p:cNvPr id="10242" name="Picture 2" descr="A drawing of people making the journey on the Runaway Scrape. Most people in the image are bundled up in coats and shawls, walking alongside horses and mules pulling wagons of supplies and belongings. ">
            <a:extLst>
              <a:ext uri="{FF2B5EF4-FFF2-40B4-BE49-F238E27FC236}">
                <a16:creationId xmlns:a16="http://schemas.microsoft.com/office/drawing/2014/main" id="{419E52D6-514A-113A-9C21-E6E79010CF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735592"/>
            <a:ext cx="6379350" cy="3097665"/>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25288E9-7B41-5482-9A37-D20E3754EA79}"/>
              </a:ext>
            </a:extLst>
          </p:cNvPr>
          <p:cNvSpPr txBox="1"/>
          <p:nvPr/>
        </p:nvSpPr>
        <p:spPr>
          <a:xfrm>
            <a:off x="5715000" y="4833257"/>
            <a:ext cx="6226626" cy="1107996"/>
          </a:xfrm>
          <a:prstGeom prst="rect">
            <a:avLst/>
          </a:prstGeom>
          <a:noFill/>
        </p:spPr>
        <p:txBody>
          <a:bodyPr wrap="square" rtlCol="0">
            <a:spAutoFit/>
          </a:bodyPr>
          <a:lstStyle/>
          <a:p>
            <a:pPr algn="ctr"/>
            <a:r>
              <a:rPr lang="es-ES" sz="2200" i="1" dirty="0">
                <a:latin typeface="Gotham book"/>
              </a:rPr>
              <a:t>El Raspón de la Fuga
Museo de la Estrella de la República
El portal a la historia de Texas</a:t>
            </a:r>
            <a:endParaRPr lang="en-US" sz="2200" i="1" dirty="0">
              <a:latin typeface="Gotham book"/>
            </a:endParaRPr>
          </a:p>
        </p:txBody>
      </p:sp>
    </p:spTree>
    <p:extLst>
      <p:ext uri="{BB962C8B-B14F-4D97-AF65-F5344CB8AC3E}">
        <p14:creationId xmlns:p14="http://schemas.microsoft.com/office/powerpoint/2010/main" val="1619079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6928134E-5B29-DCC0-24BF-B1DE579DFD79}"/>
              </a:ext>
            </a:extLst>
          </p:cNvPr>
          <p:cNvSpPr txBox="1">
            <a:spLocks noGrp="1"/>
          </p:cNvSpPr>
          <p:nvPr>
            <p:ph type="title" idx="4294967295"/>
          </p:nvPr>
        </p:nvSpPr>
        <p:spPr>
          <a:xfrm>
            <a:off x="1685775" y="-39979"/>
            <a:ext cx="10285536" cy="1583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defRPr/>
            </a:pPr>
            <a:r>
              <a:rPr lang="en-US" sz="6600" dirty="0" err="1">
                <a:solidFill>
                  <a:srgbClr val="322E50"/>
                </a:solidFill>
                <a:latin typeface="Gotham Medium" pitchFamily="2" charset="0"/>
                <a:cs typeface="Gotham Medium" pitchFamily="2" charset="0"/>
              </a:rPr>
              <a:t>Calentamiento</a:t>
            </a:r>
            <a:br>
              <a:rPr kumimoji="0" lang="en-US" sz="6600" b="0" i="0" u="none" strike="noStrike" kern="1200" cap="none" spc="0" normalizeH="0" baseline="0" noProof="0" dirty="0">
                <a:ln>
                  <a:noFill/>
                </a:ln>
                <a:solidFill>
                  <a:srgbClr val="322E50"/>
                </a:solidFill>
                <a:effectLst/>
                <a:uLnTx/>
                <a:uFillTx/>
                <a:latin typeface="Gotham Medium" pitchFamily="2" charset="0"/>
                <a:ea typeface="+mj-ea"/>
                <a:cs typeface="Gotham Medium" pitchFamily="2" charset="0"/>
              </a:rPr>
            </a:br>
            <a:r>
              <a:rPr lang="es-ES" sz="3800" dirty="0">
                <a:latin typeface="Gotham Medium"/>
              </a:rPr>
              <a:t>Sigue las instrucciones para completar tu calentamiento</a:t>
            </a:r>
            <a:endParaRPr kumimoji="0" lang="en-US" sz="3800" b="0" i="0" u="none" strike="noStrike" kern="1200" cap="none" spc="0" normalizeH="0" baseline="0" noProof="0" dirty="0">
              <a:ln>
                <a:noFill/>
              </a:ln>
              <a:solidFill>
                <a:schemeClr val="tx1"/>
              </a:solidFill>
              <a:effectLst/>
              <a:uLnTx/>
              <a:uFillTx/>
              <a:latin typeface="Gotham Medium"/>
              <a:ea typeface="+mj-ea"/>
              <a:cs typeface="+mj-cs"/>
            </a:endParaRPr>
          </a:p>
        </p:txBody>
      </p:sp>
      <p:sp>
        <p:nvSpPr>
          <p:cNvPr id="3" name="TextBox 2">
            <a:extLst>
              <a:ext uri="{FF2B5EF4-FFF2-40B4-BE49-F238E27FC236}">
                <a16:creationId xmlns:a16="http://schemas.microsoft.com/office/drawing/2014/main" id="{E8E2968C-C5D5-4B97-5E5D-7FB9E54490D7}"/>
              </a:ext>
            </a:extLst>
          </p:cNvPr>
          <p:cNvSpPr txBox="1"/>
          <p:nvPr/>
        </p:nvSpPr>
        <p:spPr>
          <a:xfrm>
            <a:off x="3309256" y="1543463"/>
            <a:ext cx="4996543" cy="4893647"/>
          </a:xfrm>
          <a:prstGeom prst="rect">
            <a:avLst/>
          </a:prstGeom>
          <a:noFill/>
        </p:spPr>
        <p:txBody>
          <a:bodyPr wrap="square" rtlCol="0">
            <a:spAutoFit/>
          </a:bodyPr>
          <a:lstStyle/>
          <a:p>
            <a:pPr lvl="0">
              <a:defRPr/>
            </a:pPr>
            <a:r>
              <a:rPr lang="es-ES" sz="2600" dirty="0">
                <a:solidFill>
                  <a:srgbClr val="002060"/>
                </a:solidFill>
                <a:latin typeface="Gotham book"/>
              </a:rPr>
              <a:t>Sigue los tres pasos que aparecen en la tabla, empezando por el paso 1 (en el centro).</a:t>
            </a:r>
            <a:endParaRPr kumimoji="0" lang="en-US" sz="2600" b="0" i="0" u="none" strike="noStrike" kern="1200" cap="none" spc="0" normalizeH="0" baseline="0" noProof="0" dirty="0">
              <a:ln>
                <a:noFill/>
              </a:ln>
              <a:solidFill>
                <a:srgbClr val="002060"/>
              </a:solidFill>
              <a:effectLst/>
              <a:uLnTx/>
              <a:uFillTx/>
              <a:latin typeface="Gotham book"/>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002060"/>
              </a:solidFill>
              <a:effectLst/>
              <a:uLnTx/>
              <a:uFillTx/>
              <a:latin typeface="Gotham book"/>
            </a:endParaRPr>
          </a:p>
          <a:p>
            <a:pPr lvl="0">
              <a:defRPr/>
            </a:pPr>
            <a:r>
              <a:rPr lang="es-ES" sz="2600" dirty="0">
                <a:solidFill>
                  <a:srgbClr val="C00000"/>
                </a:solidFill>
                <a:latin typeface="Gotham book"/>
              </a:rPr>
              <a:t>Elige un evento del que hayamos aprendido y escríbelo en el centro</a:t>
            </a:r>
            <a:r>
              <a:rPr lang="en-US" sz="2600" dirty="0">
                <a:solidFill>
                  <a:srgbClr val="C00000"/>
                </a:solidFill>
                <a:latin typeface="Gotham book"/>
              </a:rPr>
              <a:t>.</a:t>
            </a:r>
            <a:endParaRPr kumimoji="0" lang="en-US" sz="2600" b="0" i="0" u="none" strike="noStrike" kern="1200" cap="none" spc="0" normalizeH="0" baseline="0" noProof="0" dirty="0">
              <a:ln>
                <a:noFill/>
              </a:ln>
              <a:solidFill>
                <a:srgbClr val="C00000"/>
              </a:solidFill>
              <a:effectLst/>
              <a:uLnTx/>
              <a:uFillTx/>
              <a:latin typeface="Gotham book"/>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C00000"/>
              </a:solidFill>
              <a:effectLst/>
              <a:uLnTx/>
              <a:uFillTx/>
              <a:latin typeface="Gotham book"/>
            </a:endParaRPr>
          </a:p>
          <a:p>
            <a:pPr lvl="0">
              <a:defRPr/>
            </a:pPr>
            <a:r>
              <a:rPr lang="es-ES" sz="2600" dirty="0">
                <a:solidFill>
                  <a:srgbClr val="00B050"/>
                </a:solidFill>
                <a:latin typeface="Gotham book"/>
              </a:rPr>
              <a:t>Escribe qué causó el evento en el paso 2 y el efecto del evento en el paso 3</a:t>
            </a:r>
            <a:r>
              <a:rPr kumimoji="0" lang="en-US" sz="2600" b="0" i="0" u="none" strike="noStrike" kern="1200" cap="none" spc="0" normalizeH="0" baseline="0" noProof="0" dirty="0">
                <a:ln>
                  <a:noFill/>
                </a:ln>
                <a:solidFill>
                  <a:srgbClr val="00B050"/>
                </a:solidFill>
                <a:effectLst/>
                <a:uLnTx/>
                <a:uFillTx/>
                <a:latin typeface="Gotham book"/>
              </a:rPr>
              <a:t>.</a:t>
            </a:r>
          </a:p>
          <a:p>
            <a:pPr marL="0" marR="0" lvl="0" indent="0" defTabSz="914400" rtl="0" eaLnBrk="1" fontAlgn="auto" latinLnBrk="0" hangingPunct="1">
              <a:lnSpc>
                <a:spcPct val="100000"/>
              </a:lnSpc>
              <a:spcBef>
                <a:spcPts val="0"/>
              </a:spcBef>
              <a:spcAft>
                <a:spcPts val="0"/>
              </a:spcAft>
              <a:buClrTx/>
              <a:buSzTx/>
              <a:buFontTx/>
              <a:buNone/>
              <a:tabLst/>
              <a:defRPr/>
            </a:pPr>
            <a:endParaRPr lang="en-US" sz="2600" dirty="0">
              <a:solidFill>
                <a:srgbClr val="00B050"/>
              </a:solidFill>
              <a:latin typeface="Gotham book"/>
            </a:endParaRPr>
          </a:p>
          <a:p>
            <a:pPr lvl="0">
              <a:defRPr/>
            </a:pPr>
            <a:r>
              <a:rPr lang="en-US" sz="2600" dirty="0" err="1">
                <a:solidFill>
                  <a:srgbClr val="7030A0"/>
                </a:solidFill>
                <a:latin typeface="Gotham book"/>
              </a:rPr>
              <a:t>Comparte</a:t>
            </a:r>
            <a:r>
              <a:rPr lang="en-US" sz="2600" dirty="0">
                <a:solidFill>
                  <a:srgbClr val="7030A0"/>
                </a:solidFill>
                <a:latin typeface="Gotham book"/>
              </a:rPr>
              <a:t> con </a:t>
            </a:r>
            <a:r>
              <a:rPr lang="en-US" sz="2600" dirty="0" err="1">
                <a:solidFill>
                  <a:srgbClr val="7030A0"/>
                </a:solidFill>
                <a:latin typeface="Gotham book"/>
              </a:rPr>
              <a:t>una</a:t>
            </a:r>
            <a:r>
              <a:rPr lang="en-US" sz="2600" dirty="0">
                <a:solidFill>
                  <a:srgbClr val="7030A0"/>
                </a:solidFill>
                <a:latin typeface="Gotham book"/>
              </a:rPr>
              <a:t> pareja.</a:t>
            </a:r>
            <a:endParaRPr kumimoji="0" lang="en-US" sz="2600" b="0" i="0" u="none" strike="noStrike" kern="1200" cap="none" spc="0" normalizeH="0" baseline="0" noProof="0" dirty="0">
              <a:ln>
                <a:noFill/>
              </a:ln>
              <a:solidFill>
                <a:srgbClr val="7030A0"/>
              </a:solidFill>
              <a:effectLst/>
              <a:uLnTx/>
              <a:uFillTx/>
              <a:latin typeface="Gotham book"/>
            </a:endParaRPr>
          </a:p>
        </p:txBody>
      </p:sp>
      <p:pic>
        <p:nvPicPr>
          <p:cNvPr id="4" name="Graphic 3">
            <a:extLst>
              <a:ext uri="{FF2B5EF4-FFF2-40B4-BE49-F238E27FC236}">
                <a16:creationId xmlns:a16="http://schemas.microsoft.com/office/drawing/2014/main" id="{8B28EB64-1716-EFB8-7A74-A4F73A70B64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93353" y="1543463"/>
            <a:ext cx="1208326" cy="1208326"/>
          </a:xfrm>
          <a:prstGeom prst="rect">
            <a:avLst/>
          </a:prstGeom>
        </p:spPr>
      </p:pic>
      <p:pic>
        <p:nvPicPr>
          <p:cNvPr id="5" name="Graphic 4">
            <a:extLst>
              <a:ext uri="{FF2B5EF4-FFF2-40B4-BE49-F238E27FC236}">
                <a16:creationId xmlns:a16="http://schemas.microsoft.com/office/drawing/2014/main" id="{508833F3-C00E-EFF1-EFDF-CF48573F17B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61970" y="3264139"/>
            <a:ext cx="1071092" cy="1071092"/>
          </a:xfrm>
          <a:prstGeom prst="rect">
            <a:avLst/>
          </a:prstGeom>
        </p:spPr>
      </p:pic>
      <p:pic>
        <p:nvPicPr>
          <p:cNvPr id="6" name="Graphic 5">
            <a:extLst>
              <a:ext uri="{FF2B5EF4-FFF2-40B4-BE49-F238E27FC236}">
                <a16:creationId xmlns:a16="http://schemas.microsoft.com/office/drawing/2014/main" id="{25E7A12C-48CB-FCD5-DE7D-BB298753F00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61970" y="4662429"/>
            <a:ext cx="925793" cy="925793"/>
          </a:xfrm>
          <a:prstGeom prst="rect">
            <a:avLst/>
          </a:prstGeom>
        </p:spPr>
      </p:pic>
      <p:pic>
        <p:nvPicPr>
          <p:cNvPr id="7" name="Graphic 6">
            <a:extLst>
              <a:ext uri="{FF2B5EF4-FFF2-40B4-BE49-F238E27FC236}">
                <a16:creationId xmlns:a16="http://schemas.microsoft.com/office/drawing/2014/main" id="{849F29EB-15C6-9E8D-D81E-BD85C4BB16FC}"/>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45310" y="5915420"/>
            <a:ext cx="842453" cy="842453"/>
          </a:xfrm>
          <a:prstGeom prst="rect">
            <a:avLst/>
          </a:prstGeom>
        </p:spPr>
      </p:pic>
    </p:spTree>
    <p:extLst>
      <p:ext uri="{BB962C8B-B14F-4D97-AF65-F5344CB8AC3E}">
        <p14:creationId xmlns:p14="http://schemas.microsoft.com/office/powerpoint/2010/main" val="3894061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84245344-5AFD-E539-8E72-C54D0F203CB3}"/>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119BF407-5AA7-11BC-EAF9-5D7672F22FEC}"/>
              </a:ext>
            </a:extLst>
          </p:cNvPr>
          <p:cNvSpPr txBox="1">
            <a:spLocks noGrp="1"/>
          </p:cNvSpPr>
          <p:nvPr>
            <p:ph type="title" idx="4294967295"/>
          </p:nvPr>
        </p:nvSpPr>
        <p:spPr>
          <a:xfrm>
            <a:off x="1709324" y="-291668"/>
            <a:ext cx="9331566" cy="14890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lang="es-ES" sz="6600" dirty="0">
                <a:solidFill>
                  <a:schemeClr val="bg1"/>
                </a:solidFill>
                <a:latin typeface="Gotham Medium"/>
              </a:rPr>
              <a:t>La Batalla de San Jacinto</a:t>
            </a:r>
            <a:endParaRPr kumimoji="0" lang="en-US" sz="4800" b="0" i="0" u="none" strike="noStrike" kern="1200" cap="none" spc="0" normalizeH="0" baseline="0" noProof="0" dirty="0">
              <a:ln>
                <a:noFill/>
              </a:ln>
              <a:solidFill>
                <a:schemeClr val="bg2">
                  <a:lumMod val="25000"/>
                </a:schemeClr>
              </a:solidFill>
              <a:effectLst/>
              <a:uLnTx/>
              <a:uFillTx/>
              <a:latin typeface="Gotham Medium"/>
              <a:ea typeface="+mj-ea"/>
              <a:cs typeface="+mj-cs"/>
            </a:endParaRPr>
          </a:p>
        </p:txBody>
      </p:sp>
      <p:sp>
        <p:nvSpPr>
          <p:cNvPr id="3" name="TextBox 2">
            <a:extLst>
              <a:ext uri="{FF2B5EF4-FFF2-40B4-BE49-F238E27FC236}">
                <a16:creationId xmlns:a16="http://schemas.microsoft.com/office/drawing/2014/main" id="{39ED7BD3-5EE1-99EA-E639-ED2E3B5AC987}"/>
              </a:ext>
            </a:extLst>
          </p:cNvPr>
          <p:cNvSpPr txBox="1"/>
          <p:nvPr/>
        </p:nvSpPr>
        <p:spPr>
          <a:xfrm>
            <a:off x="1" y="1632855"/>
            <a:ext cx="6007282" cy="5239896"/>
          </a:xfrm>
          <a:prstGeom prst="rect">
            <a:avLst/>
          </a:prstGeom>
          <a:noFill/>
        </p:spPr>
        <p:txBody>
          <a:bodyPr wrap="square" rtlCol="0">
            <a:spAutoFit/>
          </a:bodyPr>
          <a:lstStyle/>
          <a:p>
            <a:pPr marL="457200" indent="-457200">
              <a:buFont typeface="Arial" panose="020B0604020202020204" pitchFamily="34" charset="0"/>
              <a:buChar char="•"/>
            </a:pPr>
            <a:r>
              <a:rPr lang="en-US" sz="4400" b="1" i="1" dirty="0">
                <a:solidFill>
                  <a:schemeClr val="bg2">
                    <a:lumMod val="50000"/>
                  </a:schemeClr>
                </a:solidFill>
                <a:latin typeface="Gotham book"/>
              </a:rPr>
              <a:t>Cuando</a:t>
            </a:r>
            <a:r>
              <a:rPr lang="en-US" sz="4400" dirty="0">
                <a:solidFill>
                  <a:schemeClr val="bg2">
                    <a:lumMod val="50000"/>
                  </a:schemeClr>
                </a:solidFill>
                <a:latin typeface="Gotham book"/>
              </a:rPr>
              <a:t>:</a:t>
            </a:r>
            <a:r>
              <a:rPr lang="en-US" sz="4400" dirty="0">
                <a:solidFill>
                  <a:srgbClr val="C00000"/>
                </a:solidFill>
                <a:latin typeface="Gotham book"/>
              </a:rPr>
              <a:t> 21 de </a:t>
            </a:r>
            <a:r>
              <a:rPr lang="en-US" sz="4400" dirty="0" err="1">
                <a:solidFill>
                  <a:srgbClr val="C00000"/>
                </a:solidFill>
                <a:latin typeface="Gotham book"/>
              </a:rPr>
              <a:t>abril</a:t>
            </a:r>
            <a:r>
              <a:rPr lang="en-US" sz="4400" dirty="0">
                <a:solidFill>
                  <a:srgbClr val="C00000"/>
                </a:solidFill>
                <a:latin typeface="Gotham book"/>
              </a:rPr>
              <a:t> de 1836</a:t>
            </a:r>
          </a:p>
          <a:p>
            <a:endParaRPr lang="en-US" sz="1050" dirty="0">
              <a:latin typeface="Gotham book"/>
            </a:endParaRPr>
          </a:p>
          <a:p>
            <a:pPr marL="457200" indent="-457200">
              <a:buFont typeface="Arial" panose="020B0604020202020204" pitchFamily="34" charset="0"/>
              <a:buChar char="•"/>
            </a:pPr>
            <a:r>
              <a:rPr lang="en-US" sz="4400" b="1" i="1" dirty="0" err="1">
                <a:solidFill>
                  <a:schemeClr val="bg2">
                    <a:lumMod val="50000"/>
                  </a:schemeClr>
                </a:solidFill>
                <a:latin typeface="Gotham book"/>
              </a:rPr>
              <a:t>Qué</a:t>
            </a:r>
            <a:r>
              <a:rPr lang="en-US" sz="4400" b="1" i="1" dirty="0">
                <a:solidFill>
                  <a:schemeClr val="bg2">
                    <a:lumMod val="50000"/>
                  </a:schemeClr>
                </a:solidFill>
                <a:latin typeface="Gotham book"/>
              </a:rPr>
              <a:t>: </a:t>
            </a:r>
            <a:endParaRPr lang="en-US" sz="4400" b="1" i="1" dirty="0">
              <a:solidFill>
                <a:schemeClr val="accent5">
                  <a:lumMod val="75000"/>
                </a:schemeClr>
              </a:solidFill>
              <a:latin typeface="Gotham book"/>
            </a:endParaRPr>
          </a:p>
          <a:p>
            <a:pPr marL="914400" lvl="1" indent="-457200">
              <a:buFont typeface="Arial" panose="020B0604020202020204" pitchFamily="34" charset="0"/>
              <a:buChar char="•"/>
            </a:pPr>
            <a:r>
              <a:rPr lang="es-ES" sz="3200" dirty="0">
                <a:solidFill>
                  <a:schemeClr val="accent6">
                    <a:lumMod val="75000"/>
                  </a:schemeClr>
                </a:solidFill>
                <a:latin typeface="Gotham book"/>
              </a:rPr>
              <a:t>Sam Houston luchó contra el ejército dividido de Santa Anna, derrotándolos en 18 minutos</a:t>
            </a:r>
            <a:r>
              <a:rPr lang="en-US" sz="3200" dirty="0">
                <a:solidFill>
                  <a:schemeClr val="accent6">
                    <a:lumMod val="75000"/>
                  </a:schemeClr>
                </a:solidFill>
                <a:latin typeface="Gotham book"/>
              </a:rPr>
              <a:t>.</a:t>
            </a:r>
          </a:p>
          <a:p>
            <a:pPr marL="914400" lvl="1" indent="-457200">
              <a:buFont typeface="Arial" panose="020B0604020202020204" pitchFamily="34" charset="0"/>
              <a:buChar char="•"/>
            </a:pPr>
            <a:r>
              <a:rPr lang="es-ES" sz="3200" dirty="0">
                <a:solidFill>
                  <a:srgbClr val="7030A0"/>
                </a:solidFill>
                <a:latin typeface="Gotham book"/>
              </a:rPr>
              <a:t>Santa Anna fue capturado y obligado a rendirse</a:t>
            </a:r>
            <a:r>
              <a:rPr lang="en-US" sz="3200" dirty="0">
                <a:solidFill>
                  <a:srgbClr val="7030A0"/>
                </a:solidFill>
                <a:latin typeface="Gotham book"/>
              </a:rPr>
              <a:t>.</a:t>
            </a:r>
          </a:p>
        </p:txBody>
      </p:sp>
      <p:pic>
        <p:nvPicPr>
          <p:cNvPr id="11266" name="Picture 2" descr="A map showing the San Jacinto Battlefield. The San Jacinto River crosses the northeast corner of the map. The Buffalo River crosses the northwest corner. A small lake called McCormick's lake is in the southeast corner. Santa Anna's troops are to the west of the Lake McCormick facing Sam Houston's troops to the northwest in an open field surrounded by trees">
            <a:extLst>
              <a:ext uri="{FF2B5EF4-FFF2-40B4-BE49-F238E27FC236}">
                <a16:creationId xmlns:a16="http://schemas.microsoft.com/office/drawing/2014/main" id="{04F33735-B4DD-8837-8E4C-1DED69F693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436" t="27451" r="1603" b="8431"/>
          <a:stretch/>
        </p:blipFill>
        <p:spPr bwMode="auto">
          <a:xfrm>
            <a:off x="5890184" y="1356731"/>
            <a:ext cx="5877276" cy="4299483"/>
          </a:xfrm>
          <a:prstGeom prst="rect">
            <a:avLst/>
          </a:prstGeom>
          <a:noFill/>
          <a:effectLst>
            <a:outerShdw blurRad="50800" dist="508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EDE807-BFA0-EE98-ED6A-4D4E45DE5BC9}"/>
              </a:ext>
            </a:extLst>
          </p:cNvPr>
          <p:cNvSpPr txBox="1"/>
          <p:nvPr/>
        </p:nvSpPr>
        <p:spPr>
          <a:xfrm>
            <a:off x="5835753" y="5649686"/>
            <a:ext cx="6007282" cy="769441"/>
          </a:xfrm>
          <a:prstGeom prst="rect">
            <a:avLst/>
          </a:prstGeom>
          <a:noFill/>
        </p:spPr>
        <p:txBody>
          <a:bodyPr wrap="square" rtlCol="0">
            <a:spAutoFit/>
          </a:bodyPr>
          <a:lstStyle/>
          <a:p>
            <a:pPr algn="ctr"/>
            <a:r>
              <a:rPr lang="es-ES" sz="2200" i="1" dirty="0">
                <a:latin typeface="Gotham book"/>
              </a:rPr>
              <a:t>Mapa de la Batalla de San Jacinto
El portal a la historia de Texas</a:t>
            </a:r>
            <a:endParaRPr lang="en-US" sz="2200" i="1" dirty="0">
              <a:latin typeface="Gotham book"/>
            </a:endParaRPr>
          </a:p>
        </p:txBody>
      </p:sp>
    </p:spTree>
    <p:extLst>
      <p:ext uri="{BB962C8B-B14F-4D97-AF65-F5344CB8AC3E}">
        <p14:creationId xmlns:p14="http://schemas.microsoft.com/office/powerpoint/2010/main" val="2294165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0CCCFA4-C28B-6EF8-5D74-DA3BF86D66E0}"/>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8A69A24E-0493-C1A4-1991-9E089E7C8B72}"/>
              </a:ext>
            </a:extLst>
          </p:cNvPr>
          <p:cNvSpPr txBox="1">
            <a:spLocks noGrp="1"/>
          </p:cNvSpPr>
          <p:nvPr>
            <p:ph type="title" idx="4294967295"/>
          </p:nvPr>
        </p:nvSpPr>
        <p:spPr>
          <a:xfrm>
            <a:off x="1709324" y="-291668"/>
            <a:ext cx="9331566" cy="14890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lang="en-US" sz="6600" dirty="0">
                <a:solidFill>
                  <a:schemeClr val="bg1"/>
                </a:solidFill>
                <a:latin typeface="Gotham Medium"/>
              </a:rPr>
              <a:t>Los </a:t>
            </a:r>
            <a:r>
              <a:rPr lang="en-US" sz="6600" dirty="0" err="1">
                <a:solidFill>
                  <a:schemeClr val="bg1"/>
                </a:solidFill>
                <a:latin typeface="Gotham Medium"/>
              </a:rPr>
              <a:t>Tratados</a:t>
            </a:r>
            <a:r>
              <a:rPr lang="en-US" sz="6600" dirty="0">
                <a:solidFill>
                  <a:schemeClr val="bg1"/>
                </a:solidFill>
                <a:latin typeface="Gotham Medium"/>
              </a:rPr>
              <a:t> de Velasco</a:t>
            </a:r>
            <a:endParaRPr kumimoji="0" lang="en-US" sz="4800" b="0" i="0" u="none" strike="noStrike" kern="1200" cap="none" spc="0" normalizeH="0" baseline="0" noProof="0" dirty="0">
              <a:ln>
                <a:noFill/>
              </a:ln>
              <a:solidFill>
                <a:schemeClr val="bg2">
                  <a:lumMod val="25000"/>
                </a:schemeClr>
              </a:solidFill>
              <a:effectLst/>
              <a:uLnTx/>
              <a:uFillTx/>
              <a:latin typeface="Gotham Medium"/>
              <a:ea typeface="+mj-ea"/>
              <a:cs typeface="+mj-cs"/>
            </a:endParaRPr>
          </a:p>
        </p:txBody>
      </p:sp>
      <p:sp>
        <p:nvSpPr>
          <p:cNvPr id="3" name="TextBox 2">
            <a:extLst>
              <a:ext uri="{FF2B5EF4-FFF2-40B4-BE49-F238E27FC236}">
                <a16:creationId xmlns:a16="http://schemas.microsoft.com/office/drawing/2014/main" id="{71A1E384-D6F9-8EEE-333F-C81CB0B1FCBE}"/>
              </a:ext>
            </a:extLst>
          </p:cNvPr>
          <p:cNvSpPr txBox="1"/>
          <p:nvPr/>
        </p:nvSpPr>
        <p:spPr>
          <a:xfrm>
            <a:off x="0" y="1632855"/>
            <a:ext cx="7576457" cy="5270674"/>
          </a:xfrm>
          <a:prstGeom prst="rect">
            <a:avLst/>
          </a:prstGeom>
          <a:noFill/>
        </p:spPr>
        <p:txBody>
          <a:bodyPr wrap="square" rtlCol="0">
            <a:spAutoFit/>
          </a:bodyPr>
          <a:lstStyle/>
          <a:p>
            <a:pPr marL="457200" indent="-457200">
              <a:buFont typeface="Arial" panose="020B0604020202020204" pitchFamily="34" charset="0"/>
              <a:buChar char="•"/>
            </a:pPr>
            <a:r>
              <a:rPr lang="en-US" sz="4400" b="1" i="1" dirty="0">
                <a:solidFill>
                  <a:schemeClr val="bg2">
                    <a:lumMod val="50000"/>
                  </a:schemeClr>
                </a:solidFill>
                <a:latin typeface="Gotham book"/>
              </a:rPr>
              <a:t>Cuando</a:t>
            </a:r>
            <a:r>
              <a:rPr lang="en-US" sz="4400" dirty="0">
                <a:solidFill>
                  <a:schemeClr val="bg2">
                    <a:lumMod val="50000"/>
                  </a:schemeClr>
                </a:solidFill>
                <a:latin typeface="Gotham book"/>
              </a:rPr>
              <a:t>:</a:t>
            </a:r>
            <a:r>
              <a:rPr lang="en-US" sz="4400" dirty="0">
                <a:solidFill>
                  <a:srgbClr val="C00000"/>
                </a:solidFill>
                <a:latin typeface="Gotham book"/>
              </a:rPr>
              <a:t> May 14, 1836</a:t>
            </a:r>
          </a:p>
          <a:p>
            <a:endParaRPr lang="en-US" sz="1050" dirty="0">
              <a:latin typeface="Gotham book"/>
            </a:endParaRPr>
          </a:p>
          <a:p>
            <a:pPr marL="457200" indent="-457200">
              <a:buFont typeface="Arial" panose="020B0604020202020204" pitchFamily="34" charset="0"/>
              <a:buChar char="•"/>
            </a:pPr>
            <a:r>
              <a:rPr lang="en-US" sz="4400" b="1" i="1" dirty="0" err="1">
                <a:solidFill>
                  <a:schemeClr val="bg2">
                    <a:lumMod val="50000"/>
                  </a:schemeClr>
                </a:solidFill>
                <a:latin typeface="Gotham book"/>
              </a:rPr>
              <a:t>Qué</a:t>
            </a:r>
            <a:r>
              <a:rPr lang="en-US" sz="4400" b="1" i="1" dirty="0">
                <a:solidFill>
                  <a:schemeClr val="bg2">
                    <a:lumMod val="50000"/>
                  </a:schemeClr>
                </a:solidFill>
                <a:latin typeface="Gotham book"/>
              </a:rPr>
              <a:t>: </a:t>
            </a:r>
            <a:endParaRPr lang="en-US" sz="4400" b="1" i="1" dirty="0">
              <a:solidFill>
                <a:schemeClr val="accent5">
                  <a:lumMod val="75000"/>
                </a:schemeClr>
              </a:solidFill>
              <a:latin typeface="Gotham book"/>
            </a:endParaRPr>
          </a:p>
          <a:p>
            <a:pPr marL="914400" lvl="1" indent="-457200">
              <a:buFont typeface="Arial" panose="020B0604020202020204" pitchFamily="34" charset="0"/>
              <a:buChar char="•"/>
            </a:pPr>
            <a:r>
              <a:rPr lang="en-US" sz="3400" u="sng" dirty="0" err="1">
                <a:solidFill>
                  <a:srgbClr val="7030A0"/>
                </a:solidFill>
                <a:latin typeface="Gotham book"/>
              </a:rPr>
              <a:t>Tratado</a:t>
            </a:r>
            <a:r>
              <a:rPr lang="en-US" sz="3400" u="sng" dirty="0">
                <a:solidFill>
                  <a:srgbClr val="7030A0"/>
                </a:solidFill>
                <a:latin typeface="Gotham book"/>
              </a:rPr>
              <a:t> </a:t>
            </a:r>
            <a:r>
              <a:rPr lang="en-US" sz="3400" u="sng" dirty="0" err="1">
                <a:solidFill>
                  <a:srgbClr val="7030A0"/>
                </a:solidFill>
                <a:latin typeface="Gotham book"/>
              </a:rPr>
              <a:t>público</a:t>
            </a:r>
            <a:r>
              <a:rPr lang="en-US" sz="3400" dirty="0">
                <a:solidFill>
                  <a:srgbClr val="7030A0"/>
                </a:solidFill>
                <a:latin typeface="Gotham book"/>
              </a:rPr>
              <a:t>: </a:t>
            </a:r>
            <a:r>
              <a:rPr lang="es-ES" sz="3400" dirty="0">
                <a:solidFill>
                  <a:srgbClr val="7030A0"/>
                </a:solidFill>
                <a:latin typeface="Gotham book"/>
              </a:rPr>
              <a:t>Texas era independiente de México, y la frontera sur era el Río Grande</a:t>
            </a:r>
            <a:r>
              <a:rPr lang="en-US" sz="3400" dirty="0">
                <a:solidFill>
                  <a:srgbClr val="7030A0"/>
                </a:solidFill>
                <a:latin typeface="Gotham book"/>
              </a:rPr>
              <a:t>. </a:t>
            </a:r>
          </a:p>
          <a:p>
            <a:pPr marL="914400" lvl="1" indent="-457200">
              <a:buFont typeface="Arial" panose="020B0604020202020204" pitchFamily="34" charset="0"/>
              <a:buChar char="•"/>
            </a:pPr>
            <a:r>
              <a:rPr lang="en-US" sz="3400" u="sng" dirty="0" err="1">
                <a:solidFill>
                  <a:schemeClr val="accent6">
                    <a:lumMod val="75000"/>
                  </a:schemeClr>
                </a:solidFill>
                <a:latin typeface="Gotham book"/>
              </a:rPr>
              <a:t>Tratado</a:t>
            </a:r>
            <a:r>
              <a:rPr lang="en-US" sz="3400" u="sng" dirty="0">
                <a:solidFill>
                  <a:schemeClr val="accent6">
                    <a:lumMod val="75000"/>
                  </a:schemeClr>
                </a:solidFill>
                <a:latin typeface="Gotham book"/>
              </a:rPr>
              <a:t> privado</a:t>
            </a:r>
            <a:r>
              <a:rPr lang="en-US" sz="3400" dirty="0">
                <a:solidFill>
                  <a:schemeClr val="accent6">
                    <a:lumMod val="75000"/>
                  </a:schemeClr>
                </a:solidFill>
                <a:latin typeface="Gotham book"/>
              </a:rPr>
              <a:t>: </a:t>
            </a:r>
            <a:r>
              <a:rPr lang="es-ES" sz="3400" dirty="0">
                <a:solidFill>
                  <a:schemeClr val="accent6">
                    <a:lumMod val="75000"/>
                  </a:schemeClr>
                </a:solidFill>
                <a:latin typeface="Gotham book"/>
              </a:rPr>
              <a:t>Santa Anna prometió que México reconociera la independencia de Texas</a:t>
            </a:r>
            <a:r>
              <a:rPr lang="en-US" sz="3400" dirty="0">
                <a:solidFill>
                  <a:schemeClr val="accent6">
                    <a:lumMod val="75000"/>
                  </a:schemeClr>
                </a:solidFill>
                <a:latin typeface="Gotham book"/>
              </a:rPr>
              <a:t>.                                   </a:t>
            </a:r>
            <a:r>
              <a:rPr lang="en-US" sz="3400" i="1" dirty="0">
                <a:solidFill>
                  <a:schemeClr val="accent6">
                    <a:lumMod val="75000"/>
                  </a:schemeClr>
                </a:solidFill>
                <a:latin typeface="Gotham book"/>
              </a:rPr>
              <a:t>(No </a:t>
            </a:r>
            <a:r>
              <a:rPr lang="en-US" sz="3400" i="1" dirty="0" err="1">
                <a:solidFill>
                  <a:schemeClr val="accent6">
                    <a:lumMod val="75000"/>
                  </a:schemeClr>
                </a:solidFill>
                <a:latin typeface="Gotham book"/>
              </a:rPr>
              <a:t>cumplió</a:t>
            </a:r>
            <a:r>
              <a:rPr lang="en-US" sz="3400" i="1" dirty="0">
                <a:solidFill>
                  <a:schemeClr val="accent6">
                    <a:lumMod val="75000"/>
                  </a:schemeClr>
                </a:solidFill>
                <a:latin typeface="Gotham book"/>
              </a:rPr>
              <a:t> </a:t>
            </a:r>
            <a:r>
              <a:rPr lang="en-US" sz="3400" i="1" dirty="0" err="1">
                <a:solidFill>
                  <a:schemeClr val="accent6">
                    <a:lumMod val="75000"/>
                  </a:schemeClr>
                </a:solidFill>
                <a:latin typeface="Gotham book"/>
              </a:rPr>
              <a:t>su</a:t>
            </a:r>
            <a:r>
              <a:rPr lang="en-US" sz="3400" i="1" dirty="0">
                <a:solidFill>
                  <a:schemeClr val="accent6">
                    <a:lumMod val="75000"/>
                  </a:schemeClr>
                </a:solidFill>
                <a:latin typeface="Gotham book"/>
              </a:rPr>
              <a:t> </a:t>
            </a:r>
            <a:r>
              <a:rPr lang="en-US" sz="3400" i="1" dirty="0" err="1">
                <a:solidFill>
                  <a:schemeClr val="accent6">
                    <a:lumMod val="75000"/>
                  </a:schemeClr>
                </a:solidFill>
                <a:latin typeface="Gotham book"/>
              </a:rPr>
              <a:t>promesa</a:t>
            </a:r>
            <a:r>
              <a:rPr lang="en-US" sz="3400" i="1" dirty="0">
                <a:solidFill>
                  <a:schemeClr val="accent6">
                    <a:lumMod val="75000"/>
                  </a:schemeClr>
                </a:solidFill>
                <a:latin typeface="Gotham book"/>
              </a:rPr>
              <a:t>) </a:t>
            </a:r>
            <a:endParaRPr lang="en-US" sz="3400" i="1" dirty="0">
              <a:solidFill>
                <a:srgbClr val="7030A0"/>
              </a:solidFill>
              <a:latin typeface="Gotham book"/>
            </a:endParaRPr>
          </a:p>
        </p:txBody>
      </p:sp>
      <p:pic>
        <p:nvPicPr>
          <p:cNvPr id="4" name="Picture 3" descr="A photocopy of the Treaty of Velasco. The parchment paper is yellowed and the cursive writing is illegible">
            <a:extLst>
              <a:ext uri="{FF2B5EF4-FFF2-40B4-BE49-F238E27FC236}">
                <a16:creationId xmlns:a16="http://schemas.microsoft.com/office/drawing/2014/main" id="{ADCD8A05-F432-BD59-9AC3-ADA3E42C41AA}"/>
              </a:ext>
            </a:extLst>
          </p:cNvPr>
          <p:cNvPicPr>
            <a:picLocks noChangeAspect="1"/>
          </p:cNvPicPr>
          <p:nvPr/>
        </p:nvPicPr>
        <p:blipFill>
          <a:blip r:embed="rId4"/>
          <a:stretch>
            <a:fillRect/>
          </a:stretch>
        </p:blipFill>
        <p:spPr>
          <a:xfrm>
            <a:off x="7763977" y="1267780"/>
            <a:ext cx="3456732" cy="4322439"/>
          </a:xfrm>
          <a:prstGeom prst="rect">
            <a:avLst/>
          </a:prstGeom>
        </p:spPr>
      </p:pic>
      <p:sp>
        <p:nvSpPr>
          <p:cNvPr id="6" name="TextBox 5">
            <a:extLst>
              <a:ext uri="{FF2B5EF4-FFF2-40B4-BE49-F238E27FC236}">
                <a16:creationId xmlns:a16="http://schemas.microsoft.com/office/drawing/2014/main" id="{0E785009-E246-C4AC-4C91-4D1A1D4CFA42}"/>
              </a:ext>
            </a:extLst>
          </p:cNvPr>
          <p:cNvSpPr txBox="1"/>
          <p:nvPr/>
        </p:nvSpPr>
        <p:spPr>
          <a:xfrm>
            <a:off x="7271657" y="5590219"/>
            <a:ext cx="4441372" cy="769441"/>
          </a:xfrm>
          <a:prstGeom prst="rect">
            <a:avLst/>
          </a:prstGeom>
          <a:noFill/>
        </p:spPr>
        <p:txBody>
          <a:bodyPr wrap="square" rtlCol="0">
            <a:spAutoFit/>
          </a:bodyPr>
          <a:lstStyle/>
          <a:p>
            <a:pPr algn="ctr"/>
            <a:r>
              <a:rPr lang="es-ES" sz="2200" i="1" dirty="0">
                <a:latin typeface="Gotham book"/>
              </a:rPr>
              <a:t>El Tratado de Velasco
El portal a la historia de Texas</a:t>
            </a:r>
            <a:endParaRPr lang="en-US" sz="2200" i="1" dirty="0">
              <a:latin typeface="Gotham book"/>
            </a:endParaRPr>
          </a:p>
        </p:txBody>
      </p:sp>
    </p:spTree>
    <p:extLst>
      <p:ext uri="{BB962C8B-B14F-4D97-AF65-F5344CB8AC3E}">
        <p14:creationId xmlns:p14="http://schemas.microsoft.com/office/powerpoint/2010/main" val="2621311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4009F16-1F58-62F5-72FF-8E24426CB3E1}"/>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53A163D8-4970-8BC6-07EC-8ABC73CBD969}"/>
              </a:ext>
            </a:extLst>
          </p:cNvPr>
          <p:cNvSpPr txBox="1">
            <a:spLocks noGrp="1"/>
          </p:cNvSpPr>
          <p:nvPr>
            <p:ph type="title" idx="4294967295"/>
          </p:nvPr>
        </p:nvSpPr>
        <p:spPr>
          <a:xfrm>
            <a:off x="1685775" y="-39979"/>
            <a:ext cx="10285536" cy="1583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defRPr/>
            </a:pPr>
            <a:r>
              <a:rPr lang="en-US" sz="6600" dirty="0" err="1">
                <a:solidFill>
                  <a:srgbClr val="322E50"/>
                </a:solidFill>
                <a:latin typeface="Gotham Medium" pitchFamily="2" charset="0"/>
                <a:cs typeface="Gotham Medium" pitchFamily="2" charset="0"/>
              </a:rPr>
              <a:t>Billete</a:t>
            </a:r>
            <a:r>
              <a:rPr lang="en-US" sz="6600" dirty="0">
                <a:solidFill>
                  <a:srgbClr val="322E50"/>
                </a:solidFill>
                <a:latin typeface="Gotham Medium" pitchFamily="2" charset="0"/>
                <a:cs typeface="Gotham Medium" pitchFamily="2" charset="0"/>
              </a:rPr>
              <a:t> de </a:t>
            </a:r>
            <a:r>
              <a:rPr lang="en-US" sz="6600" dirty="0" err="1">
                <a:solidFill>
                  <a:srgbClr val="322E50"/>
                </a:solidFill>
                <a:latin typeface="Gotham Medium" pitchFamily="2" charset="0"/>
                <a:cs typeface="Gotham Medium" pitchFamily="2" charset="0"/>
              </a:rPr>
              <a:t>salida</a:t>
            </a:r>
            <a:br>
              <a:rPr kumimoji="0" lang="en-US" sz="6600" b="0" i="0" u="none" strike="noStrike" kern="1200" cap="none" spc="0" normalizeH="0" baseline="0" noProof="0" dirty="0">
                <a:ln>
                  <a:noFill/>
                </a:ln>
                <a:solidFill>
                  <a:srgbClr val="322E50"/>
                </a:solidFill>
                <a:effectLst/>
                <a:uLnTx/>
                <a:uFillTx/>
                <a:latin typeface="Gotham Medium" pitchFamily="2" charset="0"/>
                <a:ea typeface="+mj-ea"/>
                <a:cs typeface="Gotham Medium" pitchFamily="2" charset="0"/>
              </a:rPr>
            </a:br>
            <a:r>
              <a:rPr lang="es-ES" sz="3800" dirty="0">
                <a:latin typeface="Gotham Medium"/>
              </a:rPr>
              <a:t>Sigue las instrucciones para completar tu ticket de salida</a:t>
            </a:r>
            <a:endParaRPr kumimoji="0" lang="en-US" sz="3800" b="0" i="0" u="none" strike="noStrike" kern="1200" cap="none" spc="0" normalizeH="0" baseline="0" noProof="0" dirty="0">
              <a:ln>
                <a:noFill/>
              </a:ln>
              <a:solidFill>
                <a:schemeClr val="tx1"/>
              </a:solidFill>
              <a:effectLst/>
              <a:uLnTx/>
              <a:uFillTx/>
              <a:latin typeface="Gotham Medium"/>
              <a:ea typeface="+mj-ea"/>
              <a:cs typeface="+mj-cs"/>
            </a:endParaRPr>
          </a:p>
        </p:txBody>
      </p:sp>
      <p:sp>
        <p:nvSpPr>
          <p:cNvPr id="3" name="TextBox 2">
            <a:extLst>
              <a:ext uri="{FF2B5EF4-FFF2-40B4-BE49-F238E27FC236}">
                <a16:creationId xmlns:a16="http://schemas.microsoft.com/office/drawing/2014/main" id="{3249DA44-1CE8-B115-A398-F75364764D07}"/>
              </a:ext>
            </a:extLst>
          </p:cNvPr>
          <p:cNvSpPr txBox="1"/>
          <p:nvPr/>
        </p:nvSpPr>
        <p:spPr>
          <a:xfrm>
            <a:off x="3309256" y="1543463"/>
            <a:ext cx="4996543" cy="5170646"/>
          </a:xfrm>
          <a:prstGeom prst="rect">
            <a:avLst/>
          </a:prstGeom>
          <a:noFill/>
        </p:spPr>
        <p:txBody>
          <a:bodyPr wrap="square" rtlCol="0">
            <a:spAutoFit/>
          </a:bodyPr>
          <a:lstStyle/>
          <a:p>
            <a:pPr lvl="0">
              <a:defRPr/>
            </a:pPr>
            <a:r>
              <a:rPr lang="es-ES" sz="3000" dirty="0">
                <a:solidFill>
                  <a:srgbClr val="002060"/>
                </a:solidFill>
                <a:latin typeface="Gotham book"/>
              </a:rPr>
              <a:t>Elige un evento que hayamos aprendido hoy</a:t>
            </a:r>
            <a:r>
              <a:rPr kumimoji="0" lang="en-US" sz="3000" b="0" i="0" u="none" strike="noStrike" kern="1200" cap="none" spc="0" normalizeH="0" baseline="0" noProof="0" dirty="0">
                <a:ln>
                  <a:noFill/>
                </a:ln>
                <a:solidFill>
                  <a:srgbClr val="002060"/>
                </a:solidFill>
                <a:effectLst/>
                <a:uLnTx/>
                <a:uFillTx/>
                <a:latin typeface="Gotham book"/>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Gotham book"/>
              <a:ea typeface="+mn-ea"/>
              <a:cs typeface="+mn-cs"/>
            </a:endParaRPr>
          </a:p>
          <a:p>
            <a:pPr lvl="0">
              <a:defRPr/>
            </a:pPr>
            <a:r>
              <a:rPr lang="es-ES" sz="3000" dirty="0">
                <a:solidFill>
                  <a:srgbClr val="C00000"/>
                </a:solidFill>
                <a:latin typeface="Gotham book"/>
              </a:rPr>
              <a:t>Crea una afirmación de verdadero/falso para ese evento</a:t>
            </a:r>
            <a:r>
              <a:rPr kumimoji="0" lang="en-US" sz="3000" b="0" i="0" u="none" strike="noStrike" kern="1200" cap="none" spc="0" normalizeH="0" baseline="0" noProof="0" dirty="0">
                <a:ln>
                  <a:noFill/>
                </a:ln>
                <a:solidFill>
                  <a:srgbClr val="C00000"/>
                </a:solidFill>
                <a:effectLst/>
                <a:uLnTx/>
                <a:uFillTx/>
                <a:latin typeface="Gotham book"/>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C00000"/>
              </a:solidFill>
              <a:effectLst/>
              <a:uLnTx/>
              <a:uFillTx/>
              <a:latin typeface="Gotham book"/>
              <a:ea typeface="+mn-ea"/>
              <a:cs typeface="+mn-cs"/>
            </a:endParaRPr>
          </a:p>
          <a:p>
            <a:pPr lvl="0">
              <a:defRPr/>
            </a:pPr>
            <a:r>
              <a:rPr lang="es-ES" sz="3000" dirty="0">
                <a:solidFill>
                  <a:srgbClr val="00B050"/>
                </a:solidFill>
                <a:latin typeface="Gotham book"/>
              </a:rPr>
              <a:t>Explica por qué tu afirmación es verdadera o falsa</a:t>
            </a:r>
            <a:r>
              <a:rPr kumimoji="0" lang="en-US" sz="3000" b="0" i="0" u="none" strike="noStrike" kern="1200" cap="none" spc="0" normalizeH="0" baseline="0" noProof="0" dirty="0">
                <a:ln>
                  <a:noFill/>
                </a:ln>
                <a:solidFill>
                  <a:srgbClr val="00B050"/>
                </a:solidFill>
                <a:effectLst/>
                <a:uLnTx/>
                <a:uFillTx/>
                <a:latin typeface="Gotham book"/>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B050"/>
              </a:solidFill>
              <a:effectLst/>
              <a:uLnTx/>
              <a:uFillTx/>
              <a:latin typeface="Gotham book"/>
              <a:ea typeface="+mn-ea"/>
              <a:cs typeface="+mn-cs"/>
            </a:endParaRPr>
          </a:p>
          <a:p>
            <a:pPr lvl="0">
              <a:defRPr/>
            </a:pPr>
            <a:r>
              <a:rPr lang="en-US" sz="3000" dirty="0" err="1">
                <a:solidFill>
                  <a:srgbClr val="7030A0"/>
                </a:solidFill>
                <a:latin typeface="Gotham book"/>
              </a:rPr>
              <a:t>Comparte</a:t>
            </a:r>
            <a:r>
              <a:rPr lang="en-US" sz="3000" dirty="0">
                <a:solidFill>
                  <a:srgbClr val="7030A0"/>
                </a:solidFill>
                <a:latin typeface="Gotham book"/>
              </a:rPr>
              <a:t> con </a:t>
            </a:r>
            <a:r>
              <a:rPr lang="en-US" sz="3000" dirty="0" err="1">
                <a:solidFill>
                  <a:srgbClr val="7030A0"/>
                </a:solidFill>
                <a:latin typeface="Gotham book"/>
              </a:rPr>
              <a:t>una</a:t>
            </a:r>
            <a:r>
              <a:rPr lang="en-US" sz="3000" dirty="0">
                <a:solidFill>
                  <a:srgbClr val="7030A0"/>
                </a:solidFill>
                <a:latin typeface="Gotham book"/>
              </a:rPr>
              <a:t> pareja</a:t>
            </a:r>
            <a:r>
              <a:rPr kumimoji="0" lang="en-US" sz="3000" b="0" i="0" u="none" strike="noStrike" kern="1200" cap="none" spc="0" normalizeH="0" baseline="0" noProof="0" dirty="0">
                <a:ln>
                  <a:noFill/>
                </a:ln>
                <a:solidFill>
                  <a:srgbClr val="7030A0"/>
                </a:solidFill>
                <a:effectLst/>
                <a:uLnTx/>
                <a:uFillTx/>
                <a:latin typeface="Gotham book"/>
                <a:ea typeface="+mn-ea"/>
                <a:cs typeface="+mn-cs"/>
              </a:rPr>
              <a:t>.</a:t>
            </a:r>
          </a:p>
        </p:txBody>
      </p:sp>
      <p:pic>
        <p:nvPicPr>
          <p:cNvPr id="5" name="Graphic 4">
            <a:extLst>
              <a:ext uri="{FF2B5EF4-FFF2-40B4-BE49-F238E27FC236}">
                <a16:creationId xmlns:a16="http://schemas.microsoft.com/office/drawing/2014/main" id="{630DC2FA-09D8-364D-F9E5-895420BB446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30990" y="1660025"/>
            <a:ext cx="1071092" cy="1071092"/>
          </a:xfrm>
          <a:prstGeom prst="rect">
            <a:avLst/>
          </a:prstGeom>
        </p:spPr>
      </p:pic>
      <p:pic>
        <p:nvPicPr>
          <p:cNvPr id="6" name="Graphic 5">
            <a:extLst>
              <a:ext uri="{FF2B5EF4-FFF2-40B4-BE49-F238E27FC236}">
                <a16:creationId xmlns:a16="http://schemas.microsoft.com/office/drawing/2014/main" id="{EFC30128-5C52-DF13-F766-C3A6E3227CD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91979" y="4179466"/>
            <a:ext cx="925793" cy="925793"/>
          </a:xfrm>
          <a:prstGeom prst="rect">
            <a:avLst/>
          </a:prstGeom>
        </p:spPr>
      </p:pic>
      <p:pic>
        <p:nvPicPr>
          <p:cNvPr id="7" name="Graphic 6">
            <a:extLst>
              <a:ext uri="{FF2B5EF4-FFF2-40B4-BE49-F238E27FC236}">
                <a16:creationId xmlns:a16="http://schemas.microsoft.com/office/drawing/2014/main" id="{FD5109C2-75C7-8238-2173-7B989448E06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18526" y="5392829"/>
            <a:ext cx="842453" cy="842453"/>
          </a:xfrm>
          <a:prstGeom prst="rect">
            <a:avLst/>
          </a:prstGeom>
        </p:spPr>
      </p:pic>
      <p:pic>
        <p:nvPicPr>
          <p:cNvPr id="8" name="Graphic 7">
            <a:extLst>
              <a:ext uri="{FF2B5EF4-FFF2-40B4-BE49-F238E27FC236}">
                <a16:creationId xmlns:a16="http://schemas.microsoft.com/office/drawing/2014/main" id="{29798314-0288-F9B7-A0F4-F5E761E5975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76857" y="2966103"/>
            <a:ext cx="925793" cy="925793"/>
          </a:xfrm>
          <a:prstGeom prst="rect">
            <a:avLst/>
          </a:prstGeom>
        </p:spPr>
      </p:pic>
    </p:spTree>
    <p:extLst>
      <p:ext uri="{BB962C8B-B14F-4D97-AF65-F5344CB8AC3E}">
        <p14:creationId xmlns:p14="http://schemas.microsoft.com/office/powerpoint/2010/main" val="1661793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a:extLst>
            <a:ext uri="{FF2B5EF4-FFF2-40B4-BE49-F238E27FC236}">
              <a16:creationId xmlns:a16="http://schemas.microsoft.com/office/drawing/2014/main" id="{F7A3651F-50F9-4B3B-D6EE-609B585273F6}"/>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B83D74AB-926F-AA7E-7761-853560946303}"/>
              </a:ext>
            </a:extLst>
          </p:cNvPr>
          <p:cNvSpPr txBox="1">
            <a:spLocks noGrp="1"/>
          </p:cNvSpPr>
          <p:nvPr>
            <p:ph type="title" idx="4294967295"/>
          </p:nvPr>
        </p:nvSpPr>
        <p:spPr>
          <a:xfrm>
            <a:off x="1680707" y="133433"/>
            <a:ext cx="8405949" cy="13803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lang="en-US" sz="7300" dirty="0" err="1">
                <a:solidFill>
                  <a:schemeClr val="bg1"/>
                </a:solidFill>
                <a:latin typeface="Gotham Medium"/>
              </a:rPr>
              <a:t>Comparte</a:t>
            </a:r>
            <a:r>
              <a:rPr lang="en-US" sz="7300" dirty="0">
                <a:solidFill>
                  <a:schemeClr val="bg1"/>
                </a:solidFill>
                <a:latin typeface="Gotham Medium"/>
              </a:rPr>
              <a:t> con la </a:t>
            </a:r>
            <a:r>
              <a:rPr lang="en-US" sz="7300" dirty="0" err="1">
                <a:solidFill>
                  <a:schemeClr val="bg1"/>
                </a:solidFill>
                <a:latin typeface="Gotham Medium"/>
              </a:rPr>
              <a:t>clase</a:t>
            </a:r>
            <a:r>
              <a:rPr kumimoji="0" lang="en-US" sz="7300" b="0" i="0" u="none" strike="noStrike" kern="1200" cap="none" spc="0" normalizeH="0" baseline="0" noProof="0" dirty="0">
                <a:ln>
                  <a:noFill/>
                </a:ln>
                <a:solidFill>
                  <a:schemeClr val="bg2">
                    <a:lumMod val="25000"/>
                  </a:schemeClr>
                </a:solidFill>
                <a:effectLst/>
                <a:uLnTx/>
                <a:uFillTx/>
                <a:latin typeface="Gotham Medium"/>
                <a:ea typeface="+mj-ea"/>
                <a:cs typeface="+mj-cs"/>
              </a:rPr>
              <a:t>2</a:t>
            </a:r>
            <a:endParaRPr kumimoji="0" lang="en-US" sz="2800" b="0" i="0" u="none" strike="noStrike" kern="1200" cap="none" spc="0" normalizeH="0" baseline="0" noProof="0" dirty="0">
              <a:ln>
                <a:noFill/>
              </a:ln>
              <a:solidFill>
                <a:schemeClr val="bg2">
                  <a:lumMod val="25000"/>
                </a:schemeClr>
              </a:solidFill>
              <a:effectLst/>
              <a:uLnTx/>
              <a:uFillTx/>
              <a:latin typeface="Gotham Medium"/>
              <a:ea typeface="+mj-ea"/>
              <a:cs typeface="+mj-cs"/>
            </a:endParaRPr>
          </a:p>
        </p:txBody>
      </p:sp>
      <p:sp>
        <p:nvSpPr>
          <p:cNvPr id="3" name="Speech Bubble: Rectangle with Corners Rounded 2">
            <a:extLst>
              <a:ext uri="{FF2B5EF4-FFF2-40B4-BE49-F238E27FC236}">
                <a16:creationId xmlns:a16="http://schemas.microsoft.com/office/drawing/2014/main" id="{0C9829E3-78E7-8A3F-7C1F-F024A2769EE7}"/>
              </a:ext>
            </a:extLst>
          </p:cNvPr>
          <p:cNvSpPr/>
          <p:nvPr/>
        </p:nvSpPr>
        <p:spPr>
          <a:xfrm>
            <a:off x="3026497" y="1826063"/>
            <a:ext cx="8523513" cy="1798880"/>
          </a:xfrm>
          <a:prstGeom prst="wedgeRoundRectCallout">
            <a:avLst>
              <a:gd name="adj1" fmla="val -62918"/>
              <a:gd name="adj2" fmla="val 32415"/>
              <a:gd name="adj3" fmla="val 16667"/>
            </a:avLst>
          </a:prstGeom>
          <a:solidFill>
            <a:schemeClr val="bg1">
              <a:lumMod val="95000"/>
            </a:schemeClr>
          </a:solidFill>
          <a:ln w="38100">
            <a:solidFill>
              <a:srgbClr val="00206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lvl="0" indent="31750" algn="ctr">
              <a:lnSpc>
                <a:spcPct val="110000"/>
              </a:lnSpc>
              <a:spcAft>
                <a:spcPts val="600"/>
              </a:spcAft>
              <a:defRPr/>
            </a:pPr>
            <a:r>
              <a:rPr lang="es-ES" sz="3700" i="1" dirty="0">
                <a:solidFill>
                  <a:srgbClr val="E55D5D"/>
                </a:solidFill>
                <a:latin typeface="Gotham book"/>
                <a:ea typeface="Times New Roman" panose="02020603050405020304" pitchFamily="18" charset="0"/>
                <a:cs typeface="Times New Roman" panose="02020603050405020304" pitchFamily="18" charset="0"/>
              </a:rPr>
              <a:t>Lee tu Declaración Verdadera o Falsa a la clase. (Permite que la clase responda)</a:t>
            </a:r>
            <a:endParaRPr kumimoji="0" lang="en-US" sz="3700" b="0" i="1" u="none" strike="noStrike" kern="1200" cap="none" spc="0" normalizeH="0" baseline="0" noProof="0" dirty="0">
              <a:ln>
                <a:noFill/>
              </a:ln>
              <a:solidFill>
                <a:srgbClr val="E55D5D"/>
              </a:solidFill>
              <a:effectLst/>
              <a:uLnTx/>
              <a:uFillTx/>
              <a:latin typeface="Gotham book"/>
              <a:ea typeface="Times New Roman" panose="02020603050405020304" pitchFamily="18" charset="0"/>
              <a:cs typeface="Times New Roman" panose="02020603050405020304" pitchFamily="18" charset="0"/>
            </a:endParaRPr>
          </a:p>
        </p:txBody>
      </p:sp>
      <p:pic>
        <p:nvPicPr>
          <p:cNvPr id="4" name="Graphic 3">
            <a:extLst>
              <a:ext uri="{FF2B5EF4-FFF2-40B4-BE49-F238E27FC236}">
                <a16:creationId xmlns:a16="http://schemas.microsoft.com/office/drawing/2014/main" id="{A5BB8402-D8C2-E67D-C690-711A3B21C2C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0114" y="1747708"/>
            <a:ext cx="1310593" cy="1310593"/>
          </a:xfrm>
          <a:prstGeom prst="rect">
            <a:avLst/>
          </a:prstGeom>
        </p:spPr>
      </p:pic>
      <p:sp>
        <p:nvSpPr>
          <p:cNvPr id="7" name="Speech Bubble: Rectangle with Corners Rounded 6">
            <a:extLst>
              <a:ext uri="{FF2B5EF4-FFF2-40B4-BE49-F238E27FC236}">
                <a16:creationId xmlns:a16="http://schemas.microsoft.com/office/drawing/2014/main" id="{C946588B-5401-C195-0400-3BF63F114266}"/>
              </a:ext>
            </a:extLst>
          </p:cNvPr>
          <p:cNvSpPr/>
          <p:nvPr/>
        </p:nvSpPr>
        <p:spPr>
          <a:xfrm>
            <a:off x="3026497" y="4180987"/>
            <a:ext cx="8523513" cy="1677253"/>
          </a:xfrm>
          <a:prstGeom prst="wedgeRoundRectCallout">
            <a:avLst>
              <a:gd name="adj1" fmla="val -61641"/>
              <a:gd name="adj2" fmla="val 29819"/>
              <a:gd name="adj3" fmla="val 16667"/>
            </a:avLst>
          </a:prstGeom>
          <a:solidFill>
            <a:schemeClr val="bg1">
              <a:lumMod val="95000"/>
            </a:schemeClr>
          </a:solidFill>
          <a:ln w="38100">
            <a:solidFill>
              <a:srgbClr val="00206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lvl="0" indent="31750">
              <a:lnSpc>
                <a:spcPct val="110000"/>
              </a:lnSpc>
              <a:spcAft>
                <a:spcPts val="600"/>
              </a:spcAft>
              <a:defRPr/>
            </a:pPr>
            <a:r>
              <a:rPr lang="es-ES" sz="4000" dirty="0">
                <a:solidFill>
                  <a:srgbClr val="C00000"/>
                </a:solidFill>
                <a:latin typeface="Gotham book"/>
                <a:ea typeface="Times New Roman" panose="02020603050405020304" pitchFamily="18" charset="0"/>
                <a:cs typeface="Times New Roman" panose="02020603050405020304" pitchFamily="18" charset="0"/>
              </a:rPr>
              <a:t>Esta afirmación es </a:t>
            </a:r>
            <a:r>
              <a:rPr lang="es-ES" sz="4000" b="1" i="1" u="sng" dirty="0">
                <a:solidFill>
                  <a:srgbClr val="C00000"/>
                </a:solidFill>
                <a:latin typeface="Gotham book"/>
                <a:ea typeface="Times New Roman" panose="02020603050405020304" pitchFamily="18" charset="0"/>
                <a:cs typeface="Times New Roman" panose="02020603050405020304" pitchFamily="18" charset="0"/>
              </a:rPr>
              <a:t>cierta</a:t>
            </a:r>
            <a:r>
              <a:rPr lang="es-ES" sz="4000" dirty="0">
                <a:solidFill>
                  <a:srgbClr val="C00000"/>
                </a:solidFill>
                <a:latin typeface="Gotham book"/>
                <a:ea typeface="Times New Roman" panose="02020603050405020304" pitchFamily="18" charset="0"/>
                <a:cs typeface="Times New Roman" panose="02020603050405020304" pitchFamily="18" charset="0"/>
              </a:rPr>
              <a:t> / </a:t>
            </a:r>
            <a:r>
              <a:rPr lang="es-ES" sz="4000" b="1" i="1" u="sng" dirty="0">
                <a:solidFill>
                  <a:srgbClr val="C00000"/>
                </a:solidFill>
                <a:latin typeface="Gotham book"/>
                <a:ea typeface="Times New Roman" panose="02020603050405020304" pitchFamily="18" charset="0"/>
                <a:cs typeface="Times New Roman" panose="02020603050405020304" pitchFamily="18" charset="0"/>
              </a:rPr>
              <a:t>falsa</a:t>
            </a:r>
            <a:r>
              <a:rPr lang="es-ES" sz="4000" dirty="0">
                <a:solidFill>
                  <a:srgbClr val="C00000"/>
                </a:solidFill>
                <a:latin typeface="Gotham book"/>
                <a:ea typeface="Times New Roman" panose="02020603050405020304" pitchFamily="18" charset="0"/>
                <a:cs typeface="Times New Roman" panose="02020603050405020304" pitchFamily="18" charset="0"/>
              </a:rPr>
              <a:t> porque _______________</a:t>
            </a:r>
            <a:endParaRPr kumimoji="0" lang="en-US" sz="4000" b="0" i="0" u="none" strike="noStrike" kern="1200" cap="none" spc="0" normalizeH="0" baseline="0" noProof="0" dirty="0">
              <a:ln>
                <a:noFill/>
              </a:ln>
              <a:solidFill>
                <a:srgbClr val="C00000"/>
              </a:solidFill>
              <a:effectLst/>
              <a:uLnTx/>
              <a:uFillTx/>
              <a:latin typeface="Gotham book"/>
              <a:ea typeface="Times New Roman" panose="02020603050405020304" pitchFamily="18" charset="0"/>
              <a:cs typeface="Times New Roman" panose="02020603050405020304" pitchFamily="18" charset="0"/>
            </a:endParaRPr>
          </a:p>
        </p:txBody>
      </p:sp>
      <p:pic>
        <p:nvPicPr>
          <p:cNvPr id="8" name="Graphic 7">
            <a:extLst>
              <a:ext uri="{FF2B5EF4-FFF2-40B4-BE49-F238E27FC236}">
                <a16:creationId xmlns:a16="http://schemas.microsoft.com/office/drawing/2014/main" id="{6D28AACE-3BF4-077A-A22E-3F8C899B016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7838" y="4547647"/>
            <a:ext cx="1310593" cy="1310593"/>
          </a:xfrm>
          <a:prstGeom prst="rect">
            <a:avLst/>
          </a:prstGeom>
        </p:spPr>
      </p:pic>
    </p:spTree>
    <p:extLst>
      <p:ext uri="{BB962C8B-B14F-4D97-AF65-F5344CB8AC3E}">
        <p14:creationId xmlns:p14="http://schemas.microsoft.com/office/powerpoint/2010/main" val="1264488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a:extLst>
            <a:ext uri="{FF2B5EF4-FFF2-40B4-BE49-F238E27FC236}">
              <a16:creationId xmlns:a16="http://schemas.microsoft.com/office/drawing/2014/main" id="{E84FF13F-930D-E61A-A70E-836A0CE120AE}"/>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F818E05C-6332-3810-C7FF-C2E4B4612CF7}"/>
              </a:ext>
            </a:extLst>
          </p:cNvPr>
          <p:cNvSpPr txBox="1">
            <a:spLocks noGrp="1"/>
          </p:cNvSpPr>
          <p:nvPr>
            <p:ph type="title" idx="4294967295"/>
          </p:nvPr>
        </p:nvSpPr>
        <p:spPr>
          <a:xfrm>
            <a:off x="1680707" y="133433"/>
            <a:ext cx="8405949" cy="13803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lang="en-US" sz="7300" dirty="0" err="1">
                <a:solidFill>
                  <a:schemeClr val="bg1"/>
                </a:solidFill>
                <a:latin typeface="Gotham Medium"/>
              </a:rPr>
              <a:t>Comparte</a:t>
            </a:r>
            <a:r>
              <a:rPr lang="en-US" sz="7300" dirty="0">
                <a:solidFill>
                  <a:schemeClr val="bg1"/>
                </a:solidFill>
                <a:latin typeface="Gotham Medium"/>
              </a:rPr>
              <a:t> con la </a:t>
            </a:r>
            <a:r>
              <a:rPr lang="en-US" sz="7300" dirty="0" err="1">
                <a:solidFill>
                  <a:schemeClr val="bg1"/>
                </a:solidFill>
                <a:latin typeface="Gotham Medium"/>
              </a:rPr>
              <a:t>clase</a:t>
            </a:r>
            <a:endParaRPr kumimoji="0" lang="en-US" sz="2800" b="0" i="0" u="none" strike="noStrike" kern="1200" cap="none" spc="0" normalizeH="0" baseline="0" noProof="0" dirty="0">
              <a:ln>
                <a:noFill/>
              </a:ln>
              <a:solidFill>
                <a:schemeClr val="bg1"/>
              </a:solidFill>
              <a:effectLst/>
              <a:uLnTx/>
              <a:uFillTx/>
              <a:latin typeface="Gotham Medium"/>
              <a:ea typeface="+mj-ea"/>
              <a:cs typeface="+mj-cs"/>
            </a:endParaRPr>
          </a:p>
        </p:txBody>
      </p:sp>
      <p:sp>
        <p:nvSpPr>
          <p:cNvPr id="3" name="Speech Bubble: Rectangle with Corners Rounded 2">
            <a:extLst>
              <a:ext uri="{FF2B5EF4-FFF2-40B4-BE49-F238E27FC236}">
                <a16:creationId xmlns:a16="http://schemas.microsoft.com/office/drawing/2014/main" id="{20817380-77CE-5137-18BE-264D6832C4E4}"/>
              </a:ext>
            </a:extLst>
          </p:cNvPr>
          <p:cNvSpPr/>
          <p:nvPr/>
        </p:nvSpPr>
        <p:spPr>
          <a:xfrm>
            <a:off x="3026497" y="1826063"/>
            <a:ext cx="8523513" cy="1153884"/>
          </a:xfrm>
          <a:prstGeom prst="wedgeRoundRectCallout">
            <a:avLst>
              <a:gd name="adj1" fmla="val -62918"/>
              <a:gd name="adj2" fmla="val 32415"/>
              <a:gd name="adj3" fmla="val 16667"/>
            </a:avLst>
          </a:prstGeom>
          <a:solidFill>
            <a:schemeClr val="bg1">
              <a:lumMod val="95000"/>
            </a:schemeClr>
          </a:solidFill>
          <a:ln w="38100">
            <a:solidFill>
              <a:srgbClr val="00206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lvl="0" indent="31750">
              <a:lnSpc>
                <a:spcPct val="110000"/>
              </a:lnSpc>
              <a:spcAft>
                <a:spcPts val="600"/>
              </a:spcAft>
              <a:defRPr/>
            </a:pPr>
            <a:r>
              <a:rPr lang="en-US" sz="4400" dirty="0" err="1">
                <a:solidFill>
                  <a:srgbClr val="C00000"/>
                </a:solidFill>
                <a:latin typeface="Aptos" panose="020B0004020202020204" pitchFamily="34" charset="0"/>
                <a:ea typeface="Times New Roman" panose="02020603050405020304" pitchFamily="18" charset="0"/>
                <a:cs typeface="Times New Roman" panose="02020603050405020304" pitchFamily="18" charset="0"/>
              </a:rPr>
              <a:t>Elegí</a:t>
            </a:r>
            <a:r>
              <a:rPr lang="en-US" sz="4400" dirty="0">
                <a:solidFill>
                  <a:srgbClr val="C00000"/>
                </a:solidFill>
                <a:latin typeface="Aptos" panose="020B0004020202020204" pitchFamily="34" charset="0"/>
                <a:ea typeface="Times New Roman" panose="02020603050405020304" pitchFamily="18" charset="0"/>
                <a:cs typeface="Times New Roman" panose="02020603050405020304" pitchFamily="18" charset="0"/>
              </a:rPr>
              <a:t> _(</a:t>
            </a:r>
            <a:r>
              <a:rPr lang="en-US" sz="4400" dirty="0" err="1">
                <a:solidFill>
                  <a:srgbClr val="C00000"/>
                </a:solidFill>
                <a:latin typeface="Aptos" panose="020B0004020202020204" pitchFamily="34" charset="0"/>
                <a:ea typeface="Times New Roman" panose="02020603050405020304" pitchFamily="18" charset="0"/>
                <a:cs typeface="Times New Roman" panose="02020603050405020304" pitchFamily="18" charset="0"/>
              </a:rPr>
              <a:t>nombre</a:t>
            </a:r>
            <a:r>
              <a:rPr lang="en-US" sz="4400" dirty="0">
                <a:solidFill>
                  <a:srgbClr val="C00000"/>
                </a:solidFill>
                <a:latin typeface="Aptos" panose="020B0004020202020204" pitchFamily="34" charset="0"/>
                <a:ea typeface="Times New Roman" panose="02020603050405020304" pitchFamily="18" charset="0"/>
                <a:cs typeface="Times New Roman" panose="02020603050405020304" pitchFamily="18" charset="0"/>
              </a:rPr>
              <a:t> del </a:t>
            </a:r>
            <a:r>
              <a:rPr lang="en-US" sz="4400" dirty="0" err="1">
                <a:solidFill>
                  <a:srgbClr val="C00000"/>
                </a:solidFill>
                <a:latin typeface="Aptos" panose="020B0004020202020204" pitchFamily="34" charset="0"/>
                <a:ea typeface="Times New Roman" panose="02020603050405020304" pitchFamily="18" charset="0"/>
                <a:cs typeface="Times New Roman" panose="02020603050405020304" pitchFamily="18" charset="0"/>
              </a:rPr>
              <a:t>evento</a:t>
            </a:r>
            <a:r>
              <a:rPr lang="en-US" sz="4400" dirty="0">
                <a:solidFill>
                  <a:srgbClr val="C00000"/>
                </a:solidFill>
                <a:latin typeface="Aptos" panose="020B0004020202020204" pitchFamily="34" charset="0"/>
                <a:ea typeface="Times New Roman" panose="02020603050405020304" pitchFamily="18" charset="0"/>
                <a:cs typeface="Times New Roman" panose="02020603050405020304" pitchFamily="18" charset="0"/>
              </a:rPr>
              <a:t>)_</a:t>
            </a:r>
            <a:endParaRPr kumimoji="0" lang="en-US" sz="4400" b="0" i="0" u="none" strike="noStrike" kern="1200" cap="none" spc="0" normalizeH="0" baseline="0" noProof="0" dirty="0">
              <a:ln>
                <a:noFill/>
              </a:ln>
              <a:solidFill>
                <a:srgbClr val="C00000"/>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p:txBody>
      </p:sp>
      <p:pic>
        <p:nvPicPr>
          <p:cNvPr id="4" name="Graphic 3">
            <a:extLst>
              <a:ext uri="{FF2B5EF4-FFF2-40B4-BE49-F238E27FC236}">
                <a16:creationId xmlns:a16="http://schemas.microsoft.com/office/drawing/2014/main" id="{2BC4ACA1-D343-6981-47D6-2002B261B8E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0114" y="1747708"/>
            <a:ext cx="1310593" cy="1310593"/>
          </a:xfrm>
          <a:prstGeom prst="rect">
            <a:avLst/>
          </a:prstGeom>
        </p:spPr>
      </p:pic>
      <p:sp>
        <p:nvSpPr>
          <p:cNvPr id="5" name="Speech Bubble: Rectangle with Corners Rounded 4">
            <a:extLst>
              <a:ext uri="{FF2B5EF4-FFF2-40B4-BE49-F238E27FC236}">
                <a16:creationId xmlns:a16="http://schemas.microsoft.com/office/drawing/2014/main" id="{3A4BE1C2-50C0-1DB5-DED4-9A6E39887D39}"/>
              </a:ext>
            </a:extLst>
          </p:cNvPr>
          <p:cNvSpPr/>
          <p:nvPr/>
        </p:nvSpPr>
        <p:spPr>
          <a:xfrm>
            <a:off x="533668" y="3305307"/>
            <a:ext cx="8523513" cy="1153884"/>
          </a:xfrm>
          <a:prstGeom prst="wedgeRoundRectCallout">
            <a:avLst>
              <a:gd name="adj1" fmla="val 59815"/>
              <a:gd name="adj2" fmla="val 31472"/>
              <a:gd name="adj3" fmla="val 16667"/>
            </a:avLst>
          </a:prstGeom>
          <a:solidFill>
            <a:schemeClr val="bg1">
              <a:lumMod val="95000"/>
            </a:schemeClr>
          </a:solidFill>
          <a:ln w="38100">
            <a:solidFill>
              <a:srgbClr val="00206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lvl="0" indent="31750">
              <a:lnSpc>
                <a:spcPct val="110000"/>
              </a:lnSpc>
              <a:spcAft>
                <a:spcPts val="600"/>
              </a:spcAft>
              <a:defRPr/>
            </a:pPr>
            <a:r>
              <a:rPr lang="es-ES" sz="3600" dirty="0">
                <a:solidFill>
                  <a:srgbClr val="C00000"/>
                </a:solidFill>
                <a:latin typeface="Gotham book"/>
                <a:ea typeface="Times New Roman" panose="02020603050405020304" pitchFamily="18" charset="0"/>
                <a:cs typeface="Times New Roman" panose="02020603050405020304" pitchFamily="18" charset="0"/>
              </a:rPr>
              <a:t>Una de las causas de este suceso fue _______</a:t>
            </a:r>
            <a:endParaRPr kumimoji="0" lang="en-US" sz="3600" b="0" i="0" u="none" strike="noStrike" kern="1200" cap="none" spc="0" normalizeH="0" baseline="0" noProof="0" dirty="0">
              <a:ln>
                <a:noFill/>
              </a:ln>
              <a:solidFill>
                <a:srgbClr val="C00000"/>
              </a:solidFill>
              <a:effectLst/>
              <a:uLnTx/>
              <a:uFillTx/>
              <a:latin typeface="Gotham book"/>
              <a:ea typeface="Times New Roman" panose="02020603050405020304" pitchFamily="18" charset="0"/>
              <a:cs typeface="Times New Roman" panose="02020603050405020304" pitchFamily="18" charset="0"/>
            </a:endParaRPr>
          </a:p>
        </p:txBody>
      </p:sp>
      <p:pic>
        <p:nvPicPr>
          <p:cNvPr id="6" name="Graphic 5">
            <a:extLst>
              <a:ext uri="{FF2B5EF4-FFF2-40B4-BE49-F238E27FC236}">
                <a16:creationId xmlns:a16="http://schemas.microsoft.com/office/drawing/2014/main" id="{5966EA73-5D15-A02A-5273-6AF3165D876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27771" y="3305307"/>
            <a:ext cx="1310593" cy="1310593"/>
          </a:xfrm>
          <a:prstGeom prst="rect">
            <a:avLst/>
          </a:prstGeom>
        </p:spPr>
      </p:pic>
      <p:sp>
        <p:nvSpPr>
          <p:cNvPr id="7" name="Speech Bubble: Rectangle with Corners Rounded 6">
            <a:extLst>
              <a:ext uri="{FF2B5EF4-FFF2-40B4-BE49-F238E27FC236}">
                <a16:creationId xmlns:a16="http://schemas.microsoft.com/office/drawing/2014/main" id="{AE063417-5EF3-5CF8-C187-709CCB7505D1}"/>
              </a:ext>
            </a:extLst>
          </p:cNvPr>
          <p:cNvSpPr/>
          <p:nvPr/>
        </p:nvSpPr>
        <p:spPr>
          <a:xfrm>
            <a:off x="2714851" y="4941260"/>
            <a:ext cx="8523513" cy="1153884"/>
          </a:xfrm>
          <a:prstGeom prst="wedgeRoundRectCallout">
            <a:avLst>
              <a:gd name="adj1" fmla="val -59598"/>
              <a:gd name="adj2" fmla="val 32415"/>
              <a:gd name="adj3" fmla="val 16667"/>
            </a:avLst>
          </a:prstGeom>
          <a:solidFill>
            <a:schemeClr val="bg1">
              <a:lumMod val="95000"/>
            </a:schemeClr>
          </a:solidFill>
          <a:ln w="38100">
            <a:solidFill>
              <a:srgbClr val="002060"/>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lvl="0" indent="31750">
              <a:lnSpc>
                <a:spcPct val="110000"/>
              </a:lnSpc>
              <a:spcAft>
                <a:spcPts val="600"/>
              </a:spcAft>
              <a:defRPr/>
            </a:pPr>
            <a:r>
              <a:rPr lang="es-ES" sz="3600" dirty="0">
                <a:solidFill>
                  <a:srgbClr val="C00000"/>
                </a:solidFill>
                <a:latin typeface="Gotham book"/>
                <a:ea typeface="Times New Roman" panose="02020603050405020304" pitchFamily="18" charset="0"/>
                <a:cs typeface="Times New Roman" panose="02020603050405020304" pitchFamily="18" charset="0"/>
              </a:rPr>
              <a:t>Uno de los efectos de este evento fue _______</a:t>
            </a:r>
            <a:endParaRPr kumimoji="0" lang="en-US" sz="3600" b="0" i="0" u="none" strike="noStrike" kern="1200" cap="none" spc="0" normalizeH="0" baseline="0" noProof="0" dirty="0">
              <a:ln>
                <a:noFill/>
              </a:ln>
              <a:solidFill>
                <a:srgbClr val="C00000"/>
              </a:solidFill>
              <a:effectLst/>
              <a:uLnTx/>
              <a:uFillTx/>
              <a:latin typeface="Gotham book"/>
              <a:ea typeface="Times New Roman" panose="02020603050405020304" pitchFamily="18" charset="0"/>
              <a:cs typeface="Times New Roman" panose="02020603050405020304" pitchFamily="18" charset="0"/>
            </a:endParaRPr>
          </a:p>
        </p:txBody>
      </p:sp>
      <p:pic>
        <p:nvPicPr>
          <p:cNvPr id="8" name="Graphic 7">
            <a:extLst>
              <a:ext uri="{FF2B5EF4-FFF2-40B4-BE49-F238E27FC236}">
                <a16:creationId xmlns:a16="http://schemas.microsoft.com/office/drawing/2014/main" id="{4FCF6BFF-8ADE-1365-1B03-80200D71BF6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7200" y="4941260"/>
            <a:ext cx="1310593" cy="1310593"/>
          </a:xfrm>
          <a:prstGeom prst="rect">
            <a:avLst/>
          </a:prstGeom>
        </p:spPr>
      </p:pic>
    </p:spTree>
    <p:extLst>
      <p:ext uri="{BB962C8B-B14F-4D97-AF65-F5344CB8AC3E}">
        <p14:creationId xmlns:p14="http://schemas.microsoft.com/office/powerpoint/2010/main" val="2219854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D80D5C1-3D5E-4689-2EAF-05D7F1F0032D}"/>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0C417AD0-7956-B912-9233-D27AC389CD80}"/>
              </a:ext>
            </a:extLst>
          </p:cNvPr>
          <p:cNvSpPr txBox="1">
            <a:spLocks noGrp="1"/>
          </p:cNvSpPr>
          <p:nvPr>
            <p:ph type="title" idx="4294967295"/>
          </p:nvPr>
        </p:nvSpPr>
        <p:spPr>
          <a:xfrm>
            <a:off x="2125050" y="13062"/>
            <a:ext cx="8240486" cy="13803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lang="en-US" sz="8000" dirty="0" err="1">
                <a:solidFill>
                  <a:schemeClr val="bg1"/>
                </a:solidFill>
                <a:latin typeface="Gotham Medium"/>
              </a:rPr>
              <a:t>Pregunta</a:t>
            </a:r>
            <a:r>
              <a:rPr lang="en-US" sz="8000" dirty="0">
                <a:solidFill>
                  <a:schemeClr val="bg1"/>
                </a:solidFill>
                <a:latin typeface="Gotham Medium"/>
              </a:rPr>
              <a:t> </a:t>
            </a:r>
            <a:r>
              <a:rPr lang="en-US" sz="8000" dirty="0" err="1">
                <a:solidFill>
                  <a:schemeClr val="bg1"/>
                </a:solidFill>
                <a:latin typeface="Gotham Medium"/>
              </a:rPr>
              <a:t>esencial</a:t>
            </a:r>
            <a:endParaRPr kumimoji="0" lang="en-US" sz="8000" b="0" i="0" u="none" strike="noStrike" kern="1200" cap="none" spc="0" normalizeH="0" baseline="0" noProof="0" dirty="0">
              <a:ln>
                <a:noFill/>
              </a:ln>
              <a:solidFill>
                <a:schemeClr val="bg1"/>
              </a:solidFill>
              <a:effectLst/>
              <a:uLnTx/>
              <a:uFillTx/>
              <a:latin typeface="Gotham Medium"/>
              <a:ea typeface="+mj-ea"/>
              <a:cs typeface="+mj-cs"/>
            </a:endParaRPr>
          </a:p>
        </p:txBody>
      </p:sp>
      <p:sp>
        <p:nvSpPr>
          <p:cNvPr id="3" name="TextBox 2">
            <a:extLst>
              <a:ext uri="{FF2B5EF4-FFF2-40B4-BE49-F238E27FC236}">
                <a16:creationId xmlns:a16="http://schemas.microsoft.com/office/drawing/2014/main" id="{4B6F5512-4672-385A-C669-616A4468A7C5}"/>
              </a:ext>
            </a:extLst>
          </p:cNvPr>
          <p:cNvSpPr txBox="1"/>
          <p:nvPr/>
        </p:nvSpPr>
        <p:spPr>
          <a:xfrm>
            <a:off x="1103971" y="1828800"/>
            <a:ext cx="10363200" cy="2862322"/>
          </a:xfrm>
          <a:prstGeom prst="rect">
            <a:avLst/>
          </a:prstGeom>
          <a:noFill/>
        </p:spPr>
        <p:txBody>
          <a:bodyPr wrap="square" rtlCol="0">
            <a:spAutoFit/>
          </a:bodyPr>
          <a:lstStyle/>
          <a:p>
            <a:pPr lvl="0" algn="ctr">
              <a:defRPr/>
            </a:pPr>
            <a:r>
              <a:rPr lang="es-ES" sz="6000" dirty="0">
                <a:solidFill>
                  <a:srgbClr val="002060"/>
                </a:solidFill>
                <a:latin typeface="Calibri" panose="020F0502020204030204"/>
              </a:rPr>
              <a:t>Cuál es la información más significativa sobre los eventos clave de la Revolución de Texas?</a:t>
            </a:r>
            <a:endParaRPr kumimoji="0" lang="en-US" sz="6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692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E7B7098-2390-3DD5-30F9-BC8BD8F6F7F5}"/>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1C857AD5-9C22-00C1-59F8-40297C37F889}"/>
              </a:ext>
            </a:extLst>
          </p:cNvPr>
          <p:cNvSpPr txBox="1">
            <a:spLocks noGrp="1"/>
          </p:cNvSpPr>
          <p:nvPr>
            <p:ph type="title" idx="4294967295"/>
          </p:nvPr>
        </p:nvSpPr>
        <p:spPr>
          <a:xfrm>
            <a:off x="1864854" y="13061"/>
            <a:ext cx="8493035" cy="14904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lang="es-ES" sz="7400" dirty="0">
                <a:solidFill>
                  <a:schemeClr val="bg1"/>
                </a:solidFill>
                <a:latin typeface="Gotham Medium"/>
              </a:rPr>
              <a:t>En la lección de hoy...</a:t>
            </a:r>
            <a:endParaRPr kumimoji="0" lang="en-US" sz="7400" b="0" i="0" u="none" strike="noStrike" kern="1200" cap="none" spc="0" normalizeH="0" baseline="0" noProof="0" dirty="0">
              <a:ln>
                <a:noFill/>
              </a:ln>
              <a:solidFill>
                <a:schemeClr val="bg1"/>
              </a:solidFill>
              <a:effectLst/>
              <a:uLnTx/>
              <a:uFillTx/>
              <a:latin typeface="Gotham Medium"/>
              <a:ea typeface="+mj-ea"/>
              <a:cs typeface="+mj-cs"/>
            </a:endParaRPr>
          </a:p>
        </p:txBody>
      </p:sp>
      <p:sp>
        <p:nvSpPr>
          <p:cNvPr id="3" name="TextBox 2">
            <a:extLst>
              <a:ext uri="{FF2B5EF4-FFF2-40B4-BE49-F238E27FC236}">
                <a16:creationId xmlns:a16="http://schemas.microsoft.com/office/drawing/2014/main" id="{FE154717-6E1B-3150-9ACC-56DFB207DEE1}"/>
              </a:ext>
            </a:extLst>
          </p:cNvPr>
          <p:cNvSpPr txBox="1"/>
          <p:nvPr/>
        </p:nvSpPr>
        <p:spPr>
          <a:xfrm>
            <a:off x="1109016" y="1785257"/>
            <a:ext cx="10276115" cy="4401205"/>
          </a:xfrm>
          <a:prstGeom prst="rect">
            <a:avLst/>
          </a:prstGeom>
          <a:noFill/>
        </p:spPr>
        <p:txBody>
          <a:bodyPr wrap="square" rtlCol="0">
            <a:spAutoFit/>
          </a:bodyPr>
          <a:lstStyle/>
          <a:p>
            <a:pPr marL="742950" lvl="0" indent="-742950">
              <a:buFont typeface="+mj-lt"/>
              <a:buAutoNum type="arabicPeriod"/>
              <a:defRPr/>
            </a:pPr>
            <a:r>
              <a:rPr lang="es-ES" sz="4000" b="1" i="1" u="sng" dirty="0">
                <a:solidFill>
                  <a:srgbClr val="4472C4">
                    <a:lumMod val="50000"/>
                  </a:srgbClr>
                </a:solidFill>
                <a:latin typeface="Calibri" panose="020F0502020204030204"/>
              </a:rPr>
              <a:t>Examinaremos</a:t>
            </a:r>
            <a:r>
              <a:rPr lang="es-ES" sz="4000" dirty="0">
                <a:solidFill>
                  <a:srgbClr val="4472C4">
                    <a:lumMod val="50000"/>
                  </a:srgbClr>
                </a:solidFill>
                <a:latin typeface="Calibri" panose="020F0502020204030204"/>
              </a:rPr>
              <a:t> la información más significativa sobre los eventos clave de la Revolución de Texas</a:t>
            </a:r>
            <a:r>
              <a:rPr kumimoji="0" lang="en-US" sz="4000" strike="noStrike" kern="1200" cap="none" spc="0" normalizeH="0" baseline="0" noProof="0" dirty="0">
                <a:ln>
                  <a:noFill/>
                </a:ln>
                <a:solidFill>
                  <a:srgbClr val="4472C4">
                    <a:lumMod val="50000"/>
                  </a:srgbClr>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lvl="0" indent="-742950">
              <a:buFont typeface="+mj-lt"/>
              <a:buAutoNum type="arabicPeriod"/>
              <a:defRPr/>
            </a:pPr>
            <a:r>
              <a:rPr lang="es-ES" sz="4000" b="1" i="1" u="sng" dirty="0">
                <a:solidFill>
                  <a:srgbClr val="C00000"/>
                </a:solidFill>
                <a:latin typeface="Calibri" panose="020F0502020204030204"/>
              </a:rPr>
              <a:t>Tomaré</a:t>
            </a:r>
            <a:r>
              <a:rPr lang="es-ES" sz="4000" dirty="0">
                <a:solidFill>
                  <a:srgbClr val="C00000"/>
                </a:solidFill>
                <a:latin typeface="Calibri" panose="020F0502020204030204"/>
              </a:rPr>
              <a:t> notas sobre la fecha, ubicación, detalles y importancia de cada evento en mi hoja de trabajo usando un organizador gráfico</a:t>
            </a:r>
            <a:r>
              <a:rPr lang="en-US" sz="4000" dirty="0">
                <a:solidFill>
                  <a:srgbClr val="C00000"/>
                </a:solidFill>
                <a:latin typeface="Calibri" panose="020F0502020204030204"/>
              </a:rPr>
              <a:t>. </a:t>
            </a:r>
            <a:endParaRPr kumimoji="0" lang="en-US" sz="40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8437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036A3D3-7FDE-8FF7-994C-CF92D647B733}"/>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1CA8D580-001C-E76B-BB5A-E3317067C46B}"/>
              </a:ext>
            </a:extLst>
          </p:cNvPr>
          <p:cNvSpPr txBox="1">
            <a:spLocks noGrp="1"/>
          </p:cNvSpPr>
          <p:nvPr>
            <p:ph type="title" idx="4294967295"/>
          </p:nvPr>
        </p:nvSpPr>
        <p:spPr>
          <a:xfrm>
            <a:off x="1709324" y="-291667"/>
            <a:ext cx="9331566" cy="151086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lang="en-US" sz="6600" dirty="0">
                <a:solidFill>
                  <a:schemeClr val="bg1"/>
                </a:solidFill>
                <a:latin typeface="Gotham Medium"/>
              </a:rPr>
              <a:t>Batalla de Gonzales</a:t>
            </a:r>
            <a:endParaRPr kumimoji="0" lang="en-US" sz="4800" b="0" i="0" u="none" strike="noStrike" kern="1200" cap="none" spc="0" normalizeH="0" baseline="0" noProof="0" dirty="0">
              <a:ln>
                <a:noFill/>
              </a:ln>
              <a:solidFill>
                <a:schemeClr val="bg1"/>
              </a:solidFill>
              <a:effectLst/>
              <a:uLnTx/>
              <a:uFillTx/>
              <a:latin typeface="Gotham Medium"/>
              <a:ea typeface="+mj-ea"/>
              <a:cs typeface="+mj-cs"/>
            </a:endParaRPr>
          </a:p>
        </p:txBody>
      </p:sp>
      <p:sp>
        <p:nvSpPr>
          <p:cNvPr id="4" name="TextBox 3">
            <a:extLst>
              <a:ext uri="{FF2B5EF4-FFF2-40B4-BE49-F238E27FC236}">
                <a16:creationId xmlns:a16="http://schemas.microsoft.com/office/drawing/2014/main" id="{6978A49F-375B-2509-B733-7ABC1D75B6BB}"/>
              </a:ext>
            </a:extLst>
          </p:cNvPr>
          <p:cNvSpPr txBox="1"/>
          <p:nvPr/>
        </p:nvSpPr>
        <p:spPr>
          <a:xfrm>
            <a:off x="381001" y="1796143"/>
            <a:ext cx="6945086" cy="5078313"/>
          </a:xfrm>
          <a:prstGeom prst="rect">
            <a:avLst/>
          </a:prstGeom>
          <a:noFill/>
        </p:spPr>
        <p:txBody>
          <a:bodyPr wrap="square" rtlCol="0">
            <a:spAutoFit/>
          </a:bodyPr>
          <a:lstStyle/>
          <a:p>
            <a:pPr marL="457200" indent="-457200">
              <a:buFont typeface="Arial" panose="020B0604020202020204" pitchFamily="34" charset="0"/>
              <a:buChar char="•"/>
            </a:pPr>
            <a:r>
              <a:rPr lang="en-US" sz="4800" b="1" i="1" dirty="0">
                <a:solidFill>
                  <a:schemeClr val="bg2">
                    <a:lumMod val="50000"/>
                  </a:schemeClr>
                </a:solidFill>
                <a:latin typeface="Gotham book"/>
              </a:rPr>
              <a:t>Cuando</a:t>
            </a:r>
            <a:r>
              <a:rPr lang="en-US" sz="4800" dirty="0">
                <a:solidFill>
                  <a:schemeClr val="bg2">
                    <a:lumMod val="50000"/>
                  </a:schemeClr>
                </a:solidFill>
                <a:latin typeface="Gotham book"/>
              </a:rPr>
              <a:t>: </a:t>
            </a:r>
            <a:r>
              <a:rPr lang="es-ES" sz="4800" dirty="0">
                <a:solidFill>
                  <a:srgbClr val="C00000"/>
                </a:solidFill>
                <a:latin typeface="Gotham book"/>
              </a:rPr>
              <a:t>2 de octubre de 1835</a:t>
            </a:r>
            <a:endParaRPr lang="en-US" sz="4800" dirty="0">
              <a:solidFill>
                <a:srgbClr val="C00000"/>
              </a:solidFill>
              <a:latin typeface="Gotham book"/>
            </a:endParaRPr>
          </a:p>
          <a:p>
            <a:endParaRPr lang="en-US" sz="2000" dirty="0">
              <a:latin typeface="Gotham book"/>
            </a:endParaRPr>
          </a:p>
          <a:p>
            <a:pPr marL="457200" indent="-457200">
              <a:buFont typeface="Arial" panose="020B0604020202020204" pitchFamily="34" charset="0"/>
              <a:buChar char="•"/>
            </a:pPr>
            <a:r>
              <a:rPr lang="en-US" sz="4800" b="1" i="1" dirty="0" err="1">
                <a:solidFill>
                  <a:schemeClr val="bg2">
                    <a:lumMod val="50000"/>
                  </a:schemeClr>
                </a:solidFill>
                <a:latin typeface="Gotham book"/>
              </a:rPr>
              <a:t>Dónde</a:t>
            </a:r>
            <a:r>
              <a:rPr lang="en-US" sz="4800" dirty="0">
                <a:solidFill>
                  <a:schemeClr val="bg2">
                    <a:lumMod val="50000"/>
                  </a:schemeClr>
                </a:solidFill>
                <a:latin typeface="Gotham book"/>
              </a:rPr>
              <a:t>: </a:t>
            </a:r>
            <a:r>
              <a:rPr lang="en-US" sz="4800" dirty="0">
                <a:solidFill>
                  <a:srgbClr val="0070C0"/>
                </a:solidFill>
                <a:latin typeface="Gotham book"/>
              </a:rPr>
              <a:t>Gonzales </a:t>
            </a:r>
          </a:p>
          <a:p>
            <a:endParaRPr lang="en-US" sz="2000" dirty="0">
              <a:latin typeface="Gotham book"/>
            </a:endParaRPr>
          </a:p>
          <a:p>
            <a:pPr marL="457200" indent="-457200">
              <a:buFont typeface="Arial" panose="020B0604020202020204" pitchFamily="34" charset="0"/>
              <a:buChar char="•"/>
            </a:pPr>
            <a:r>
              <a:rPr lang="en-US" sz="4800" b="1" i="1" dirty="0" err="1">
                <a:solidFill>
                  <a:schemeClr val="bg2">
                    <a:lumMod val="50000"/>
                  </a:schemeClr>
                </a:solidFill>
                <a:latin typeface="Gotham book"/>
              </a:rPr>
              <a:t>Qué</a:t>
            </a:r>
            <a:r>
              <a:rPr lang="en-US" sz="4800" b="1" i="1" dirty="0">
                <a:solidFill>
                  <a:schemeClr val="bg2">
                    <a:lumMod val="50000"/>
                  </a:schemeClr>
                </a:solidFill>
                <a:latin typeface="Gotham book"/>
              </a:rPr>
              <a:t>: </a:t>
            </a:r>
            <a:r>
              <a:rPr lang="es-ES" sz="4800" dirty="0">
                <a:solidFill>
                  <a:schemeClr val="accent5">
                    <a:lumMod val="75000"/>
                  </a:schemeClr>
                </a:solidFill>
                <a:latin typeface="Gotham book"/>
              </a:rPr>
              <a:t>La primera batalla de la Revolución de Texas</a:t>
            </a:r>
            <a:endParaRPr lang="en-US" sz="4800" dirty="0">
              <a:solidFill>
                <a:schemeClr val="accent5">
                  <a:lumMod val="75000"/>
                </a:schemeClr>
              </a:solidFill>
              <a:latin typeface="Gotham book"/>
            </a:endParaRPr>
          </a:p>
          <a:p>
            <a:pPr marL="457200" indent="-457200">
              <a:buFont typeface="Arial" panose="020B0604020202020204" pitchFamily="34" charset="0"/>
              <a:buChar char="•"/>
            </a:pPr>
            <a:endParaRPr lang="en-US" sz="4400" dirty="0">
              <a:latin typeface="Gotham book"/>
            </a:endParaRPr>
          </a:p>
        </p:txBody>
      </p:sp>
      <p:pic>
        <p:nvPicPr>
          <p:cNvPr id="11" name="Picture 10" descr="A map of the borders of Coahuila y Tejas. The map is primarily focused on Texas, showing the locations of San Antonio, and approximately 75 miles east of San Antonio is Gonzales.&#10;">
            <a:extLst>
              <a:ext uri="{FF2B5EF4-FFF2-40B4-BE49-F238E27FC236}">
                <a16:creationId xmlns:a16="http://schemas.microsoft.com/office/drawing/2014/main" id="{0ADE1559-0384-80FB-2B9E-8D0E84C60173}"/>
              </a:ext>
            </a:extLst>
          </p:cNvPr>
          <p:cNvPicPr>
            <a:picLocks noChangeAspect="1"/>
          </p:cNvPicPr>
          <p:nvPr/>
        </p:nvPicPr>
        <p:blipFill>
          <a:blip r:embed="rId4"/>
          <a:srcRect l="677" b="1434"/>
          <a:stretch/>
        </p:blipFill>
        <p:spPr>
          <a:xfrm>
            <a:off x="7326087" y="1790717"/>
            <a:ext cx="4182888" cy="4490340"/>
          </a:xfrm>
          <a:prstGeom prst="rect">
            <a:avLst/>
          </a:prstGeom>
          <a:effectLst>
            <a:outerShdw blurRad="50800" dist="50800" dir="7920000" algn="ctr" rotWithShape="0">
              <a:srgbClr val="000000">
                <a:alpha val="43137"/>
              </a:srgbClr>
            </a:outerShdw>
          </a:effectLst>
        </p:spPr>
      </p:pic>
    </p:spTree>
    <p:extLst>
      <p:ext uri="{BB962C8B-B14F-4D97-AF65-F5344CB8AC3E}">
        <p14:creationId xmlns:p14="http://schemas.microsoft.com/office/powerpoint/2010/main" val="1693071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0CC4750-C283-A8E7-E4BA-C926362B2F7C}"/>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26C13508-781D-2FAF-E6D4-A8899C39C170}"/>
              </a:ext>
            </a:extLst>
          </p:cNvPr>
          <p:cNvSpPr txBox="1">
            <a:spLocks noGrp="1"/>
          </p:cNvSpPr>
          <p:nvPr>
            <p:ph type="title" idx="4294967295"/>
          </p:nvPr>
        </p:nvSpPr>
        <p:spPr>
          <a:xfrm>
            <a:off x="1709324" y="-291668"/>
            <a:ext cx="9331566" cy="15652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lang="en-US" sz="6600" dirty="0">
                <a:solidFill>
                  <a:schemeClr val="bg1"/>
                </a:solidFill>
                <a:latin typeface="Gotham Medium"/>
              </a:rPr>
              <a:t>Batalla de Gonzales </a:t>
            </a:r>
            <a:endParaRPr kumimoji="0" lang="en-US" sz="4800" b="0" i="0" u="none" strike="noStrike" kern="1200" cap="none" spc="0" normalizeH="0" baseline="0" noProof="0" dirty="0">
              <a:ln>
                <a:noFill/>
              </a:ln>
              <a:solidFill>
                <a:schemeClr val="bg2">
                  <a:lumMod val="25000"/>
                </a:schemeClr>
              </a:solidFill>
              <a:effectLst/>
              <a:uLnTx/>
              <a:uFillTx/>
              <a:latin typeface="Gotham Medium"/>
              <a:ea typeface="+mj-ea"/>
              <a:cs typeface="+mj-cs"/>
            </a:endParaRPr>
          </a:p>
        </p:txBody>
      </p:sp>
      <p:sp>
        <p:nvSpPr>
          <p:cNvPr id="4" name="TextBox 3">
            <a:extLst>
              <a:ext uri="{FF2B5EF4-FFF2-40B4-BE49-F238E27FC236}">
                <a16:creationId xmlns:a16="http://schemas.microsoft.com/office/drawing/2014/main" id="{058B6135-BC71-CB79-25D8-B95B536D47DB}"/>
              </a:ext>
            </a:extLst>
          </p:cNvPr>
          <p:cNvSpPr txBox="1"/>
          <p:nvPr/>
        </p:nvSpPr>
        <p:spPr>
          <a:xfrm>
            <a:off x="217716" y="1643743"/>
            <a:ext cx="5878284" cy="5940088"/>
          </a:xfrm>
          <a:prstGeom prst="rect">
            <a:avLst/>
          </a:prstGeom>
          <a:noFill/>
        </p:spPr>
        <p:txBody>
          <a:bodyPr wrap="square" rtlCol="0">
            <a:spAutoFit/>
          </a:bodyPr>
          <a:lstStyle/>
          <a:p>
            <a:pPr marL="457200" indent="-457200">
              <a:buFont typeface="Arial" panose="020B0604020202020204" pitchFamily="34" charset="0"/>
              <a:buChar char="•"/>
            </a:pPr>
            <a:r>
              <a:rPr lang="en-US" sz="4200" b="1" i="1" dirty="0">
                <a:solidFill>
                  <a:schemeClr val="bg2">
                    <a:lumMod val="50000"/>
                  </a:schemeClr>
                </a:solidFill>
                <a:latin typeface="Gotham book"/>
              </a:rPr>
              <a:t>Por </a:t>
            </a:r>
            <a:r>
              <a:rPr lang="en-US" sz="4200" b="1" i="1" dirty="0" err="1">
                <a:solidFill>
                  <a:schemeClr val="bg2">
                    <a:lumMod val="50000"/>
                  </a:schemeClr>
                </a:solidFill>
                <a:latin typeface="Gotham book"/>
              </a:rPr>
              <a:t>qué</a:t>
            </a:r>
            <a:r>
              <a:rPr lang="en-US" sz="4200" b="1" i="1" dirty="0">
                <a:solidFill>
                  <a:schemeClr val="bg2">
                    <a:lumMod val="50000"/>
                  </a:schemeClr>
                </a:solidFill>
                <a:latin typeface="Gotham book"/>
              </a:rPr>
              <a:t>: </a:t>
            </a:r>
            <a:r>
              <a:rPr lang="es-ES" sz="4200" dirty="0">
                <a:solidFill>
                  <a:srgbClr val="C00000"/>
                </a:solidFill>
                <a:latin typeface="Gotham book"/>
              </a:rPr>
              <a:t>Se ordenó al ejército mexicano recuperar un cañón que México había prestado al pueblo años atrás</a:t>
            </a:r>
            <a:r>
              <a:rPr lang="en-US" sz="4200" dirty="0">
                <a:solidFill>
                  <a:srgbClr val="C00000"/>
                </a:solidFill>
                <a:latin typeface="Gotham book"/>
              </a:rPr>
              <a:t>. </a:t>
            </a:r>
            <a:r>
              <a:rPr lang="es-ES" sz="4200" dirty="0">
                <a:solidFill>
                  <a:srgbClr val="7030A0"/>
                </a:solidFill>
                <a:latin typeface="Gotham book"/>
              </a:rPr>
              <a:t>La gente se negó a devolver el cañón y estalló una pelea.</a:t>
            </a:r>
            <a:endParaRPr lang="en-US" sz="4400" dirty="0">
              <a:latin typeface="Gotham book"/>
            </a:endParaRPr>
          </a:p>
          <a:p>
            <a:pPr marL="457200" indent="-457200">
              <a:buFont typeface="Arial" panose="020B0604020202020204" pitchFamily="34" charset="0"/>
              <a:buChar char="•"/>
            </a:pPr>
            <a:endParaRPr lang="en-US" sz="4400" dirty="0">
              <a:latin typeface="Gotham book"/>
            </a:endParaRPr>
          </a:p>
        </p:txBody>
      </p:sp>
      <p:pic>
        <p:nvPicPr>
          <p:cNvPr id="5" name="Picture 4" descr="A photograph of the &quot;Come and Take it&quot; flag from the Battle of Gonzales. The flag is a white piece of fabric with a star above a drawing of a cannon. Under the cannon are the words &quot;Come and Take it&quot; ">
            <a:extLst>
              <a:ext uri="{FF2B5EF4-FFF2-40B4-BE49-F238E27FC236}">
                <a16:creationId xmlns:a16="http://schemas.microsoft.com/office/drawing/2014/main" id="{88425AFC-E502-AF7A-4C5A-536D783811A3}"/>
              </a:ext>
            </a:extLst>
          </p:cNvPr>
          <p:cNvPicPr>
            <a:picLocks noChangeAspect="1"/>
          </p:cNvPicPr>
          <p:nvPr/>
        </p:nvPicPr>
        <p:blipFill>
          <a:blip r:embed="rId4"/>
          <a:stretch>
            <a:fillRect/>
          </a:stretch>
        </p:blipFill>
        <p:spPr>
          <a:xfrm>
            <a:off x="6226629" y="1658478"/>
            <a:ext cx="5584370" cy="3686025"/>
          </a:xfrm>
          <a:prstGeom prst="rect">
            <a:avLst/>
          </a:prstGeom>
          <a:effectLst>
            <a:outerShdw blurRad="50800" dist="50800" dir="7920000" algn="ctr" rotWithShape="0">
              <a:srgbClr val="000000">
                <a:alpha val="43137"/>
              </a:srgbClr>
            </a:outerShdw>
          </a:effectLst>
        </p:spPr>
      </p:pic>
      <p:sp>
        <p:nvSpPr>
          <p:cNvPr id="6" name="TextBox 5">
            <a:extLst>
              <a:ext uri="{FF2B5EF4-FFF2-40B4-BE49-F238E27FC236}">
                <a16:creationId xmlns:a16="http://schemas.microsoft.com/office/drawing/2014/main" id="{5DE7541D-C4A6-B17F-A6FB-DF2A5A0D975D}"/>
              </a:ext>
            </a:extLst>
          </p:cNvPr>
          <p:cNvSpPr txBox="1"/>
          <p:nvPr/>
        </p:nvSpPr>
        <p:spPr>
          <a:xfrm>
            <a:off x="6553199" y="5344503"/>
            <a:ext cx="4735287" cy="1107996"/>
          </a:xfrm>
          <a:prstGeom prst="rect">
            <a:avLst/>
          </a:prstGeom>
          <a:noFill/>
        </p:spPr>
        <p:txBody>
          <a:bodyPr wrap="square" rtlCol="0">
            <a:spAutoFit/>
          </a:bodyPr>
          <a:lstStyle/>
          <a:p>
            <a:pPr algn="ctr"/>
            <a:r>
              <a:rPr lang="es-ES" sz="2200" i="1" dirty="0">
                <a:latin typeface="Gotham book"/>
              </a:rPr>
              <a:t>La milicia de Gonzales izó esta bandera en la Batalla de Gonzales. 
La Comisión Histórica de Texas</a:t>
            </a:r>
            <a:endParaRPr lang="en-US" sz="2200" i="1" dirty="0">
              <a:latin typeface="Gotham book"/>
            </a:endParaRPr>
          </a:p>
        </p:txBody>
      </p:sp>
    </p:spTree>
    <p:extLst>
      <p:ext uri="{BB962C8B-B14F-4D97-AF65-F5344CB8AC3E}">
        <p14:creationId xmlns:p14="http://schemas.microsoft.com/office/powerpoint/2010/main" val="341632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3A9FD47-71B4-6F14-5D72-CCA1B9BA9358}"/>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68F5E833-F51A-F744-5DA2-D8D511279C8E}"/>
              </a:ext>
            </a:extLst>
          </p:cNvPr>
          <p:cNvSpPr txBox="1">
            <a:spLocks noGrp="1"/>
          </p:cNvSpPr>
          <p:nvPr>
            <p:ph type="title" idx="4294967295"/>
          </p:nvPr>
        </p:nvSpPr>
        <p:spPr>
          <a:xfrm>
            <a:off x="1709324" y="-291668"/>
            <a:ext cx="9331566" cy="14890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lang="en-US" sz="6600" dirty="0">
                <a:solidFill>
                  <a:schemeClr val="bg1"/>
                </a:solidFill>
                <a:latin typeface="Gotham Medium"/>
              </a:rPr>
              <a:t>Batalla de Gonzales</a:t>
            </a:r>
            <a:r>
              <a:rPr lang="en-US" sz="6600" dirty="0">
                <a:solidFill>
                  <a:schemeClr val="bg2">
                    <a:lumMod val="25000"/>
                  </a:schemeClr>
                </a:solidFill>
                <a:latin typeface="Gotham Medium"/>
              </a:rPr>
              <a:t>3</a:t>
            </a:r>
            <a:endParaRPr kumimoji="0" lang="en-US" sz="4800" b="0" i="0" u="none" strike="noStrike" kern="1200" cap="none" spc="0" normalizeH="0" baseline="0" noProof="0" dirty="0">
              <a:ln>
                <a:noFill/>
              </a:ln>
              <a:solidFill>
                <a:schemeClr val="bg2">
                  <a:lumMod val="25000"/>
                </a:schemeClr>
              </a:solidFill>
              <a:effectLst/>
              <a:uLnTx/>
              <a:uFillTx/>
              <a:latin typeface="Gotham Medium"/>
              <a:ea typeface="+mj-ea"/>
              <a:cs typeface="+mj-cs"/>
            </a:endParaRPr>
          </a:p>
        </p:txBody>
      </p:sp>
      <p:sp>
        <p:nvSpPr>
          <p:cNvPr id="4" name="TextBox 3">
            <a:extLst>
              <a:ext uri="{FF2B5EF4-FFF2-40B4-BE49-F238E27FC236}">
                <a16:creationId xmlns:a16="http://schemas.microsoft.com/office/drawing/2014/main" id="{D38F6017-F2BC-4BC0-ED14-F143A7E5984B}"/>
              </a:ext>
            </a:extLst>
          </p:cNvPr>
          <p:cNvSpPr txBox="1"/>
          <p:nvPr/>
        </p:nvSpPr>
        <p:spPr>
          <a:xfrm>
            <a:off x="217716" y="1643743"/>
            <a:ext cx="5290455" cy="5693866"/>
          </a:xfrm>
          <a:prstGeom prst="rect">
            <a:avLst/>
          </a:prstGeom>
          <a:noFill/>
        </p:spPr>
        <p:txBody>
          <a:bodyPr wrap="square" rtlCol="0">
            <a:spAutoFit/>
          </a:bodyPr>
          <a:lstStyle/>
          <a:p>
            <a:pPr marL="457200" indent="-457200">
              <a:buFont typeface="Arial" panose="020B0604020202020204" pitchFamily="34" charset="0"/>
              <a:buChar char="•"/>
            </a:pPr>
            <a:r>
              <a:rPr lang="en-US" sz="4000" b="1" i="1" dirty="0" err="1">
                <a:solidFill>
                  <a:schemeClr val="bg2">
                    <a:lumMod val="50000"/>
                  </a:schemeClr>
                </a:solidFill>
                <a:latin typeface="Gotham book"/>
              </a:rPr>
              <a:t>Resultado</a:t>
            </a:r>
            <a:r>
              <a:rPr lang="en-US" sz="4000" b="1" i="1" dirty="0">
                <a:solidFill>
                  <a:schemeClr val="bg2">
                    <a:lumMod val="50000"/>
                  </a:schemeClr>
                </a:solidFill>
                <a:latin typeface="Gotham book"/>
              </a:rPr>
              <a:t>: </a:t>
            </a:r>
            <a:r>
              <a:rPr lang="es-ES" sz="4000" dirty="0">
                <a:solidFill>
                  <a:srgbClr val="C00000"/>
                </a:solidFill>
                <a:latin typeface="Gotham book"/>
              </a:rPr>
              <a:t>El ejército mexicano, en inferioridad numérica, se vio obligado a retirarse de Gonzales</a:t>
            </a:r>
            <a:r>
              <a:rPr lang="en-US" sz="4000" dirty="0">
                <a:solidFill>
                  <a:srgbClr val="C00000"/>
                </a:solidFill>
                <a:latin typeface="Gotham book"/>
              </a:rPr>
              <a:t>.</a:t>
            </a:r>
          </a:p>
          <a:p>
            <a:pPr marL="457200" indent="-457200">
              <a:buFont typeface="Arial" panose="020B0604020202020204" pitchFamily="34" charset="0"/>
              <a:buChar char="•"/>
            </a:pPr>
            <a:r>
              <a:rPr lang="en-US" sz="4000" b="1" i="1" dirty="0" err="1">
                <a:solidFill>
                  <a:schemeClr val="bg2">
                    <a:lumMod val="50000"/>
                  </a:schemeClr>
                </a:solidFill>
                <a:latin typeface="Gotham book"/>
              </a:rPr>
              <a:t>Importancia</a:t>
            </a:r>
            <a:r>
              <a:rPr lang="en-US" sz="4000" b="1" i="1" dirty="0">
                <a:solidFill>
                  <a:schemeClr val="bg2">
                    <a:lumMod val="50000"/>
                  </a:schemeClr>
                </a:solidFill>
                <a:latin typeface="Gotham book"/>
              </a:rPr>
              <a:t>: </a:t>
            </a:r>
            <a:r>
              <a:rPr lang="es-ES" sz="4000" dirty="0">
                <a:solidFill>
                  <a:srgbClr val="0070C0"/>
                </a:solidFill>
                <a:latin typeface="Gotham book"/>
              </a:rPr>
              <a:t>Esta batalla inició la Revolución de Texas</a:t>
            </a:r>
            <a:endParaRPr lang="en-US" sz="4000" dirty="0">
              <a:latin typeface="Gotham book"/>
            </a:endParaRPr>
          </a:p>
          <a:p>
            <a:pPr marL="457200" indent="-457200">
              <a:buFont typeface="Arial" panose="020B0604020202020204" pitchFamily="34" charset="0"/>
              <a:buChar char="•"/>
            </a:pPr>
            <a:endParaRPr lang="en-US" sz="4400" dirty="0">
              <a:latin typeface="Gotham book"/>
            </a:endParaRPr>
          </a:p>
        </p:txBody>
      </p:sp>
      <p:pic>
        <p:nvPicPr>
          <p:cNvPr id="7" name="Picture 6" descr="A painting depicting the Texian militia gathering for the Battle of Gonzales. There are several dozen men in civilian clothing holding rifles. The cannon is in the front with the large &quot;Come and take it&quot; flag being flown behind.">
            <a:extLst>
              <a:ext uri="{FF2B5EF4-FFF2-40B4-BE49-F238E27FC236}">
                <a16:creationId xmlns:a16="http://schemas.microsoft.com/office/drawing/2014/main" id="{2E7B4708-740D-2D39-5B3C-4D2ACF198FB4}"/>
              </a:ext>
            </a:extLst>
          </p:cNvPr>
          <p:cNvPicPr>
            <a:picLocks noChangeAspect="1"/>
          </p:cNvPicPr>
          <p:nvPr/>
        </p:nvPicPr>
        <p:blipFill>
          <a:blip r:embed="rId4"/>
          <a:stretch>
            <a:fillRect/>
          </a:stretch>
        </p:blipFill>
        <p:spPr>
          <a:xfrm>
            <a:off x="5429513" y="1643743"/>
            <a:ext cx="5858974" cy="3940137"/>
          </a:xfrm>
          <a:prstGeom prst="rect">
            <a:avLst/>
          </a:prstGeom>
          <a:effectLst>
            <a:outerShdw blurRad="50800" dist="50800" dir="7920000" algn="ctr" rotWithShape="0">
              <a:srgbClr val="000000">
                <a:alpha val="43137"/>
              </a:srgbClr>
            </a:outerShdw>
          </a:effectLst>
        </p:spPr>
      </p:pic>
      <p:sp>
        <p:nvSpPr>
          <p:cNvPr id="8" name="TextBox 7">
            <a:extLst>
              <a:ext uri="{FF2B5EF4-FFF2-40B4-BE49-F238E27FC236}">
                <a16:creationId xmlns:a16="http://schemas.microsoft.com/office/drawing/2014/main" id="{126AC7D5-4367-5911-D628-160CFA2139B6}"/>
              </a:ext>
            </a:extLst>
          </p:cNvPr>
          <p:cNvSpPr txBox="1"/>
          <p:nvPr/>
        </p:nvSpPr>
        <p:spPr>
          <a:xfrm>
            <a:off x="5257801" y="5583880"/>
            <a:ext cx="6030686" cy="769441"/>
          </a:xfrm>
          <a:prstGeom prst="rect">
            <a:avLst/>
          </a:prstGeom>
          <a:noFill/>
        </p:spPr>
        <p:txBody>
          <a:bodyPr wrap="square" rtlCol="0">
            <a:spAutoFit/>
          </a:bodyPr>
          <a:lstStyle/>
          <a:p>
            <a:pPr algn="ctr"/>
            <a:r>
              <a:rPr lang="es-ES" sz="2200" i="1" dirty="0">
                <a:latin typeface="Gotham book"/>
              </a:rPr>
              <a:t>La batalla de Gonzales
La Comisión Histórica de Texas</a:t>
            </a:r>
            <a:endParaRPr lang="en-US" sz="2200" i="1" dirty="0">
              <a:latin typeface="Gotham book"/>
            </a:endParaRPr>
          </a:p>
        </p:txBody>
      </p:sp>
    </p:spTree>
    <p:extLst>
      <p:ext uri="{BB962C8B-B14F-4D97-AF65-F5344CB8AC3E}">
        <p14:creationId xmlns:p14="http://schemas.microsoft.com/office/powerpoint/2010/main" val="2202315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7F332B4-CF4E-2B26-20D8-743048A2FB96}"/>
            </a:ext>
          </a:extLst>
        </p:cNvPr>
        <p:cNvGrpSpPr/>
        <p:nvPr/>
      </p:nvGrpSpPr>
      <p:grpSpPr>
        <a:xfrm>
          <a:off x="0" y="0"/>
          <a:ext cx="0" cy="0"/>
          <a:chOff x="0" y="0"/>
          <a:chExt cx="0" cy="0"/>
        </a:xfrm>
      </p:grpSpPr>
      <p:sp>
        <p:nvSpPr>
          <p:cNvPr id="2" name="Title 5">
            <a:extLst>
              <a:ext uri="{FF2B5EF4-FFF2-40B4-BE49-F238E27FC236}">
                <a16:creationId xmlns:a16="http://schemas.microsoft.com/office/drawing/2014/main" id="{0B8B48F1-E24A-4D4C-4812-38F844AF5742}"/>
              </a:ext>
            </a:extLst>
          </p:cNvPr>
          <p:cNvSpPr txBox="1">
            <a:spLocks noGrp="1"/>
          </p:cNvSpPr>
          <p:nvPr>
            <p:ph type="title" idx="4294967295"/>
          </p:nvPr>
        </p:nvSpPr>
        <p:spPr>
          <a:xfrm>
            <a:off x="1709324" y="-291668"/>
            <a:ext cx="9331566" cy="14890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defRPr/>
            </a:pPr>
            <a:r>
              <a:rPr lang="en-US" sz="6600" dirty="0">
                <a:solidFill>
                  <a:schemeClr val="bg1"/>
                </a:solidFill>
                <a:latin typeface="Gotham Medium"/>
              </a:rPr>
              <a:t>La Consulta</a:t>
            </a:r>
            <a:r>
              <a:rPr lang="en-US" sz="6600" dirty="0">
                <a:solidFill>
                  <a:schemeClr val="bg2">
                    <a:lumMod val="25000"/>
                  </a:schemeClr>
                </a:solidFill>
                <a:latin typeface="Gotham Medium"/>
              </a:rPr>
              <a:t>1</a:t>
            </a:r>
            <a:endParaRPr kumimoji="0" lang="en-US" sz="4800" b="0" i="0" u="none" strike="noStrike" kern="1200" cap="none" spc="0" normalizeH="0" baseline="0" noProof="0" dirty="0">
              <a:ln>
                <a:noFill/>
              </a:ln>
              <a:solidFill>
                <a:schemeClr val="bg2">
                  <a:lumMod val="25000"/>
                </a:schemeClr>
              </a:solidFill>
              <a:effectLst/>
              <a:uLnTx/>
              <a:uFillTx/>
              <a:latin typeface="Gotham Medium"/>
              <a:ea typeface="+mj-ea"/>
              <a:cs typeface="+mj-cs"/>
            </a:endParaRPr>
          </a:p>
        </p:txBody>
      </p:sp>
      <p:sp>
        <p:nvSpPr>
          <p:cNvPr id="3" name="TextBox 2">
            <a:extLst>
              <a:ext uri="{FF2B5EF4-FFF2-40B4-BE49-F238E27FC236}">
                <a16:creationId xmlns:a16="http://schemas.microsoft.com/office/drawing/2014/main" id="{535B766E-7F50-704B-B014-C3D368B4210A}"/>
              </a:ext>
            </a:extLst>
          </p:cNvPr>
          <p:cNvSpPr txBox="1"/>
          <p:nvPr/>
        </p:nvSpPr>
        <p:spPr>
          <a:xfrm>
            <a:off x="217716" y="1567541"/>
            <a:ext cx="6498770" cy="4893647"/>
          </a:xfrm>
          <a:prstGeom prst="rect">
            <a:avLst/>
          </a:prstGeom>
          <a:noFill/>
        </p:spPr>
        <p:txBody>
          <a:bodyPr wrap="square" rtlCol="0">
            <a:spAutoFit/>
          </a:bodyPr>
          <a:lstStyle/>
          <a:p>
            <a:pPr marL="457200" indent="-457200">
              <a:buFont typeface="Arial" panose="020B0604020202020204" pitchFamily="34" charset="0"/>
              <a:buChar char="•"/>
            </a:pPr>
            <a:r>
              <a:rPr lang="en-US" sz="3900" b="1" i="1" dirty="0">
                <a:solidFill>
                  <a:schemeClr val="bg2">
                    <a:lumMod val="50000"/>
                  </a:schemeClr>
                </a:solidFill>
                <a:latin typeface="Gotham book"/>
              </a:rPr>
              <a:t>Cuando</a:t>
            </a:r>
            <a:r>
              <a:rPr lang="en-US" sz="3900" dirty="0">
                <a:solidFill>
                  <a:schemeClr val="bg2">
                    <a:lumMod val="50000"/>
                  </a:schemeClr>
                </a:solidFill>
                <a:latin typeface="Gotham book"/>
              </a:rPr>
              <a:t>: </a:t>
            </a:r>
            <a:r>
              <a:rPr lang="en-US" sz="3900" dirty="0" err="1">
                <a:solidFill>
                  <a:srgbClr val="C00000"/>
                </a:solidFill>
                <a:latin typeface="Gotham book"/>
              </a:rPr>
              <a:t>Noviembre</a:t>
            </a:r>
            <a:r>
              <a:rPr lang="en-US" sz="3900" dirty="0">
                <a:solidFill>
                  <a:srgbClr val="C00000"/>
                </a:solidFill>
                <a:latin typeface="Gotham book"/>
              </a:rPr>
              <a:t> de 1835</a:t>
            </a:r>
          </a:p>
          <a:p>
            <a:endParaRPr lang="en-US" sz="3900" dirty="0">
              <a:latin typeface="Gotham book"/>
            </a:endParaRPr>
          </a:p>
          <a:p>
            <a:pPr marL="457200" indent="-457200">
              <a:buFont typeface="Arial" panose="020B0604020202020204" pitchFamily="34" charset="0"/>
              <a:buChar char="•"/>
            </a:pPr>
            <a:r>
              <a:rPr lang="en-US" sz="3900" b="1" i="1" dirty="0" err="1">
                <a:solidFill>
                  <a:schemeClr val="bg2">
                    <a:lumMod val="50000"/>
                  </a:schemeClr>
                </a:solidFill>
                <a:latin typeface="Gotham book"/>
              </a:rPr>
              <a:t>Dónde</a:t>
            </a:r>
            <a:r>
              <a:rPr lang="en-US" sz="3900" dirty="0">
                <a:solidFill>
                  <a:schemeClr val="bg2">
                    <a:lumMod val="50000"/>
                  </a:schemeClr>
                </a:solidFill>
                <a:latin typeface="Gotham book"/>
              </a:rPr>
              <a:t>: </a:t>
            </a:r>
            <a:r>
              <a:rPr lang="en-US" sz="3900" dirty="0">
                <a:solidFill>
                  <a:srgbClr val="0070C0"/>
                </a:solidFill>
                <a:latin typeface="Gotham book"/>
              </a:rPr>
              <a:t>San Felipe de Austin</a:t>
            </a:r>
          </a:p>
          <a:p>
            <a:endParaRPr lang="en-US" sz="3900" dirty="0">
              <a:latin typeface="Gotham book"/>
            </a:endParaRPr>
          </a:p>
          <a:p>
            <a:pPr marL="457200" indent="-457200">
              <a:buFont typeface="Arial" panose="020B0604020202020204" pitchFamily="34" charset="0"/>
              <a:buChar char="•"/>
            </a:pPr>
            <a:r>
              <a:rPr lang="en-US" sz="3900" b="1" i="1" dirty="0" err="1">
                <a:solidFill>
                  <a:schemeClr val="bg2">
                    <a:lumMod val="50000"/>
                  </a:schemeClr>
                </a:solidFill>
                <a:latin typeface="Gotham book"/>
              </a:rPr>
              <a:t>Qué</a:t>
            </a:r>
            <a:r>
              <a:rPr lang="en-US" sz="3900" b="1" i="1" dirty="0">
                <a:solidFill>
                  <a:schemeClr val="bg2">
                    <a:lumMod val="50000"/>
                  </a:schemeClr>
                </a:solidFill>
                <a:latin typeface="Gotham book"/>
              </a:rPr>
              <a:t>: </a:t>
            </a:r>
            <a:r>
              <a:rPr lang="es-ES" sz="3900" dirty="0">
                <a:solidFill>
                  <a:schemeClr val="accent5">
                    <a:lumMod val="75000"/>
                  </a:schemeClr>
                </a:solidFill>
                <a:latin typeface="Gotham book"/>
              </a:rPr>
              <a:t>Una reunión para debatir cuestiones relacionadas con una posible guerra con México</a:t>
            </a:r>
            <a:endParaRPr lang="en-US" sz="3900" dirty="0">
              <a:latin typeface="Gotham book"/>
            </a:endParaRPr>
          </a:p>
        </p:txBody>
      </p:sp>
      <p:pic>
        <p:nvPicPr>
          <p:cNvPr id="6" name="Picture 5" descr="A map showing the borders of Coahuila y Tejas, zoomed to focus mostly on Texas. It shows the location of San Antonio and about 150 miles to the east is San Felipe de Austin, near present-day Houston. ">
            <a:extLst>
              <a:ext uri="{FF2B5EF4-FFF2-40B4-BE49-F238E27FC236}">
                <a16:creationId xmlns:a16="http://schemas.microsoft.com/office/drawing/2014/main" id="{98DB9217-7FF8-DAC5-2263-3C7F459FF646}"/>
              </a:ext>
            </a:extLst>
          </p:cNvPr>
          <p:cNvPicPr>
            <a:picLocks noChangeAspect="1"/>
          </p:cNvPicPr>
          <p:nvPr/>
        </p:nvPicPr>
        <p:blipFill>
          <a:blip r:embed="rId4"/>
          <a:stretch>
            <a:fillRect/>
          </a:stretch>
        </p:blipFill>
        <p:spPr>
          <a:xfrm>
            <a:off x="7006677" y="1731227"/>
            <a:ext cx="4849095" cy="4266802"/>
          </a:xfrm>
          <a:prstGeom prst="rect">
            <a:avLst/>
          </a:prstGeom>
          <a:effectLst>
            <a:outerShdw blurRad="50800" dist="50800" dir="7920000" algn="ctr" rotWithShape="0">
              <a:srgbClr val="000000">
                <a:alpha val="43137"/>
              </a:srgbClr>
            </a:outerShdw>
          </a:effectLst>
        </p:spPr>
      </p:pic>
    </p:spTree>
    <p:extLst>
      <p:ext uri="{BB962C8B-B14F-4D97-AF65-F5344CB8AC3E}">
        <p14:creationId xmlns:p14="http://schemas.microsoft.com/office/powerpoint/2010/main" val="7573588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3acec14-576f-4745-8bc6-f1209321bcba">
      <Terms xmlns="http://schemas.microsoft.com/office/infopath/2007/PartnerControls"/>
    </lcf76f155ced4ddcb4097134ff3c332f>
    <TaxCatchAll xmlns="545cb1ba-8b8a-41a6-8528-558dc0e9756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B0A8DCC8F544446B22E24D6E812C780" ma:contentTypeVersion="15" ma:contentTypeDescription="Create a new document." ma:contentTypeScope="" ma:versionID="a89705762570d8c4114e034be613a745">
  <xsd:schema xmlns:xsd="http://www.w3.org/2001/XMLSchema" xmlns:xs="http://www.w3.org/2001/XMLSchema" xmlns:p="http://schemas.microsoft.com/office/2006/metadata/properties" xmlns:ns2="33acec14-576f-4745-8bc6-f1209321bcba" xmlns:ns3="545cb1ba-8b8a-41a6-8528-558dc0e9756b" targetNamespace="http://schemas.microsoft.com/office/2006/metadata/properties" ma:root="true" ma:fieldsID="dbd95666d019724666b8add60ceaad22" ns2:_="" ns3:_="">
    <xsd:import namespace="33acec14-576f-4745-8bc6-f1209321bcba"/>
    <xsd:import namespace="545cb1ba-8b8a-41a6-8528-558dc0e9756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LengthInSeconds" minOccurs="0"/>
                <xsd:element ref="ns2:MediaServiceObjectDetectorVersions" minOccurs="0"/>
                <xsd:element ref="ns2:MediaServiceSearchProperties"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acec14-576f-4745-8bc6-f1209321bc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fe284ab-3129-4a4f-a33b-1446679d6377"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45cb1ba-8b8a-41a6-8528-558dc0e9756b"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6e693da1-8859-418a-a592-5356612f0256}" ma:internalName="TaxCatchAll" ma:showField="CatchAllData" ma:web="545cb1ba-8b8a-41a6-8528-558dc0e975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B45084-2E13-4505-83CC-88F9CFB538A0}">
  <ds:schemaRefs>
    <ds:schemaRef ds:uri="http://schemas.microsoft.com/sharepoint/v3/contenttype/forms"/>
  </ds:schemaRefs>
</ds:datastoreItem>
</file>

<file path=customXml/itemProps2.xml><?xml version="1.0" encoding="utf-8"?>
<ds:datastoreItem xmlns:ds="http://schemas.openxmlformats.org/officeDocument/2006/customXml" ds:itemID="{E31B42A8-F2D3-44A7-81F8-42196E7860C3}">
  <ds:schemaRefs>
    <ds:schemaRef ds:uri="http://schemas.microsoft.com/office/2006/metadata/properties"/>
    <ds:schemaRef ds:uri="http://schemas.microsoft.com/office/infopath/2007/PartnerControls"/>
    <ds:schemaRef ds:uri="33acec14-576f-4745-8bc6-f1209321bcba"/>
    <ds:schemaRef ds:uri="545cb1ba-8b8a-41a6-8528-558dc0e9756b"/>
  </ds:schemaRefs>
</ds:datastoreItem>
</file>

<file path=customXml/itemProps3.xml><?xml version="1.0" encoding="utf-8"?>
<ds:datastoreItem xmlns:ds="http://schemas.openxmlformats.org/officeDocument/2006/customXml" ds:itemID="{D70C4F01-2E30-48B7-A3E4-D100D1CCBF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acec14-576f-4745-8bc6-f1209321bcba"/>
    <ds:schemaRef ds:uri="545cb1ba-8b8a-41a6-8528-558dc0e975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7f4b8a2-ad4f-41b5-9a91-284d2cc38f56}" enabled="1" method="Standard" siteId="{70de1992-07c6-480f-a318-a1afcba03983}" removed="0"/>
</clbl:labelList>
</file>

<file path=docProps/app.xml><?xml version="1.0" encoding="utf-8"?>
<Properties xmlns="http://schemas.openxmlformats.org/officeDocument/2006/extended-properties" xmlns:vt="http://schemas.openxmlformats.org/officeDocument/2006/docPropsVTypes">
  <TotalTime>788</TotalTime>
  <Words>2015</Words>
  <Application>Microsoft Office PowerPoint</Application>
  <PresentationFormat>Widescreen</PresentationFormat>
  <Paragraphs>166</Paragraphs>
  <Slides>23</Slides>
  <Notes>17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23</vt:i4>
      </vt:variant>
    </vt:vector>
  </HeadingPairs>
  <TitlesOfParts>
    <vt:vector size="34" baseType="lpstr">
      <vt:lpstr>Aptos</vt:lpstr>
      <vt:lpstr>Aptos Display</vt:lpstr>
      <vt:lpstr>Arial</vt:lpstr>
      <vt:lpstr>Calibri</vt:lpstr>
      <vt:lpstr>Gotham book</vt:lpstr>
      <vt:lpstr>Gotham Medium</vt:lpstr>
      <vt:lpstr>Josefin Sans</vt:lpstr>
      <vt:lpstr>Open Sans</vt:lpstr>
      <vt:lpstr>Times New Roman</vt:lpstr>
      <vt:lpstr>Office Theme</vt:lpstr>
      <vt:lpstr>1_Office Theme</vt:lpstr>
      <vt:lpstr>Unidad 5 :  La Revolución de Texas</vt:lpstr>
      <vt:lpstr>Calentamiento Sigue las instrucciones para completar tu calentamiento</vt:lpstr>
      <vt:lpstr>Comparte con la clase</vt:lpstr>
      <vt:lpstr>Pregunta esencial</vt:lpstr>
      <vt:lpstr>En la lección de hoy...</vt:lpstr>
      <vt:lpstr>Batalla de Gonzales</vt:lpstr>
      <vt:lpstr>Batalla de Gonzales </vt:lpstr>
      <vt:lpstr>Batalla de Gonzales3</vt:lpstr>
      <vt:lpstr>La Consulta1</vt:lpstr>
      <vt:lpstr>La Consulta2</vt:lpstr>
      <vt:lpstr>San Antonio Los texanos toman San Antonio</vt:lpstr>
      <vt:lpstr>El Álamo El asedio del Álamo1</vt:lpstr>
      <vt:lpstr>El Álamo El asedio del Álamo2</vt:lpstr>
      <vt:lpstr>El Álamo El asedio del Álamo3</vt:lpstr>
      <vt:lpstr>El Álamo El asedio del Álamo4</vt:lpstr>
      <vt:lpstr>El Álamo La Batalla del Álamo 5</vt:lpstr>
      <vt:lpstr>La Convención Constitucional de 1836</vt:lpstr>
      <vt:lpstr>La masacre de Goliad</vt:lpstr>
      <vt:lpstr>El Raspón de la Fuga</vt:lpstr>
      <vt:lpstr>La Batalla de San Jacinto</vt:lpstr>
      <vt:lpstr>Los Tratados de Velasco</vt:lpstr>
      <vt:lpstr>Billete de salida Sigue las instrucciones para completar tu ticket de salida</vt:lpstr>
      <vt:lpstr>Comparte con la clase2</vt:lpstr>
    </vt:vector>
  </TitlesOfParts>
  <Company>University of North Texas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Abubakar, Courtney</dc:creator>
  <cp:lastModifiedBy>Wilkinson, Ulises</cp:lastModifiedBy>
  <cp:revision>8</cp:revision>
  <dcterms:created xsi:type="dcterms:W3CDTF">2025-03-13T14:45:16Z</dcterms:created>
  <dcterms:modified xsi:type="dcterms:W3CDTF">2025-12-10T22:19:56Z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0x010100EB0A8DCC8F544446B22E24D6E812C780</vt:lpwstr>
  </property>
  <property fmtid="{D5CDD505-2E9C-101B-9397-08002B2CF9AE}" pid="3" name="MediaServiceImageTags">
    <vt:lpwstr/>
  </property>
</Properties>
</file>