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7" r:id="rId5"/>
    <p:sldId id="339" r:id="rId6"/>
    <p:sldId id="340" r:id="rId7"/>
    <p:sldId id="338" r:id="rId8"/>
    <p:sldId id="341" r:id="rId9"/>
    <p:sldId id="352" r:id="rId10"/>
    <p:sldId id="348" r:id="rId11"/>
    <p:sldId id="353" r:id="rId12"/>
    <p:sldId id="35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D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3B04F1-9436-44B9-8247-9FDB977E83D6}" v="29" dt="2025-12-11T21:54:22.6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EC7D8D1A-2AC9-48A6-9DE6-94CF44EF9B57}"/>
    <pc:docChg chg="custSel modSld">
      <pc:chgData name="Wilkinson, Ulises" userId="aece8d85-eb83-4e23-bf28-c30077cba893" providerId="ADAL" clId="{EC7D8D1A-2AC9-48A6-9DE6-94CF44EF9B57}" dt="2025-12-11T21:54:25.122" v="24" actId="255"/>
      <pc:docMkLst>
        <pc:docMk/>
      </pc:docMkLst>
      <pc:sldChg chg="modSp mod">
        <pc:chgData name="Wilkinson, Ulises" userId="aece8d85-eb83-4e23-bf28-c30077cba893" providerId="ADAL" clId="{EC7D8D1A-2AC9-48A6-9DE6-94CF44EF9B57}" dt="2025-12-11T21:51:23.133" v="1" actId="27636"/>
        <pc:sldMkLst>
          <pc:docMk/>
          <pc:sldMk cId="3688110141" sldId="257"/>
        </pc:sldMkLst>
        <pc:spChg chg="mod">
          <ac:chgData name="Wilkinson, Ulises" userId="aece8d85-eb83-4e23-bf28-c30077cba893" providerId="ADAL" clId="{EC7D8D1A-2AC9-48A6-9DE6-94CF44EF9B57}" dt="2025-12-11T21:51:16.787" v="0" actId="27636"/>
          <ac:spMkLst>
            <pc:docMk/>
            <pc:sldMk cId="3688110141" sldId="257"/>
            <ac:spMk id="2" creationId="{67C0AF97-B1C7-ACDC-AA84-18DD3E14F324}"/>
          </ac:spMkLst>
        </pc:spChg>
        <pc:spChg chg="mod">
          <ac:chgData name="Wilkinson, Ulises" userId="aece8d85-eb83-4e23-bf28-c30077cba893" providerId="ADAL" clId="{EC7D8D1A-2AC9-48A6-9DE6-94CF44EF9B57}" dt="2025-12-11T21:51:23.133" v="1" actId="27636"/>
          <ac:spMkLst>
            <pc:docMk/>
            <pc:sldMk cId="3688110141" sldId="257"/>
            <ac:spMk id="3" creationId="{DE5E7D88-B411-0667-9CA2-7DAF8B9F01D0}"/>
          </ac:spMkLst>
        </pc:spChg>
      </pc:sldChg>
      <pc:sldChg chg="modSp mod">
        <pc:chgData name="Wilkinson, Ulises" userId="aece8d85-eb83-4e23-bf28-c30077cba893" providerId="ADAL" clId="{EC7D8D1A-2AC9-48A6-9DE6-94CF44EF9B57}" dt="2025-12-11T21:52:22.996" v="5" actId="20577"/>
        <pc:sldMkLst>
          <pc:docMk/>
          <pc:sldMk cId="3586965934" sldId="338"/>
        </pc:sldMkLst>
        <pc:spChg chg="mod">
          <ac:chgData name="Wilkinson, Ulises" userId="aece8d85-eb83-4e23-bf28-c30077cba893" providerId="ADAL" clId="{EC7D8D1A-2AC9-48A6-9DE6-94CF44EF9B57}" dt="2025-12-11T21:52:16.767" v="3" actId="27636"/>
          <ac:spMkLst>
            <pc:docMk/>
            <pc:sldMk cId="3586965934" sldId="338"/>
            <ac:spMk id="2" creationId="{B37FC376-EC91-34E2-7F6A-EA899A842DE8}"/>
          </ac:spMkLst>
        </pc:spChg>
        <pc:spChg chg="mod">
          <ac:chgData name="Wilkinson, Ulises" userId="aece8d85-eb83-4e23-bf28-c30077cba893" providerId="ADAL" clId="{EC7D8D1A-2AC9-48A6-9DE6-94CF44EF9B57}" dt="2025-12-11T21:52:22.996" v="5" actId="20577"/>
          <ac:spMkLst>
            <pc:docMk/>
            <pc:sldMk cId="3586965934" sldId="338"/>
            <ac:spMk id="3" creationId="{4E749B0F-B873-9D1D-8410-CEB4810829B9}"/>
          </ac:spMkLst>
        </pc:spChg>
      </pc:sldChg>
      <pc:sldChg chg="modSp">
        <pc:chgData name="Wilkinson, Ulises" userId="aece8d85-eb83-4e23-bf28-c30077cba893" providerId="ADAL" clId="{EC7D8D1A-2AC9-48A6-9DE6-94CF44EF9B57}" dt="2025-12-11T21:52:01.580" v="2"/>
        <pc:sldMkLst>
          <pc:docMk/>
          <pc:sldMk cId="3301560021" sldId="339"/>
        </pc:sldMkLst>
        <pc:spChg chg="mod">
          <ac:chgData name="Wilkinson, Ulises" userId="aece8d85-eb83-4e23-bf28-c30077cba893" providerId="ADAL" clId="{EC7D8D1A-2AC9-48A6-9DE6-94CF44EF9B57}" dt="2025-12-11T21:52:01.580" v="2"/>
          <ac:spMkLst>
            <pc:docMk/>
            <pc:sldMk cId="3301560021" sldId="339"/>
            <ac:spMk id="9" creationId="{64DEFCE8-E43B-46DB-BC30-CCB93C47BB49}"/>
          </ac:spMkLst>
        </pc:spChg>
      </pc:sldChg>
      <pc:sldChg chg="modSp mod">
        <pc:chgData name="Wilkinson, Ulises" userId="aece8d85-eb83-4e23-bf28-c30077cba893" providerId="ADAL" clId="{EC7D8D1A-2AC9-48A6-9DE6-94CF44EF9B57}" dt="2025-12-11T21:53:04.406" v="14" actId="255"/>
        <pc:sldMkLst>
          <pc:docMk/>
          <pc:sldMk cId="369712763" sldId="341"/>
        </pc:sldMkLst>
        <pc:spChg chg="mod">
          <ac:chgData name="Wilkinson, Ulises" userId="aece8d85-eb83-4e23-bf28-c30077cba893" providerId="ADAL" clId="{EC7D8D1A-2AC9-48A6-9DE6-94CF44EF9B57}" dt="2025-12-11T21:52:27.448" v="6" actId="27636"/>
          <ac:spMkLst>
            <pc:docMk/>
            <pc:sldMk cId="369712763" sldId="341"/>
            <ac:spMk id="2" creationId="{84BFAC29-EF51-C89D-4D0A-E092BF6D9DC9}"/>
          </ac:spMkLst>
        </pc:spChg>
        <pc:spChg chg="mod">
          <ac:chgData name="Wilkinson, Ulises" userId="aece8d85-eb83-4e23-bf28-c30077cba893" providerId="ADAL" clId="{EC7D8D1A-2AC9-48A6-9DE6-94CF44EF9B57}" dt="2025-12-11T21:53:04.406" v="14" actId="255"/>
          <ac:spMkLst>
            <pc:docMk/>
            <pc:sldMk cId="369712763" sldId="341"/>
            <ac:spMk id="3" creationId="{B8FD51CF-8891-4238-A8FD-8B05D72CBC10}"/>
          </ac:spMkLst>
        </pc:spChg>
      </pc:sldChg>
      <pc:sldChg chg="modSp mod">
        <pc:chgData name="Wilkinson, Ulises" userId="aece8d85-eb83-4e23-bf28-c30077cba893" providerId="ADAL" clId="{EC7D8D1A-2AC9-48A6-9DE6-94CF44EF9B57}" dt="2025-12-11T21:53:16.484" v="17" actId="27636"/>
        <pc:sldMkLst>
          <pc:docMk/>
          <pc:sldMk cId="2361954754" sldId="352"/>
        </pc:sldMkLst>
        <pc:spChg chg="mod">
          <ac:chgData name="Wilkinson, Ulises" userId="aece8d85-eb83-4e23-bf28-c30077cba893" providerId="ADAL" clId="{EC7D8D1A-2AC9-48A6-9DE6-94CF44EF9B57}" dt="2025-12-11T21:53:16.484" v="17" actId="27636"/>
          <ac:spMkLst>
            <pc:docMk/>
            <pc:sldMk cId="2361954754" sldId="352"/>
            <ac:spMk id="2" creationId="{C898CED9-727D-1236-B9DF-53FFD1D7097F}"/>
          </ac:spMkLst>
        </pc:spChg>
      </pc:sldChg>
      <pc:sldChg chg="modSp mod">
        <pc:chgData name="Wilkinson, Ulises" userId="aece8d85-eb83-4e23-bf28-c30077cba893" providerId="ADAL" clId="{EC7D8D1A-2AC9-48A6-9DE6-94CF44EF9B57}" dt="2025-12-11T21:53:58.265" v="22"/>
        <pc:sldMkLst>
          <pc:docMk/>
          <pc:sldMk cId="883361903" sldId="353"/>
        </pc:sldMkLst>
        <pc:spChg chg="mod">
          <ac:chgData name="Wilkinson, Ulises" userId="aece8d85-eb83-4e23-bf28-c30077cba893" providerId="ADAL" clId="{EC7D8D1A-2AC9-48A6-9DE6-94CF44EF9B57}" dt="2025-12-11T21:53:51.572" v="21" actId="255"/>
          <ac:spMkLst>
            <pc:docMk/>
            <pc:sldMk cId="883361903" sldId="353"/>
            <ac:spMk id="2" creationId="{C3FEAE8C-2555-5BFD-00D7-C006719E44C9}"/>
          </ac:spMkLst>
        </pc:spChg>
        <pc:spChg chg="mod">
          <ac:chgData name="Wilkinson, Ulises" userId="aece8d85-eb83-4e23-bf28-c30077cba893" providerId="ADAL" clId="{EC7D8D1A-2AC9-48A6-9DE6-94CF44EF9B57}" dt="2025-12-11T21:53:58.265" v="22"/>
          <ac:spMkLst>
            <pc:docMk/>
            <pc:sldMk cId="883361903" sldId="353"/>
            <ac:spMk id="9" creationId="{6AEAB727-E6CC-4A1C-F276-F416B9C35A70}"/>
          </ac:spMkLst>
        </pc:spChg>
      </pc:sldChg>
      <pc:sldChg chg="modSp mod">
        <pc:chgData name="Wilkinson, Ulises" userId="aece8d85-eb83-4e23-bf28-c30077cba893" providerId="ADAL" clId="{EC7D8D1A-2AC9-48A6-9DE6-94CF44EF9B57}" dt="2025-12-11T21:54:25.122" v="24" actId="255"/>
        <pc:sldMkLst>
          <pc:docMk/>
          <pc:sldMk cId="3056950414" sldId="354"/>
        </pc:sldMkLst>
        <pc:spChg chg="mod">
          <ac:chgData name="Wilkinson, Ulises" userId="aece8d85-eb83-4e23-bf28-c30077cba893" providerId="ADAL" clId="{EC7D8D1A-2AC9-48A6-9DE6-94CF44EF9B57}" dt="2025-12-11T21:54:17.159" v="23" actId="255"/>
          <ac:spMkLst>
            <pc:docMk/>
            <pc:sldMk cId="3056950414" sldId="354"/>
            <ac:spMk id="3" creationId="{68A493B6-2BBD-DD39-2E77-FC8295E03918}"/>
          </ac:spMkLst>
        </pc:spChg>
        <pc:spChg chg="mod">
          <ac:chgData name="Wilkinson, Ulises" userId="aece8d85-eb83-4e23-bf28-c30077cba893" providerId="ADAL" clId="{EC7D8D1A-2AC9-48A6-9DE6-94CF44EF9B57}" dt="2025-12-11T21:54:25.122" v="24" actId="255"/>
          <ac:spMkLst>
            <pc:docMk/>
            <pc:sldMk cId="3056950414" sldId="354"/>
            <ac:spMk id="7" creationId="{3120A492-59CA-D958-EC7F-986E6D1ED8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9ED0CA-99D5-41A0-A9B4-6CDC940346F3}"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B13E19-B22A-456F-A758-5AB62A31C2AB}" type="slidenum">
              <a:rPr lang="en-US" smtClean="0"/>
              <a:t>‹#›</a:t>
            </a:fld>
            <a:endParaRPr lang="en-US"/>
          </a:p>
        </p:txBody>
      </p:sp>
    </p:spTree>
    <p:extLst>
      <p:ext uri="{BB962C8B-B14F-4D97-AF65-F5344CB8AC3E}">
        <p14:creationId xmlns:p14="http://schemas.microsoft.com/office/powerpoint/2010/main" val="1979003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31647/"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Image_editing" TargetMode="External"/><Relationship Id="rId7" Type="http://schemas.openxmlformats.org/officeDocument/2006/relationships/hyperlink" Target="https://commons.wikimedia.org/wiki/Commons:GNU_Free_Documentation_License,_version_1.2"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en:Free_Software_Foundation" TargetMode="External"/><Relationship Id="rId5" Type="http://schemas.openxmlformats.org/officeDocument/2006/relationships/hyperlink" Target="https://en.wikipedia.org/wiki/en:GNU_Free_Documentation_License" TargetMode="External"/><Relationship Id="rId4" Type="http://schemas.openxmlformats.org/officeDocument/2006/relationships/hyperlink" Target="https://commons.wikimedia.org/wiki/File:Wpdms_republic_of_texas.svg"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Image_editing" TargetMode="External"/><Relationship Id="rId7" Type="http://schemas.openxmlformats.org/officeDocument/2006/relationships/hyperlink" Target="https://commons.wikimedia.org/wiki/Commons:GNU_Free_Documentation_License,_version_1.2"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en:Free_Software_Foundation" TargetMode="External"/><Relationship Id="rId5" Type="http://schemas.openxmlformats.org/officeDocument/2006/relationships/hyperlink" Target="https://en.wikipedia.org/wiki/en:GNU_Free_Documentation_License" TargetMode="External"/><Relationship Id="rId4" Type="http://schemas.openxmlformats.org/officeDocument/2006/relationships/hyperlink" Target="https://commons.wikimedia.org/wiki/File:Wpdms_republic_of_texas.sv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n:GNU_Free_Documentation_License"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commons.wikimedia.org/wiki/Commons:GNU_Free_Documentation_License,_version_1.2" TargetMode="External"/><Relationship Id="rId4" Type="http://schemas.openxmlformats.org/officeDocument/2006/relationships/hyperlink" Target="https://en.wikipedia.org/wiki/en:Free_Software_Found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latin typeface="Josefin Sans" pitchFamily="2" charset="0"/>
              </a:rPr>
              <a:t>"A Map of Mexico and the Republic of Texas", map, Date Unknown; (</a:t>
            </a:r>
            <a:r>
              <a:rPr lang="en-US" b="0" i="0" u="none" strike="noStrike" dirty="0">
                <a:solidFill>
                  <a:srgbClr val="0277BD"/>
                </a:solidFill>
                <a:effectLst/>
                <a:latin typeface="Josefin Sans" pitchFamily="2" charset="0"/>
                <a:hlinkClick r:id="rId3"/>
              </a:rPr>
              <a:t>https://texashistory.unt.edu/ark:/67531/metapth31647/</a:t>
            </a:r>
            <a:r>
              <a:rPr lang="en-US" b="0" i="0" dirty="0">
                <a:solidFill>
                  <a:srgbClr val="757575"/>
                </a:solidFill>
                <a:effectLst/>
                <a:latin typeface="Josefin Sans" pitchFamily="2" charset="0"/>
              </a:rPr>
              <a:t>: accessed April 2, 2025), University of North Texas Libraries, The Portal to Texas History, </a:t>
            </a:r>
            <a:r>
              <a:rPr lang="en-US" b="0" i="0" u="none" strike="noStrike" dirty="0">
                <a:solidFill>
                  <a:srgbClr val="0277BD"/>
                </a:solidFill>
                <a:effectLst/>
                <a:latin typeface="Josefin Sans" pitchFamily="2" charset="0"/>
                <a:hlinkClick r:id="rId4"/>
              </a:rPr>
              <a:t>https://texashistory.unt.edu</a:t>
            </a:r>
            <a:r>
              <a:rPr lang="en-US" b="0" i="0" dirty="0">
                <a:solidFill>
                  <a:srgbClr val="757575"/>
                </a:solidFill>
                <a:effectLst/>
                <a:latin typeface="Josefin Sans" pitchFamily="2" charset="0"/>
              </a:rPr>
              <a:t>; crediting Star of the Republic Museum.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Map of the Republic of Texas 1836 – 1845. </a:t>
            </a:r>
            <a:r>
              <a:rPr lang="en-US" b="0" i="0" dirty="0">
                <a:solidFill>
                  <a:srgbClr val="202122"/>
                </a:solidFill>
                <a:effectLst/>
                <a:latin typeface="Arial" panose="020B0604020202020204" pitchFamily="34" charset="0"/>
              </a:rPr>
              <a:t>This is a </a:t>
            </a:r>
            <a:r>
              <a:rPr lang="en-US" b="1" i="1" u="none" strike="noStrike" dirty="0">
                <a:solidFill>
                  <a:srgbClr val="202122"/>
                </a:solidFill>
                <a:effectLst/>
                <a:latin typeface="Arial" panose="020B0604020202020204" pitchFamily="34" charset="0"/>
                <a:hlinkClick r:id="rId3" tooltip="en:Image editing"/>
              </a:rPr>
              <a:t>retouched picture</a:t>
            </a:r>
            <a:r>
              <a:rPr lang="en-US" b="0" i="0" dirty="0">
                <a:solidFill>
                  <a:srgbClr val="202122"/>
                </a:solidFill>
                <a:effectLst/>
                <a:latin typeface="Arial" panose="020B0604020202020204" pitchFamily="34" charset="0"/>
              </a:rPr>
              <a:t>, which means that it has been digitally altered from its original version. Modifications: </a:t>
            </a:r>
            <a:r>
              <a:rPr lang="en-US" b="0" i="1" dirty="0">
                <a:solidFill>
                  <a:srgbClr val="202122"/>
                </a:solidFill>
                <a:effectLst/>
                <a:latin typeface="Arial" panose="020B0604020202020204" pitchFamily="34" charset="0"/>
              </a:rPr>
              <a:t>Placement of the "Nueces R." label made it look like it was for the Medina river rathe </a:t>
            </a:r>
            <a:r>
              <a:rPr lang="en-US" b="0" i="1" dirty="0" err="1">
                <a:solidFill>
                  <a:srgbClr val="202122"/>
                </a:solidFill>
                <a:effectLst/>
                <a:latin typeface="Arial" panose="020B0604020202020204" pitchFamily="34" charset="0"/>
              </a:rPr>
              <a:t>rthna</a:t>
            </a:r>
            <a:r>
              <a:rPr lang="en-US" b="0" i="1" dirty="0">
                <a:solidFill>
                  <a:srgbClr val="202122"/>
                </a:solidFill>
                <a:effectLst/>
                <a:latin typeface="Arial" panose="020B0604020202020204" pitchFamily="34" charset="0"/>
              </a:rPr>
              <a:t> the Nueces. Moved and added "Medina R." label</a:t>
            </a:r>
            <a:r>
              <a:rPr lang="en-US" b="0" i="0" dirty="0">
                <a:solidFill>
                  <a:srgbClr val="202122"/>
                </a:solidFill>
                <a:effectLst/>
                <a:latin typeface="Arial" panose="020B0604020202020204" pitchFamily="34" charset="0"/>
              </a:rPr>
              <a:t>. The original can be viewed here: </a:t>
            </a:r>
            <a:r>
              <a:rPr lang="en-US" b="1" i="0" u="none" strike="noStrike" dirty="0" err="1">
                <a:solidFill>
                  <a:srgbClr val="202122"/>
                </a:solidFill>
                <a:effectLst/>
                <a:latin typeface="Arial" panose="020B0604020202020204" pitchFamily="34" charset="0"/>
                <a:hlinkClick r:id="rId4" tooltip="File:Wpdms republic of texas.svg"/>
              </a:rPr>
              <a:t>Wpdms</a:t>
            </a:r>
            <a:r>
              <a:rPr lang="en-US" b="1" i="0" u="none" strike="noStrike" dirty="0">
                <a:solidFill>
                  <a:srgbClr val="202122"/>
                </a:solidFill>
                <a:effectLst/>
                <a:latin typeface="Arial" panose="020B0604020202020204" pitchFamily="34" charset="0"/>
                <a:hlinkClick r:id="rId4" tooltip="File:Wpdms republic of texas.svg"/>
              </a:rPr>
              <a:t> republic of </a:t>
            </a:r>
            <a:r>
              <a:rPr lang="en-US" b="1" i="0" u="none" strike="noStrike" dirty="0" err="1">
                <a:solidFill>
                  <a:srgbClr val="202122"/>
                </a:solidFill>
                <a:effectLst/>
                <a:latin typeface="Arial" panose="020B0604020202020204" pitchFamily="34" charset="0"/>
                <a:hlinkClick r:id="rId4" tooltip="File:Wpdms republic of texas.svg"/>
              </a:rPr>
              <a:t>texas.svg</a:t>
            </a:r>
            <a:r>
              <a:rPr lang="en-US" b="1" i="0" u="none" strike="noStrike"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Permission is granted to copy, distribute and/or modify this document under the terms of the </a:t>
            </a:r>
            <a:r>
              <a:rPr lang="en-US" b="1" i="0" u="none" strike="noStrike" dirty="0">
                <a:solidFill>
                  <a:srgbClr val="202122"/>
                </a:solidFill>
                <a:effectLst/>
                <a:latin typeface="Arial" panose="020B0604020202020204" pitchFamily="34" charset="0"/>
                <a:hlinkClick r:id="rId5" tooltip="w:en:GNU Free Documentation License"/>
              </a:rPr>
              <a:t>GNU Free Documentation License</a:t>
            </a:r>
            <a:r>
              <a:rPr lang="en-US" b="0" i="0" dirty="0">
                <a:solidFill>
                  <a:srgbClr val="202122"/>
                </a:solidFill>
                <a:effectLst/>
                <a:latin typeface="Arial" panose="020B0604020202020204" pitchFamily="34" charset="0"/>
              </a:rPr>
              <a:t>, Version 1.2 or any later version published by the </a:t>
            </a:r>
            <a:r>
              <a:rPr lang="en-US" b="0" i="0" u="none" strike="noStrike" dirty="0">
                <a:effectLst/>
                <a:latin typeface="Arial" panose="020B0604020202020204" pitchFamily="34" charset="0"/>
                <a:hlinkClick r:id="rId6" tooltip="w:en:Free Software Foundation"/>
              </a:rPr>
              <a:t>Free Software Foundation</a:t>
            </a:r>
            <a:r>
              <a:rPr lang="en-US" b="0" i="0" dirty="0">
                <a:solidFill>
                  <a:srgbClr val="202122"/>
                </a:solidFill>
                <a:effectLst/>
                <a:latin typeface="Arial" panose="020B0604020202020204" pitchFamily="34" charset="0"/>
              </a:rPr>
              <a:t>; with no Invariant Sections, no Front-Cover Texts, and no Back-Cover Texts. A copy of the license is included in the section entitled </a:t>
            </a:r>
            <a:r>
              <a:rPr lang="en-US" b="0" i="1" u="none" strike="noStrike" dirty="0">
                <a:solidFill>
                  <a:srgbClr val="202122"/>
                </a:solidFill>
                <a:effectLst/>
                <a:latin typeface="Arial" panose="020B0604020202020204" pitchFamily="34" charset="0"/>
                <a:hlinkClick r:id="rId7" tooltip="Commons:GNU Free Documentation License, version 1.2"/>
              </a:rPr>
              <a:t>GNU Free Documentation License</a:t>
            </a:r>
            <a:r>
              <a:rPr lang="en-US" b="0" i="0" dirty="0">
                <a:solidFill>
                  <a:srgbClr val="202122"/>
                </a:solidFill>
                <a:effectLst/>
                <a:latin typeface="Arial" panose="020B0604020202020204" pitchFamily="34" charset="0"/>
              </a:rPr>
              <a:t>.</a:t>
            </a:r>
            <a:endParaRPr lang="en-US" b="1" i="0" dirty="0">
              <a:solidFill>
                <a:srgbClr val="2021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6B13E19-B22A-456F-A758-5AB62A31C2AB}" type="slidenum">
              <a:rPr lang="en-US" smtClean="0"/>
              <a:t>2</a:t>
            </a:fld>
            <a:endParaRPr lang="en-US"/>
          </a:p>
        </p:txBody>
      </p:sp>
    </p:spTree>
    <p:extLst>
      <p:ext uri="{BB962C8B-B14F-4D97-AF65-F5344CB8AC3E}">
        <p14:creationId xmlns:p14="http://schemas.microsoft.com/office/powerpoint/2010/main" val="403014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of the Republic of Texas 1836 – 1845. </a:t>
            </a:r>
            <a:r>
              <a:rPr lang="en-US" b="0" i="0" dirty="0">
                <a:solidFill>
                  <a:srgbClr val="202122"/>
                </a:solidFill>
                <a:effectLst/>
                <a:latin typeface="Arial" panose="020B0604020202020204" pitchFamily="34" charset="0"/>
              </a:rPr>
              <a:t>This is a </a:t>
            </a:r>
            <a:r>
              <a:rPr lang="en-US" b="1" i="1" u="none" strike="noStrike" dirty="0">
                <a:solidFill>
                  <a:srgbClr val="202122"/>
                </a:solidFill>
                <a:effectLst/>
                <a:latin typeface="Arial" panose="020B0604020202020204" pitchFamily="34" charset="0"/>
                <a:hlinkClick r:id="rId3" tooltip="en:Image editing"/>
              </a:rPr>
              <a:t>retouched picture</a:t>
            </a:r>
            <a:r>
              <a:rPr lang="en-US" b="0" i="0" dirty="0">
                <a:solidFill>
                  <a:srgbClr val="202122"/>
                </a:solidFill>
                <a:effectLst/>
                <a:latin typeface="Arial" panose="020B0604020202020204" pitchFamily="34" charset="0"/>
              </a:rPr>
              <a:t>, which means that it has been digitally altered from its original version. Modifications: </a:t>
            </a:r>
            <a:r>
              <a:rPr lang="en-US" b="0" i="1" dirty="0">
                <a:solidFill>
                  <a:srgbClr val="202122"/>
                </a:solidFill>
                <a:effectLst/>
                <a:latin typeface="Arial" panose="020B0604020202020204" pitchFamily="34" charset="0"/>
              </a:rPr>
              <a:t>Placement of the "Nueces R." label made it look like it was for the Medina river rathe </a:t>
            </a:r>
            <a:r>
              <a:rPr lang="en-US" b="0" i="1" dirty="0" err="1">
                <a:solidFill>
                  <a:srgbClr val="202122"/>
                </a:solidFill>
                <a:effectLst/>
                <a:latin typeface="Arial" panose="020B0604020202020204" pitchFamily="34" charset="0"/>
              </a:rPr>
              <a:t>rthna</a:t>
            </a:r>
            <a:r>
              <a:rPr lang="en-US" b="0" i="1" dirty="0">
                <a:solidFill>
                  <a:srgbClr val="202122"/>
                </a:solidFill>
                <a:effectLst/>
                <a:latin typeface="Arial" panose="020B0604020202020204" pitchFamily="34" charset="0"/>
              </a:rPr>
              <a:t> the Nueces. Moved and added "Medina R." label</a:t>
            </a:r>
            <a:r>
              <a:rPr lang="en-US" b="0" i="0" dirty="0">
                <a:solidFill>
                  <a:srgbClr val="202122"/>
                </a:solidFill>
                <a:effectLst/>
                <a:latin typeface="Arial" panose="020B0604020202020204" pitchFamily="34" charset="0"/>
              </a:rPr>
              <a:t>. The original can be viewed here: </a:t>
            </a:r>
            <a:r>
              <a:rPr lang="en-US" b="1" i="0" u="none" strike="noStrike" dirty="0" err="1">
                <a:solidFill>
                  <a:srgbClr val="202122"/>
                </a:solidFill>
                <a:effectLst/>
                <a:latin typeface="Arial" panose="020B0604020202020204" pitchFamily="34" charset="0"/>
                <a:hlinkClick r:id="rId4" tooltip="File:Wpdms republic of texas.svg"/>
              </a:rPr>
              <a:t>Wpdms</a:t>
            </a:r>
            <a:r>
              <a:rPr lang="en-US" b="1" i="0" u="none" strike="noStrike" dirty="0">
                <a:solidFill>
                  <a:srgbClr val="202122"/>
                </a:solidFill>
                <a:effectLst/>
                <a:latin typeface="Arial" panose="020B0604020202020204" pitchFamily="34" charset="0"/>
                <a:hlinkClick r:id="rId4" tooltip="File:Wpdms republic of texas.svg"/>
              </a:rPr>
              <a:t> republic of </a:t>
            </a:r>
            <a:r>
              <a:rPr lang="en-US" b="1" i="0" u="none" strike="noStrike" dirty="0" err="1">
                <a:solidFill>
                  <a:srgbClr val="202122"/>
                </a:solidFill>
                <a:effectLst/>
                <a:latin typeface="Arial" panose="020B0604020202020204" pitchFamily="34" charset="0"/>
                <a:hlinkClick r:id="rId4" tooltip="File:Wpdms republic of texas.svg"/>
              </a:rPr>
              <a:t>texas.svg</a:t>
            </a:r>
            <a:r>
              <a:rPr lang="en-US" b="1" i="0" u="none" strike="noStrike" dirty="0">
                <a:solidFill>
                  <a:srgbClr val="202122"/>
                </a:solidFill>
                <a:effectLst/>
                <a:latin typeface="Arial" panose="020B0604020202020204" pitchFamily="34" charset="0"/>
              </a:rPr>
              <a:t> </a:t>
            </a:r>
            <a:r>
              <a:rPr lang="en-US" b="0" i="0" dirty="0">
                <a:solidFill>
                  <a:srgbClr val="202122"/>
                </a:solidFill>
                <a:effectLst/>
                <a:latin typeface="Arial" panose="020B0604020202020204" pitchFamily="34" charset="0"/>
              </a:rPr>
              <a:t>Permission is granted to copy, distribute and/or modify this document under the terms of the </a:t>
            </a:r>
            <a:r>
              <a:rPr lang="en-US" b="1" i="0" u="none" strike="noStrike" dirty="0">
                <a:solidFill>
                  <a:srgbClr val="202122"/>
                </a:solidFill>
                <a:effectLst/>
                <a:latin typeface="Arial" panose="020B0604020202020204" pitchFamily="34" charset="0"/>
                <a:hlinkClick r:id="rId5" tooltip="w:en:GNU Free Documentation License"/>
              </a:rPr>
              <a:t>GNU Free Documentation License</a:t>
            </a:r>
            <a:r>
              <a:rPr lang="en-US" b="0" i="0" dirty="0">
                <a:solidFill>
                  <a:srgbClr val="202122"/>
                </a:solidFill>
                <a:effectLst/>
                <a:latin typeface="Arial" panose="020B0604020202020204" pitchFamily="34" charset="0"/>
              </a:rPr>
              <a:t>, Version 1.2 or any later version published by the </a:t>
            </a:r>
            <a:r>
              <a:rPr lang="en-US" b="0" i="0" u="none" strike="noStrike" dirty="0">
                <a:effectLst/>
                <a:latin typeface="Arial" panose="020B0604020202020204" pitchFamily="34" charset="0"/>
                <a:hlinkClick r:id="rId6" tooltip="w:en:Free Software Foundation"/>
              </a:rPr>
              <a:t>Free Software Foundation</a:t>
            </a:r>
            <a:r>
              <a:rPr lang="en-US" b="0" i="0" dirty="0">
                <a:solidFill>
                  <a:srgbClr val="202122"/>
                </a:solidFill>
                <a:effectLst/>
                <a:latin typeface="Arial" panose="020B0604020202020204" pitchFamily="34" charset="0"/>
              </a:rPr>
              <a:t>; with no Invariant Sections, no Front-Cover Texts, and no Back-Cover Texts. A copy of the license is included in the section entitled </a:t>
            </a:r>
            <a:r>
              <a:rPr lang="en-US" b="0" i="1" u="none" strike="noStrike" dirty="0">
                <a:solidFill>
                  <a:srgbClr val="202122"/>
                </a:solidFill>
                <a:effectLst/>
                <a:latin typeface="Arial" panose="020B0604020202020204" pitchFamily="34" charset="0"/>
                <a:hlinkClick r:id="rId7" tooltip="Commons:GNU Free Documentation License, version 1.2"/>
              </a:rPr>
              <a:t>GNU Free Documentation License</a:t>
            </a:r>
            <a:r>
              <a:rPr lang="en-US" b="0" i="0" dirty="0">
                <a:solidFill>
                  <a:srgbClr val="202122"/>
                </a:solidFill>
                <a:effectLst/>
                <a:latin typeface="Arial" panose="020B0604020202020204" pitchFamily="34" charset="0"/>
              </a:rPr>
              <a:t>.</a:t>
            </a:r>
            <a:endParaRPr lang="en-US" b="1" i="0" dirty="0">
              <a:solidFill>
                <a:srgbClr val="202122"/>
              </a:solidFill>
              <a:effectLst/>
              <a:latin typeface="Arial" panose="020B0604020202020204" pitchFamily="34" charset="0"/>
            </a:endParaRPr>
          </a:p>
          <a:p>
            <a:r>
              <a:rPr lang="en-US" dirty="0"/>
              <a:t>https://commons.wikimedia.org/wiki/File:Wpdms_republic_of_texas-2008-19-11.svg </a:t>
            </a:r>
          </a:p>
        </p:txBody>
      </p:sp>
      <p:sp>
        <p:nvSpPr>
          <p:cNvPr id="4" name="Slide Number Placeholder 3"/>
          <p:cNvSpPr>
            <a:spLocks noGrp="1"/>
          </p:cNvSpPr>
          <p:nvPr>
            <p:ph type="sldNum" sz="quarter" idx="5"/>
          </p:nvPr>
        </p:nvSpPr>
        <p:spPr/>
        <p:txBody>
          <a:bodyPr/>
          <a:lstStyle/>
          <a:p>
            <a:fld id="{D6B13E19-B22A-456F-A758-5AB62A31C2AB}" type="slidenum">
              <a:rPr lang="en-US" smtClean="0"/>
              <a:t>6</a:t>
            </a:fld>
            <a:endParaRPr lang="en-US"/>
          </a:p>
        </p:txBody>
      </p:sp>
    </p:spTree>
    <p:extLst>
      <p:ext uri="{BB962C8B-B14F-4D97-AF65-F5344CB8AC3E}">
        <p14:creationId xmlns:p14="http://schemas.microsoft.com/office/powerpoint/2010/main" val="4264401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of the States and Territories of the United States of America, 1845. </a:t>
            </a:r>
            <a:r>
              <a:rPr lang="en-US" b="0" i="0" dirty="0">
                <a:solidFill>
                  <a:srgbClr val="202122"/>
                </a:solidFill>
                <a:effectLst/>
                <a:latin typeface="Arial" panose="020B0604020202020204" pitchFamily="34" charset="0"/>
              </a:rPr>
              <a:t>Permission is granted to copy, distribute and/or modify this document under the terms of the </a:t>
            </a:r>
            <a:r>
              <a:rPr lang="en-US" b="1" i="0" u="none" strike="noStrike" dirty="0">
                <a:solidFill>
                  <a:srgbClr val="202122"/>
                </a:solidFill>
                <a:effectLst/>
                <a:latin typeface="Arial" panose="020B0604020202020204" pitchFamily="34" charset="0"/>
                <a:hlinkClick r:id="rId3" tooltip="w:en:GNU Free Documentation License"/>
              </a:rPr>
              <a:t>GNU Free Documentation License</a:t>
            </a:r>
            <a:r>
              <a:rPr lang="en-US" b="0" i="0" dirty="0">
                <a:solidFill>
                  <a:srgbClr val="202122"/>
                </a:solidFill>
                <a:effectLst/>
                <a:latin typeface="Arial" panose="020B0604020202020204" pitchFamily="34" charset="0"/>
              </a:rPr>
              <a:t>, Version 1.2 or any later version published by the </a:t>
            </a:r>
            <a:r>
              <a:rPr lang="en-US" b="0" i="0" u="none" strike="noStrike" dirty="0">
                <a:effectLst/>
                <a:latin typeface="Arial" panose="020B0604020202020204" pitchFamily="34" charset="0"/>
                <a:hlinkClick r:id="rId4" tooltip="w:en:Free Software Foundation"/>
              </a:rPr>
              <a:t>Free Software Foundation</a:t>
            </a:r>
            <a:r>
              <a:rPr lang="en-US" b="0" i="0" dirty="0">
                <a:solidFill>
                  <a:srgbClr val="202122"/>
                </a:solidFill>
                <a:effectLst/>
                <a:latin typeface="Arial" panose="020B0604020202020204" pitchFamily="34" charset="0"/>
              </a:rPr>
              <a:t>; with no Invariant Sections, no Front-Cover Texts, and no Back-Cover Texts. A copy of the license is included in the section entitled </a:t>
            </a:r>
            <a:r>
              <a:rPr lang="en-US" b="0" i="1" u="none" strike="noStrike" dirty="0">
                <a:solidFill>
                  <a:srgbClr val="202122"/>
                </a:solidFill>
                <a:effectLst/>
                <a:latin typeface="Arial" panose="020B0604020202020204" pitchFamily="34" charset="0"/>
                <a:hlinkClick r:id="rId5" tooltip="Commons:GNU Free Documentation License, version 1.2"/>
              </a:rPr>
              <a:t>GNU Free Documentation License</a:t>
            </a:r>
            <a:r>
              <a:rPr lang="en-US" b="0" i="0" dirty="0">
                <a:solidFill>
                  <a:srgbClr val="202122"/>
                </a:solidFill>
                <a:effectLst/>
                <a:latin typeface="Arial" panose="020B0604020202020204" pitchFamily="34" charset="0"/>
              </a:rPr>
              <a:t>. https://commons.wikimedia.org/wiki/File:United_States_1845-03-1845-12.png</a:t>
            </a:r>
          </a:p>
          <a:p>
            <a:endParaRPr lang="en-US" dirty="0"/>
          </a:p>
        </p:txBody>
      </p:sp>
      <p:sp>
        <p:nvSpPr>
          <p:cNvPr id="4" name="Slide Number Placeholder 3"/>
          <p:cNvSpPr>
            <a:spLocks noGrp="1"/>
          </p:cNvSpPr>
          <p:nvPr>
            <p:ph type="sldNum" sz="quarter" idx="5"/>
          </p:nvPr>
        </p:nvSpPr>
        <p:spPr/>
        <p:txBody>
          <a:bodyPr/>
          <a:lstStyle/>
          <a:p>
            <a:fld id="{D6B13E19-B22A-456F-A758-5AB62A31C2AB}" type="slidenum">
              <a:rPr lang="en-US" smtClean="0"/>
              <a:t>7</a:t>
            </a:fld>
            <a:endParaRPr lang="en-US"/>
          </a:p>
        </p:txBody>
      </p:sp>
    </p:spTree>
    <p:extLst>
      <p:ext uri="{BB962C8B-B14F-4D97-AF65-F5344CB8AC3E}">
        <p14:creationId xmlns:p14="http://schemas.microsoft.com/office/powerpoint/2010/main" val="1494750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7A5F4-1C0B-3567-CCDB-1C52683CAC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B77E4-DAAE-0C4E-4D03-C811602C1D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868BF-46B0-A103-4D2A-6F9168C038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AA09610-876D-F88C-864D-9BC847391AC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13E19-B22A-456F-A758-5AB62A31C2A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7735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DEE13-F2C0-7008-274F-2C1B608B6F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68B539-C5B0-1962-55F8-50BE8B1E9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8E132A-D5B8-3312-596B-B9AACD2B6448}"/>
              </a:ext>
            </a:extLst>
          </p:cNvPr>
          <p:cNvSpPr>
            <a:spLocks noGrp="1"/>
          </p:cNvSpPr>
          <p:nvPr>
            <p:ph type="dt" sz="half" idx="10"/>
          </p:nvPr>
        </p:nvSpPr>
        <p:spPr/>
        <p:txBody>
          <a:bodyPr/>
          <a:lstStyle/>
          <a:p>
            <a:fld id="{25376C2C-0560-432F-8D1A-5271F37720B7}" type="datetimeFigureOut">
              <a:rPr lang="en-US" smtClean="0"/>
              <a:t>12/11/2025</a:t>
            </a:fld>
            <a:endParaRPr lang="en-US"/>
          </a:p>
        </p:txBody>
      </p:sp>
      <p:sp>
        <p:nvSpPr>
          <p:cNvPr id="5" name="Footer Placeholder 4">
            <a:extLst>
              <a:ext uri="{FF2B5EF4-FFF2-40B4-BE49-F238E27FC236}">
                <a16:creationId xmlns:a16="http://schemas.microsoft.com/office/drawing/2014/main" id="{BD9909B9-1914-7A94-BE4F-195BCDD21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41CF4-C22C-3671-24D6-4BA96B64FDA9}"/>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354338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1AED-D329-F316-64F6-63DF6D787F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74FAAF-D221-808D-ECDB-F18354EEE8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074FF-1DDC-23FA-FDE5-443811E42C46}"/>
              </a:ext>
            </a:extLst>
          </p:cNvPr>
          <p:cNvSpPr>
            <a:spLocks noGrp="1"/>
          </p:cNvSpPr>
          <p:nvPr>
            <p:ph type="dt" sz="half" idx="10"/>
          </p:nvPr>
        </p:nvSpPr>
        <p:spPr/>
        <p:txBody>
          <a:bodyPr/>
          <a:lstStyle/>
          <a:p>
            <a:fld id="{25376C2C-0560-432F-8D1A-5271F37720B7}" type="datetimeFigureOut">
              <a:rPr lang="en-US" smtClean="0"/>
              <a:t>12/11/2025</a:t>
            </a:fld>
            <a:endParaRPr lang="en-US"/>
          </a:p>
        </p:txBody>
      </p:sp>
      <p:sp>
        <p:nvSpPr>
          <p:cNvPr id="5" name="Footer Placeholder 4">
            <a:extLst>
              <a:ext uri="{FF2B5EF4-FFF2-40B4-BE49-F238E27FC236}">
                <a16:creationId xmlns:a16="http://schemas.microsoft.com/office/drawing/2014/main" id="{FA4814BC-D6AC-A6CD-0FC7-BBC83ADF2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5BB244-D3C7-0935-B32B-0261C282D9A5}"/>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108480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CFB65-8E9B-8DA7-6D5B-ADD910F0B2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287A75-5612-8EDD-7ECA-F762BA0328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E7863-3C72-C87E-64E5-84EE7E3F6050}"/>
              </a:ext>
            </a:extLst>
          </p:cNvPr>
          <p:cNvSpPr>
            <a:spLocks noGrp="1"/>
          </p:cNvSpPr>
          <p:nvPr>
            <p:ph type="dt" sz="half" idx="10"/>
          </p:nvPr>
        </p:nvSpPr>
        <p:spPr/>
        <p:txBody>
          <a:bodyPr/>
          <a:lstStyle/>
          <a:p>
            <a:fld id="{25376C2C-0560-432F-8D1A-5271F37720B7}" type="datetimeFigureOut">
              <a:rPr lang="en-US" smtClean="0"/>
              <a:t>12/11/2025</a:t>
            </a:fld>
            <a:endParaRPr lang="en-US"/>
          </a:p>
        </p:txBody>
      </p:sp>
      <p:sp>
        <p:nvSpPr>
          <p:cNvPr id="5" name="Footer Placeholder 4">
            <a:extLst>
              <a:ext uri="{FF2B5EF4-FFF2-40B4-BE49-F238E27FC236}">
                <a16:creationId xmlns:a16="http://schemas.microsoft.com/office/drawing/2014/main" id="{2969E001-5ACC-E81A-458F-223DA9710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BF19C4-A607-1F16-1AFE-86EDFFB525C6}"/>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147604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373E-2F46-F6BA-DCFF-40F6861D92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5E520A-3DFB-F4B1-3AE1-E65D80FB8D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1499E-A455-1B73-4252-8C50968E23F2}"/>
              </a:ext>
            </a:extLst>
          </p:cNvPr>
          <p:cNvSpPr>
            <a:spLocks noGrp="1"/>
          </p:cNvSpPr>
          <p:nvPr>
            <p:ph type="dt" sz="half" idx="10"/>
          </p:nvPr>
        </p:nvSpPr>
        <p:spPr/>
        <p:txBody>
          <a:bodyPr/>
          <a:lstStyle/>
          <a:p>
            <a:fld id="{25376C2C-0560-432F-8D1A-5271F37720B7}" type="datetimeFigureOut">
              <a:rPr lang="en-US" smtClean="0"/>
              <a:t>12/11/2025</a:t>
            </a:fld>
            <a:endParaRPr lang="en-US"/>
          </a:p>
        </p:txBody>
      </p:sp>
      <p:sp>
        <p:nvSpPr>
          <p:cNvPr id="5" name="Footer Placeholder 4">
            <a:extLst>
              <a:ext uri="{FF2B5EF4-FFF2-40B4-BE49-F238E27FC236}">
                <a16:creationId xmlns:a16="http://schemas.microsoft.com/office/drawing/2014/main" id="{8B6F469D-36FF-DF8C-B986-907040379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E4CFD-CEEB-C735-0346-4860D1A96304}"/>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13313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8A9B-B8D1-A15F-D59D-D341DC6530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FFBE2-974A-0679-9708-DF46F906A7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189B00-A0D6-46BB-5ED5-87083FDBE189}"/>
              </a:ext>
            </a:extLst>
          </p:cNvPr>
          <p:cNvSpPr>
            <a:spLocks noGrp="1"/>
          </p:cNvSpPr>
          <p:nvPr>
            <p:ph type="dt" sz="half" idx="10"/>
          </p:nvPr>
        </p:nvSpPr>
        <p:spPr/>
        <p:txBody>
          <a:bodyPr/>
          <a:lstStyle/>
          <a:p>
            <a:fld id="{25376C2C-0560-432F-8D1A-5271F37720B7}" type="datetimeFigureOut">
              <a:rPr lang="en-US" smtClean="0"/>
              <a:t>12/11/2025</a:t>
            </a:fld>
            <a:endParaRPr lang="en-US"/>
          </a:p>
        </p:txBody>
      </p:sp>
      <p:sp>
        <p:nvSpPr>
          <p:cNvPr id="5" name="Footer Placeholder 4">
            <a:extLst>
              <a:ext uri="{FF2B5EF4-FFF2-40B4-BE49-F238E27FC236}">
                <a16:creationId xmlns:a16="http://schemas.microsoft.com/office/drawing/2014/main" id="{D65E0F88-D20B-E0C7-4BE1-5CCF090C2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5C2E7-16C4-949D-D406-A4371468C30C}"/>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381101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2782-6917-D713-3BD0-BC15CA91C5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0C749B-DF80-D73C-6D4B-4C99B63E9C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8E9847-14B2-2AA9-0811-954E5FAA10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BF6C97-EA5D-FAD4-C98A-8978E4F1C9AB}"/>
              </a:ext>
            </a:extLst>
          </p:cNvPr>
          <p:cNvSpPr>
            <a:spLocks noGrp="1"/>
          </p:cNvSpPr>
          <p:nvPr>
            <p:ph type="dt" sz="half" idx="10"/>
          </p:nvPr>
        </p:nvSpPr>
        <p:spPr/>
        <p:txBody>
          <a:bodyPr/>
          <a:lstStyle/>
          <a:p>
            <a:fld id="{25376C2C-0560-432F-8D1A-5271F37720B7}" type="datetimeFigureOut">
              <a:rPr lang="en-US" smtClean="0"/>
              <a:t>12/11/2025</a:t>
            </a:fld>
            <a:endParaRPr lang="en-US"/>
          </a:p>
        </p:txBody>
      </p:sp>
      <p:sp>
        <p:nvSpPr>
          <p:cNvPr id="6" name="Footer Placeholder 5">
            <a:extLst>
              <a:ext uri="{FF2B5EF4-FFF2-40B4-BE49-F238E27FC236}">
                <a16:creationId xmlns:a16="http://schemas.microsoft.com/office/drawing/2014/main" id="{F0FBE044-4554-7C30-B919-410F084FFC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BAC499-A97E-74CA-D745-44AD20DA5F98}"/>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1457858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159FD-A85B-BECD-CCD2-495FB912DF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C7E454-BDC7-2554-4B20-75F3822E0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60BE7E-61DF-3EE8-0691-2BBBBF5CFA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C069CD-5133-0BDA-9CE3-569368353E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C92212-CB65-46F2-D400-8FA759BF89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C9AE37-5F96-9A40-0FFD-DD8BAE60DA7F}"/>
              </a:ext>
            </a:extLst>
          </p:cNvPr>
          <p:cNvSpPr>
            <a:spLocks noGrp="1"/>
          </p:cNvSpPr>
          <p:nvPr>
            <p:ph type="dt" sz="half" idx="10"/>
          </p:nvPr>
        </p:nvSpPr>
        <p:spPr/>
        <p:txBody>
          <a:bodyPr/>
          <a:lstStyle/>
          <a:p>
            <a:fld id="{25376C2C-0560-432F-8D1A-5271F37720B7}" type="datetimeFigureOut">
              <a:rPr lang="en-US" smtClean="0"/>
              <a:t>12/11/2025</a:t>
            </a:fld>
            <a:endParaRPr lang="en-US"/>
          </a:p>
        </p:txBody>
      </p:sp>
      <p:sp>
        <p:nvSpPr>
          <p:cNvPr id="8" name="Footer Placeholder 7">
            <a:extLst>
              <a:ext uri="{FF2B5EF4-FFF2-40B4-BE49-F238E27FC236}">
                <a16:creationId xmlns:a16="http://schemas.microsoft.com/office/drawing/2014/main" id="{33346AB3-12FA-1D7C-7202-25980BB05D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CBF4A5-81D8-57CD-356B-83F49D7A7CD8}"/>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298709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A0539-A2CB-0B87-1FAA-5EC65212BE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310CBD-14EE-351B-A66A-1BFB406C7A3C}"/>
              </a:ext>
            </a:extLst>
          </p:cNvPr>
          <p:cNvSpPr>
            <a:spLocks noGrp="1"/>
          </p:cNvSpPr>
          <p:nvPr>
            <p:ph type="dt" sz="half" idx="10"/>
          </p:nvPr>
        </p:nvSpPr>
        <p:spPr/>
        <p:txBody>
          <a:bodyPr/>
          <a:lstStyle/>
          <a:p>
            <a:fld id="{25376C2C-0560-432F-8D1A-5271F37720B7}" type="datetimeFigureOut">
              <a:rPr lang="en-US" smtClean="0"/>
              <a:t>12/11/2025</a:t>
            </a:fld>
            <a:endParaRPr lang="en-US"/>
          </a:p>
        </p:txBody>
      </p:sp>
      <p:sp>
        <p:nvSpPr>
          <p:cNvPr id="4" name="Footer Placeholder 3">
            <a:extLst>
              <a:ext uri="{FF2B5EF4-FFF2-40B4-BE49-F238E27FC236}">
                <a16:creationId xmlns:a16="http://schemas.microsoft.com/office/drawing/2014/main" id="{11EE7995-28BD-49C4-D10C-11B51F2D79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6DF00A-DAA5-9CF8-1C03-67443792F3FD}"/>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3924922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570236-064B-DBE0-2B2B-AAE1DAD5426F}"/>
              </a:ext>
            </a:extLst>
          </p:cNvPr>
          <p:cNvSpPr>
            <a:spLocks noGrp="1"/>
          </p:cNvSpPr>
          <p:nvPr>
            <p:ph type="dt" sz="half" idx="10"/>
          </p:nvPr>
        </p:nvSpPr>
        <p:spPr/>
        <p:txBody>
          <a:bodyPr/>
          <a:lstStyle/>
          <a:p>
            <a:fld id="{25376C2C-0560-432F-8D1A-5271F37720B7}" type="datetimeFigureOut">
              <a:rPr lang="en-US" smtClean="0"/>
              <a:t>12/11/2025</a:t>
            </a:fld>
            <a:endParaRPr lang="en-US"/>
          </a:p>
        </p:txBody>
      </p:sp>
      <p:sp>
        <p:nvSpPr>
          <p:cNvPr id="3" name="Footer Placeholder 2">
            <a:extLst>
              <a:ext uri="{FF2B5EF4-FFF2-40B4-BE49-F238E27FC236}">
                <a16:creationId xmlns:a16="http://schemas.microsoft.com/office/drawing/2014/main" id="{CB565C9B-D282-9E4A-8499-AA32CF0845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2A2394-F955-3C6A-B6FC-695FB514C48D}"/>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3002221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6710-1C02-2CB9-8FD9-F1313D2871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27AC89-0DE1-266B-6722-A34DFF649C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357444-C5D3-D160-B6A9-4F2FDE760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75DF61-5FF2-FC3E-D075-ED5224AF045B}"/>
              </a:ext>
            </a:extLst>
          </p:cNvPr>
          <p:cNvSpPr>
            <a:spLocks noGrp="1"/>
          </p:cNvSpPr>
          <p:nvPr>
            <p:ph type="dt" sz="half" idx="10"/>
          </p:nvPr>
        </p:nvSpPr>
        <p:spPr/>
        <p:txBody>
          <a:bodyPr/>
          <a:lstStyle/>
          <a:p>
            <a:fld id="{25376C2C-0560-432F-8D1A-5271F37720B7}" type="datetimeFigureOut">
              <a:rPr lang="en-US" smtClean="0"/>
              <a:t>12/11/2025</a:t>
            </a:fld>
            <a:endParaRPr lang="en-US"/>
          </a:p>
        </p:txBody>
      </p:sp>
      <p:sp>
        <p:nvSpPr>
          <p:cNvPr id="6" name="Footer Placeholder 5">
            <a:extLst>
              <a:ext uri="{FF2B5EF4-FFF2-40B4-BE49-F238E27FC236}">
                <a16:creationId xmlns:a16="http://schemas.microsoft.com/office/drawing/2014/main" id="{4AE834F7-FFE6-98D1-453E-D606860A13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47071B-47A5-5B51-768E-39B9999E8EB2}"/>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207836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CEE76-3199-14F4-2EA8-8478E72956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2BC1E2-53CF-1E48-E9A6-81E2D1CD18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6BB797-341A-871F-7D33-3D9A76A9F7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CE772B-CAB9-90D9-28CD-BF896934A0DE}"/>
              </a:ext>
            </a:extLst>
          </p:cNvPr>
          <p:cNvSpPr>
            <a:spLocks noGrp="1"/>
          </p:cNvSpPr>
          <p:nvPr>
            <p:ph type="dt" sz="half" idx="10"/>
          </p:nvPr>
        </p:nvSpPr>
        <p:spPr/>
        <p:txBody>
          <a:bodyPr/>
          <a:lstStyle/>
          <a:p>
            <a:fld id="{25376C2C-0560-432F-8D1A-5271F37720B7}" type="datetimeFigureOut">
              <a:rPr lang="en-US" smtClean="0"/>
              <a:t>12/11/2025</a:t>
            </a:fld>
            <a:endParaRPr lang="en-US"/>
          </a:p>
        </p:txBody>
      </p:sp>
      <p:sp>
        <p:nvSpPr>
          <p:cNvPr id="6" name="Footer Placeholder 5">
            <a:extLst>
              <a:ext uri="{FF2B5EF4-FFF2-40B4-BE49-F238E27FC236}">
                <a16:creationId xmlns:a16="http://schemas.microsoft.com/office/drawing/2014/main" id="{E5ED83FC-58DD-C5EB-D3BE-B10738998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A707B7-3B69-40CA-F3B8-045F50D10DCA}"/>
              </a:ext>
            </a:extLst>
          </p:cNvPr>
          <p:cNvSpPr>
            <a:spLocks noGrp="1"/>
          </p:cNvSpPr>
          <p:nvPr>
            <p:ph type="sldNum" sz="quarter" idx="12"/>
          </p:nvPr>
        </p:nvSpPr>
        <p:spPr/>
        <p:txBody>
          <a:bodyPr/>
          <a:lstStyle/>
          <a:p>
            <a:fld id="{D5AA9282-7FB8-4214-A272-C434D0E16940}" type="slidenum">
              <a:rPr lang="en-US" smtClean="0"/>
              <a:t>‹#›</a:t>
            </a:fld>
            <a:endParaRPr lang="en-US"/>
          </a:p>
        </p:txBody>
      </p:sp>
    </p:spTree>
    <p:extLst>
      <p:ext uri="{BB962C8B-B14F-4D97-AF65-F5344CB8AC3E}">
        <p14:creationId xmlns:p14="http://schemas.microsoft.com/office/powerpoint/2010/main" val="1128362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46CAE-6703-61FC-A262-9E98326569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D0DEFA-A47A-AC49-C665-2605103E09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F1BD3D-B6F7-936A-348A-AB6DC65E4F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376C2C-0560-432F-8D1A-5271F37720B7}" type="datetimeFigureOut">
              <a:rPr lang="en-US" smtClean="0"/>
              <a:t>12/11/2025</a:t>
            </a:fld>
            <a:endParaRPr lang="en-US"/>
          </a:p>
        </p:txBody>
      </p:sp>
      <p:sp>
        <p:nvSpPr>
          <p:cNvPr id="5" name="Footer Placeholder 4">
            <a:extLst>
              <a:ext uri="{FF2B5EF4-FFF2-40B4-BE49-F238E27FC236}">
                <a16:creationId xmlns:a16="http://schemas.microsoft.com/office/drawing/2014/main" id="{5CEEF680-6889-64D8-C148-3FE19E99C4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E9FD18D-A410-A11F-AE1E-A7072E11E4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AA9282-7FB8-4214-A272-C434D0E16940}" type="slidenum">
              <a:rPr lang="en-US" smtClean="0"/>
              <a:t>‹#›</a:t>
            </a:fld>
            <a:endParaRPr lang="en-US"/>
          </a:p>
        </p:txBody>
      </p:sp>
    </p:spTree>
    <p:extLst>
      <p:ext uri="{BB962C8B-B14F-4D97-AF65-F5344CB8AC3E}">
        <p14:creationId xmlns:p14="http://schemas.microsoft.com/office/powerpoint/2010/main" val="4040012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 photocopy of a map of Mexico and the Republic of Texas showing political boundaries in 1836, some geographic features like mountains and river, and some roads. The portion labeled Texas covers modern-day Texas and includes some of Arizona and New Mexico. ">
            <a:extLst>
              <a:ext uri="{FF2B5EF4-FFF2-40B4-BE49-F238E27FC236}">
                <a16:creationId xmlns:a16="http://schemas.microsoft.com/office/drawing/2014/main" id="{0A1527BF-A80D-DB26-2067-063901E6C3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93" r="3256" b="1"/>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64" name="Freeform: Shape 1063">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66" name="Freeform: Shape 1065">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477981" y="1122363"/>
            <a:ext cx="4023360" cy="3204134"/>
          </a:xfrm>
        </p:spPr>
        <p:txBody>
          <a:bodyPr anchor="b">
            <a:normAutofit fontScale="90000"/>
          </a:bodyPr>
          <a:lstStyle/>
          <a:p>
            <a:pPr algn="l"/>
            <a:r>
              <a:rPr lang="en-US" sz="6600" b="1" i="1" dirty="0">
                <a:solidFill>
                  <a:schemeClr val="tx1">
                    <a:lumMod val="65000"/>
                    <a:lumOff val="35000"/>
                  </a:schemeClr>
                </a:solidFill>
              </a:rPr>
              <a:t>Unidad  5: </a:t>
            </a:r>
            <a:br>
              <a:rPr lang="en-US" sz="6600" b="1" i="1" dirty="0"/>
            </a:br>
            <a:r>
              <a:rPr lang="en-US" sz="6600" b="1" dirty="0">
                <a:solidFill>
                  <a:srgbClr val="C00000"/>
                </a:solidFill>
              </a:rPr>
              <a:t>La </a:t>
            </a:r>
            <a:r>
              <a:rPr lang="en-US" sz="6600" b="1" dirty="0" err="1">
                <a:solidFill>
                  <a:srgbClr val="C00000"/>
                </a:solidFill>
              </a:rPr>
              <a:t>Revolución</a:t>
            </a:r>
            <a:r>
              <a:rPr lang="en-US" sz="6600" b="1" dirty="0">
                <a:solidFill>
                  <a:srgbClr val="C00000"/>
                </a:solidFill>
              </a:rPr>
              <a:t> de Texas</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477981" y="4565208"/>
            <a:ext cx="3933306" cy="1515855"/>
          </a:xfrm>
        </p:spPr>
        <p:txBody>
          <a:bodyPr>
            <a:normAutofit fontScale="92500" lnSpcReduction="20000"/>
          </a:bodyPr>
          <a:lstStyle/>
          <a:p>
            <a:pPr algn="l"/>
            <a:r>
              <a:rPr lang="en-US" sz="4000" b="1" i="1" dirty="0" err="1">
                <a:solidFill>
                  <a:schemeClr val="tx1">
                    <a:lumMod val="65000"/>
                    <a:lumOff val="35000"/>
                  </a:schemeClr>
                </a:solidFill>
                <a:latin typeface="Gotham book"/>
              </a:rPr>
              <a:t>Lección</a:t>
            </a:r>
            <a:r>
              <a:rPr lang="en-US" sz="4000" b="1" i="1" dirty="0">
                <a:solidFill>
                  <a:schemeClr val="tx1">
                    <a:lumMod val="65000"/>
                    <a:lumOff val="35000"/>
                  </a:schemeClr>
                </a:solidFill>
                <a:latin typeface="Gotham book"/>
              </a:rPr>
              <a:t> 12: </a:t>
            </a:r>
          </a:p>
          <a:p>
            <a:pPr algn="l"/>
            <a:r>
              <a:rPr lang="en-US" sz="4000" b="1" i="1" dirty="0">
                <a:solidFill>
                  <a:srgbClr val="C00000"/>
                </a:solidFill>
                <a:latin typeface="Gotham book"/>
              </a:rPr>
              <a:t>Mirando </a:t>
            </a:r>
            <a:r>
              <a:rPr lang="en-US" sz="4000" b="1" i="1" dirty="0" err="1">
                <a:solidFill>
                  <a:srgbClr val="C00000"/>
                </a:solidFill>
                <a:latin typeface="Gotham book"/>
              </a:rPr>
              <a:t>hacia</a:t>
            </a:r>
            <a:r>
              <a:rPr lang="en-US" sz="4000" b="1" i="1" dirty="0">
                <a:solidFill>
                  <a:srgbClr val="C00000"/>
                </a:solidFill>
                <a:latin typeface="Gotham book"/>
              </a:rPr>
              <a:t> </a:t>
            </a:r>
            <a:r>
              <a:rPr lang="en-US" sz="4000" b="1" i="1" dirty="0" err="1">
                <a:solidFill>
                  <a:srgbClr val="C00000"/>
                </a:solidFill>
                <a:latin typeface="Gotham book"/>
              </a:rPr>
              <a:t>adelante</a:t>
            </a:r>
            <a:endParaRPr lang="en-US" sz="4000" b="1" i="1" dirty="0">
              <a:solidFill>
                <a:srgbClr val="C00000"/>
              </a:solidFill>
              <a:latin typeface="Gotham book"/>
            </a:endParaRPr>
          </a:p>
        </p:txBody>
      </p:sp>
      <p:sp>
        <p:nvSpPr>
          <p:cNvPr id="1068" name="Rectangle 106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0" name="Rectangle 106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451026F-4705-A58A-F4A2-947AF5B57467}"/>
              </a:ext>
              <a:ext uri="{C183D7F6-B498-43B3-948B-1728B52AA6E4}">
                <adec:decorative xmlns:adec="http://schemas.microsoft.com/office/drawing/2017/decorative" val="1"/>
              </a:ext>
            </a:extLst>
          </p:cNvPr>
          <p:cNvSpPr/>
          <p:nvPr/>
        </p:nvSpPr>
        <p:spPr>
          <a:xfrm>
            <a:off x="477981" y="522514"/>
            <a:ext cx="784762" cy="379426"/>
          </a:xfrm>
          <a:prstGeom prst="rect">
            <a:avLst/>
          </a:prstGeom>
          <a:solidFill>
            <a:srgbClr val="FCFDF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110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70D73DD-57F3-4E5D-6CE7-70181A895F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C16EF74-143E-DAD0-8BCE-C61955120291}"/>
              </a:ext>
            </a:extLst>
          </p:cNvPr>
          <p:cNvSpPr txBox="1">
            <a:spLocks noGrp="1"/>
          </p:cNvSpPr>
          <p:nvPr>
            <p:ph type="title" idx="4294967295"/>
          </p:nvPr>
        </p:nvSpPr>
        <p:spPr>
          <a:xfrm>
            <a:off x="1739701" y="35542"/>
            <a:ext cx="5545112" cy="18618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7200" b="1" i="1" dirty="0" err="1">
                <a:latin typeface="Gotham Medium"/>
              </a:rPr>
              <a:t>Calentamiento</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lang="es-ES" sz="3200" dirty="0">
                <a:latin typeface="Gotham Medium"/>
              </a:rPr>
              <a:t>Sigue las instrucciones de abajo para completar tu calentamiento</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Graphic 4">
            <a:extLst>
              <a:ext uri="{FF2B5EF4-FFF2-40B4-BE49-F238E27FC236}">
                <a16:creationId xmlns:a16="http://schemas.microsoft.com/office/drawing/2014/main" id="{E99BECC2-27E1-52A7-E63A-5368BB564B5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9701" y="2224855"/>
            <a:ext cx="925793" cy="925793"/>
          </a:xfrm>
          <a:prstGeom prst="rect">
            <a:avLst/>
          </a:prstGeom>
        </p:spPr>
      </p:pic>
      <p:pic>
        <p:nvPicPr>
          <p:cNvPr id="6" name="Graphic 5">
            <a:extLst>
              <a:ext uri="{FF2B5EF4-FFF2-40B4-BE49-F238E27FC236}">
                <a16:creationId xmlns:a16="http://schemas.microsoft.com/office/drawing/2014/main" id="{CBD02AEC-3B6B-58D5-F2CD-6AC579EB5E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1370" y="5090230"/>
            <a:ext cx="842453" cy="842453"/>
          </a:xfrm>
          <a:prstGeom prst="rect">
            <a:avLst/>
          </a:prstGeom>
        </p:spPr>
      </p:pic>
      <p:sp>
        <p:nvSpPr>
          <p:cNvPr id="9" name="TextBox 8">
            <a:extLst>
              <a:ext uri="{FF2B5EF4-FFF2-40B4-BE49-F238E27FC236}">
                <a16:creationId xmlns:a16="http://schemas.microsoft.com/office/drawing/2014/main" id="{64DEFCE8-E43B-46DB-BC30-CCB93C47BB49}"/>
              </a:ext>
            </a:extLst>
          </p:cNvPr>
          <p:cNvSpPr txBox="1"/>
          <p:nvPr/>
        </p:nvSpPr>
        <p:spPr>
          <a:xfrm>
            <a:off x="2903219" y="2080260"/>
            <a:ext cx="3867713" cy="4524315"/>
          </a:xfrm>
          <a:prstGeom prst="rect">
            <a:avLst/>
          </a:prstGeom>
          <a:noFill/>
        </p:spPr>
        <p:txBody>
          <a:bodyPr wrap="square" rtlCol="0">
            <a:spAutoFit/>
          </a:bodyPr>
          <a:lstStyle/>
          <a:p>
            <a:pPr marL="285750" indent="-285750">
              <a:buFont typeface="Arial" panose="020B0604020202020204" pitchFamily="34" charset="0"/>
              <a:buChar char="•"/>
            </a:pPr>
            <a:r>
              <a:rPr lang="es-ES" sz="3600" dirty="0">
                <a:solidFill>
                  <a:srgbClr val="C00000"/>
                </a:solidFill>
                <a:latin typeface="Gotham book"/>
              </a:rPr>
              <a:t>Usa el mapa de tu calentamiento (que se muestra en tamaño aquí) para completar tu trabajo</a:t>
            </a:r>
            <a:r>
              <a:rPr lang="en-US" sz="3600" dirty="0">
                <a:solidFill>
                  <a:srgbClr val="C00000"/>
                </a:solidFill>
                <a:latin typeface="Gotham book"/>
              </a:rPr>
              <a:t>. </a:t>
            </a:r>
          </a:p>
          <a:p>
            <a:pPr marL="285750" indent="-285750">
              <a:buFont typeface="Arial" panose="020B0604020202020204" pitchFamily="34" charset="0"/>
              <a:buChar char="•"/>
            </a:pPr>
            <a:r>
              <a:rPr lang="en-US" sz="3600" dirty="0" err="1">
                <a:solidFill>
                  <a:srgbClr val="0070C0"/>
                </a:solidFill>
                <a:latin typeface="Gotham book"/>
              </a:rPr>
              <a:t>Comparte</a:t>
            </a:r>
            <a:r>
              <a:rPr lang="en-US" sz="3600" dirty="0">
                <a:solidFill>
                  <a:srgbClr val="0070C0"/>
                </a:solidFill>
                <a:latin typeface="Gotham book"/>
              </a:rPr>
              <a:t> con </a:t>
            </a:r>
            <a:r>
              <a:rPr lang="en-US" sz="3600" dirty="0" err="1">
                <a:solidFill>
                  <a:srgbClr val="0070C0"/>
                </a:solidFill>
                <a:latin typeface="Gotham book"/>
              </a:rPr>
              <a:t>una</a:t>
            </a:r>
            <a:r>
              <a:rPr lang="en-US" sz="3600" dirty="0">
                <a:solidFill>
                  <a:srgbClr val="0070C0"/>
                </a:solidFill>
                <a:latin typeface="Gotham book"/>
              </a:rPr>
              <a:t> pareja.</a:t>
            </a:r>
          </a:p>
        </p:txBody>
      </p:sp>
      <p:pic>
        <p:nvPicPr>
          <p:cNvPr id="8" name="Picture 7" descr="A map of the political borders of Texas and Mexico in 1836. The original borders of Texas when it was part of Coahuila are outlined and the land is shaded in yellow. The southern border of this original territory was the Nueces River. The land extending into present-day west Texas and north into part of Arizona and New Mexico is shaded in green and labeled &quot;Disputed Territory.&quot; The southern border of this additional territory is the Rio Grande River.  Modern-day Mexico and much of the rest of the western portion of North America is shaded orange and labeled Mexico. ">
            <a:extLst>
              <a:ext uri="{FF2B5EF4-FFF2-40B4-BE49-F238E27FC236}">
                <a16:creationId xmlns:a16="http://schemas.microsoft.com/office/drawing/2014/main" id="{B4F688E7-66AD-67A7-381D-1E3534E7AF0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92290" y="149842"/>
            <a:ext cx="5090574" cy="6271951"/>
          </a:xfrm>
          <a:prstGeom prst="rect">
            <a:avLst/>
          </a:prstGeom>
          <a:noFill/>
          <a:ln>
            <a:noFill/>
          </a:ln>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3015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B69F84-A3F1-085D-45E9-BC98FE1EECF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16D8F28-590A-D200-C3E3-275F4CC0ED3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dirty="0" err="1">
                <a:latin typeface="Gotham Medium"/>
              </a:rPr>
              <a:t>Comparte</a:t>
            </a:r>
            <a:r>
              <a:rPr lang="en-US" dirty="0">
                <a:latin typeface="Gotham Medium"/>
              </a:rPr>
              <a:t> con la </a:t>
            </a:r>
            <a:r>
              <a:rPr lang="en-US" dirty="0" err="1">
                <a:latin typeface="Gotham Medium"/>
              </a:rPr>
              <a:t>clase</a:t>
            </a:r>
            <a:r>
              <a:rPr lang="en-US" dirty="0">
                <a:latin typeface="Gotham Medium"/>
              </a:rPr>
              <a:t>:</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019BFF-4ED0-C81E-3141-6FD2B967D594}"/>
              </a:ext>
            </a:extLst>
          </p:cNvPr>
          <p:cNvSpPr/>
          <p:nvPr/>
        </p:nvSpPr>
        <p:spPr>
          <a:xfrm>
            <a:off x="2246188" y="1589313"/>
            <a:ext cx="5791200" cy="1502228"/>
          </a:xfrm>
          <a:prstGeom prst="wedgeRoundRectCallout">
            <a:avLst>
              <a:gd name="adj1" fmla="val 79543"/>
              <a:gd name="adj2" fmla="val 4221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dirty="0">
                <a:solidFill>
                  <a:srgbClr val="C00000"/>
                </a:solidFill>
                <a:latin typeface="Calibri" panose="020F0502020204030204"/>
              </a:rPr>
              <a:t>Una cosa que noté del mapa fue ________</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0C259E0C-0219-C91B-9FD9-3D7B3D564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37603" y="1866808"/>
            <a:ext cx="1344476" cy="1344476"/>
          </a:xfrm>
          <a:prstGeom prst="rect">
            <a:avLst/>
          </a:prstGeom>
        </p:spPr>
      </p:pic>
      <p:sp>
        <p:nvSpPr>
          <p:cNvPr id="5" name="Speech Bubble: Rectangle with Corners Rounded 4">
            <a:extLst>
              <a:ext uri="{FF2B5EF4-FFF2-40B4-BE49-F238E27FC236}">
                <a16:creationId xmlns:a16="http://schemas.microsoft.com/office/drawing/2014/main" id="{F8BABD54-72BA-0280-A58F-693C212D228B}"/>
              </a:ext>
            </a:extLst>
          </p:cNvPr>
          <p:cNvSpPr/>
          <p:nvPr/>
        </p:nvSpPr>
        <p:spPr>
          <a:xfrm>
            <a:off x="4593771" y="3861067"/>
            <a:ext cx="7046788" cy="1502228"/>
          </a:xfrm>
          <a:prstGeom prst="wedgeRoundRectCallout">
            <a:avLst>
              <a:gd name="adj1" fmla="val -64630"/>
              <a:gd name="adj2" fmla="val 3351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000" dirty="0">
                <a:solidFill>
                  <a:srgbClr val="C00000"/>
                </a:solidFill>
                <a:latin typeface="Calibri" panose="020F0502020204030204"/>
              </a:rPr>
              <a:t>Una pregunta que tengo sobre el mapa es ________</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69C10C05-960B-F7A2-616D-3110B1A7A8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2803" y="4174579"/>
            <a:ext cx="1344476" cy="1344476"/>
          </a:xfrm>
          <a:prstGeom prst="rect">
            <a:avLst/>
          </a:prstGeom>
        </p:spPr>
      </p:pic>
    </p:spTree>
    <p:extLst>
      <p:ext uri="{BB962C8B-B14F-4D97-AF65-F5344CB8AC3E}">
        <p14:creationId xmlns:p14="http://schemas.microsoft.com/office/powerpoint/2010/main" val="32019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37FC376-EC91-34E2-7F6A-EA899A842DE8}"/>
              </a:ext>
            </a:extLst>
          </p:cNvPr>
          <p:cNvSpPr txBox="1">
            <a:spLocks noGrp="1"/>
          </p:cNvSpPr>
          <p:nvPr>
            <p:ph type="title" idx="4294967295"/>
          </p:nvPr>
        </p:nvSpPr>
        <p:spPr>
          <a:xfrm>
            <a:off x="2203107"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8000" dirty="0" err="1">
                <a:solidFill>
                  <a:schemeClr val="bg1"/>
                </a:solidFill>
                <a:latin typeface="Gotham Medium"/>
              </a:rPr>
              <a:t>Preguntas</a:t>
            </a:r>
            <a:r>
              <a:rPr lang="en-US" sz="8000" dirty="0">
                <a:solidFill>
                  <a:schemeClr val="bg1"/>
                </a:solidFill>
                <a:latin typeface="Gotham Medium"/>
              </a:rPr>
              <a:t> </a:t>
            </a:r>
            <a:r>
              <a:rPr lang="en-US" sz="8000" dirty="0" err="1">
                <a:solidFill>
                  <a:schemeClr val="bg1"/>
                </a:solidFill>
                <a:latin typeface="Gotham Medium"/>
              </a:rPr>
              <a:t>esenciales</a:t>
            </a:r>
            <a:endParaRPr kumimoji="0" lang="en-US" sz="8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4E749B0F-B873-9D1D-8410-CEB4810829B9}"/>
              </a:ext>
            </a:extLst>
          </p:cNvPr>
          <p:cNvSpPr txBox="1"/>
          <p:nvPr/>
        </p:nvSpPr>
        <p:spPr>
          <a:xfrm>
            <a:off x="353785" y="1974258"/>
            <a:ext cx="11484429" cy="3416320"/>
          </a:xfrm>
          <a:prstGeom prst="rect">
            <a:avLst/>
          </a:prstGeom>
          <a:noFill/>
        </p:spPr>
        <p:txBody>
          <a:bodyPr wrap="square" rtlCol="0">
            <a:spAutoFit/>
          </a:bodyPr>
          <a:lstStyle/>
          <a:p>
            <a:pPr lvl="0" algn="ctr">
              <a:defRPr/>
            </a:pPr>
            <a:r>
              <a:rPr lang="es-ES" sz="5400" dirty="0">
                <a:solidFill>
                  <a:srgbClr val="C00000"/>
                </a:solidFill>
                <a:latin typeface="Calibri" panose="020F0502020204030204"/>
              </a:rPr>
              <a:t>Qué desafíos enfrentó Texas tras la Revolución de Texas? Cuál fue una forma en que Texas intentó abordar estos problemas?</a:t>
            </a:r>
            <a:endParaRPr kumimoji="0" lang="en-US" sz="5400" b="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96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4BFAC29-EF51-C89D-4D0A-E092BF6D9DC9}"/>
              </a:ext>
            </a:extLst>
          </p:cNvPr>
          <p:cNvSpPr txBox="1">
            <a:spLocks noGrp="1"/>
          </p:cNvSpPr>
          <p:nvPr>
            <p:ph type="title" idx="4294967295"/>
          </p:nvPr>
        </p:nvSpPr>
        <p:spPr>
          <a:xfrm>
            <a:off x="1879724"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s-ES" sz="8000" dirty="0">
                <a:solidFill>
                  <a:schemeClr val="bg1"/>
                </a:solidFill>
                <a:latin typeface="Gotham Medium"/>
              </a:rPr>
              <a:t>En la lección de hoy</a:t>
            </a:r>
            <a:endParaRPr kumimoji="0" lang="en-US" sz="8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TextBox 2">
            <a:extLst>
              <a:ext uri="{FF2B5EF4-FFF2-40B4-BE49-F238E27FC236}">
                <a16:creationId xmlns:a16="http://schemas.microsoft.com/office/drawing/2014/main" id="{B8FD51CF-8891-4238-A8FD-8B05D72CBC10}"/>
              </a:ext>
            </a:extLst>
          </p:cNvPr>
          <p:cNvSpPr txBox="1"/>
          <p:nvPr/>
        </p:nvSpPr>
        <p:spPr>
          <a:xfrm>
            <a:off x="163286" y="1843950"/>
            <a:ext cx="11854543" cy="5016758"/>
          </a:xfrm>
          <a:prstGeom prst="rect">
            <a:avLst/>
          </a:prstGeom>
          <a:noFill/>
        </p:spPr>
        <p:txBody>
          <a:bodyPr wrap="square" rtlCol="0">
            <a:spAutoFit/>
          </a:bodyPr>
          <a:lstStyle/>
          <a:p>
            <a:pPr marL="914400" lvl="0" indent="-914400">
              <a:buFont typeface="+mj-lt"/>
              <a:buAutoNum type="arabicPeriod"/>
              <a:defRPr/>
            </a:pPr>
            <a:r>
              <a:rPr lang="es-ES" sz="3900" b="1" i="1" u="sng" dirty="0">
                <a:solidFill>
                  <a:srgbClr val="C00000"/>
                </a:solidFill>
                <a:latin typeface="Calibri" panose="020F0502020204030204"/>
              </a:rPr>
              <a:t>Examinaremos</a:t>
            </a:r>
            <a:r>
              <a:rPr lang="es-ES" sz="3900" dirty="0">
                <a:solidFill>
                  <a:srgbClr val="C00000"/>
                </a:solidFill>
                <a:latin typeface="Calibri" panose="020F0502020204030204"/>
              </a:rPr>
              <a:t> cuatro desafíos específicos que Texas enfrentó tras la Revolución de Texas y examinaremos un extracto de una fuente primaria que ofrece un punto de vista sobre cómo Texas intentó abordar estos desafíos</a:t>
            </a:r>
            <a:r>
              <a:rPr kumimoji="0" lang="en-US" sz="3900" strike="noStrike" kern="1200" cap="none" spc="0" normalizeH="0" baseline="0" noProof="0" dirty="0">
                <a:ln>
                  <a:noFill/>
                </a:ln>
                <a:solidFill>
                  <a:srgbClr val="C00000"/>
                </a:solidFill>
                <a:effectLst/>
                <a:uLnTx/>
                <a:uFillTx/>
                <a:latin typeface="Calibri" panose="020F0502020204030204"/>
                <a:ea typeface="+mn-ea"/>
                <a:cs typeface="+mn-cs"/>
              </a:rPr>
              <a:t>. </a:t>
            </a:r>
            <a:endParaRPr kumimoji="0" lang="en-US" sz="39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lvl="0" indent="-914400">
              <a:buFont typeface="+mj-lt"/>
              <a:buAutoNum type="arabicPeriod"/>
              <a:defRPr/>
            </a:pPr>
            <a:r>
              <a:rPr lang="es-ES" sz="3900" b="1" i="1" u="sng" dirty="0">
                <a:solidFill>
                  <a:srgbClr val="002060"/>
                </a:solidFill>
                <a:latin typeface="Calibri" panose="020F0502020204030204"/>
              </a:rPr>
              <a:t>Responderé</a:t>
            </a:r>
            <a:r>
              <a:rPr lang="es-ES" sz="3900" dirty="0">
                <a:solidFill>
                  <a:srgbClr val="002060"/>
                </a:solidFill>
                <a:latin typeface="Calibri" panose="020F0502020204030204"/>
              </a:rPr>
              <a:t> preguntas sobre cada desafío, haciendo inferencias y predicciones sobre la probable importancia y el resultado de cada uno</a:t>
            </a:r>
            <a:r>
              <a:rPr lang="en-US" sz="3900" dirty="0">
                <a:solidFill>
                  <a:srgbClr val="002060"/>
                </a:solidFill>
                <a:latin typeface="Calibri" panose="020F0502020204030204"/>
              </a:rPr>
              <a:t>. </a:t>
            </a:r>
            <a:endParaRPr kumimoji="0" lang="en-US" sz="39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1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DD8187-FE91-44FD-1A3C-B691392E72DB}"/>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 map of the political borders of Texas and Mexico in 1836. The original borders of Texas when it was part of Coahuila are outlined and the land is shaded in yellow. The southern border of this original territory was the Nueces River. The land extending into present-day west Texas and north into part of Arizona and New Mexico is shaded in green and labeled &quot;Disputed Territory.&quot; The southern border of this additional territory is the Rio Grande River.  Modern-day Mexico and much of the rest of the western portion of North America is shaded orange and labeled Mexico. ">
            <a:extLst>
              <a:ext uri="{FF2B5EF4-FFF2-40B4-BE49-F238E27FC236}">
                <a16:creationId xmlns:a16="http://schemas.microsoft.com/office/drawing/2014/main" id="{33DDC726-82FA-05FD-989B-8EF8FFE21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091" b="990"/>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useBgFill="1">
        <p:nvSpPr>
          <p:cNvPr id="2057" name="Freeform: Shape 2056">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59" name="Freeform: Shape 2058">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5">
            <a:extLst>
              <a:ext uri="{FF2B5EF4-FFF2-40B4-BE49-F238E27FC236}">
                <a16:creationId xmlns:a16="http://schemas.microsoft.com/office/drawing/2014/main" id="{C898CED9-727D-1236-B9DF-53FFD1D7097F}"/>
              </a:ext>
            </a:extLst>
          </p:cNvPr>
          <p:cNvSpPr txBox="1">
            <a:spLocks noGrp="1"/>
          </p:cNvSpPr>
          <p:nvPr>
            <p:ph type="title" idx="4294967295"/>
          </p:nvPr>
        </p:nvSpPr>
        <p:spPr>
          <a:xfrm>
            <a:off x="477981" y="1256159"/>
            <a:ext cx="4486146" cy="320413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fontAlgn="auto">
              <a:spcAft>
                <a:spcPts val="0"/>
              </a:spcAft>
              <a:buClrTx/>
              <a:buSzTx/>
              <a:tabLst/>
              <a:defRPr/>
            </a:pPr>
            <a:r>
              <a:rPr lang="es-ES" sz="5400" dirty="0">
                <a:latin typeface="Gotham book"/>
              </a:rPr>
              <a:t>Así que, Texas es independiente</a:t>
            </a:r>
            <a:r>
              <a:rPr lang="en-US" sz="5400" dirty="0">
                <a:latin typeface="Gotham book"/>
              </a:rPr>
              <a:t>...</a:t>
            </a:r>
            <a:br>
              <a:rPr lang="en-US" sz="5400" dirty="0">
                <a:latin typeface="Gotham book"/>
              </a:rPr>
            </a:br>
            <a:r>
              <a:rPr lang="en-US" sz="5400" b="1" dirty="0">
                <a:solidFill>
                  <a:srgbClr val="C00000"/>
                </a:solidFill>
                <a:latin typeface="Gotham book"/>
              </a:rPr>
              <a:t>Y </a:t>
            </a:r>
            <a:r>
              <a:rPr lang="en-US" sz="5400" b="1" dirty="0" err="1">
                <a:solidFill>
                  <a:srgbClr val="C00000"/>
                </a:solidFill>
                <a:latin typeface="Gotham book"/>
              </a:rPr>
              <a:t>ahora</a:t>
            </a:r>
            <a:r>
              <a:rPr lang="en-US" sz="5400" b="1" dirty="0">
                <a:solidFill>
                  <a:srgbClr val="C00000"/>
                </a:solidFill>
                <a:latin typeface="Gotham book"/>
              </a:rPr>
              <a:t> </a:t>
            </a:r>
            <a:r>
              <a:rPr lang="en-US" sz="5400" b="1" dirty="0" err="1">
                <a:solidFill>
                  <a:srgbClr val="C00000"/>
                </a:solidFill>
                <a:latin typeface="Gotham book"/>
              </a:rPr>
              <a:t>qué</a:t>
            </a:r>
            <a:r>
              <a:rPr lang="en-US" sz="5400" b="1" dirty="0">
                <a:solidFill>
                  <a:srgbClr val="C00000"/>
                </a:solidFill>
                <a:latin typeface="Gotham book"/>
              </a:rPr>
              <a:t>? </a:t>
            </a:r>
            <a:endParaRPr kumimoji="0" lang="en-US" sz="5400" b="1" i="0" u="none" strike="noStrike" cap="none" spc="0" normalizeH="0" baseline="0" noProof="0" dirty="0">
              <a:ln>
                <a:noFill/>
              </a:ln>
              <a:solidFill>
                <a:srgbClr val="C00000"/>
              </a:solidFill>
              <a:effectLst/>
              <a:uLnTx/>
              <a:uFillTx/>
              <a:latin typeface="Gotham book"/>
            </a:endParaRPr>
          </a:p>
        </p:txBody>
      </p:sp>
      <p:sp>
        <p:nvSpPr>
          <p:cNvPr id="2061" name="Rectangle 206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3" name="Rectangle 206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4428CCF9-D68A-9A85-6989-7D16E444CA78}"/>
              </a:ext>
              <a:ext uri="{C183D7F6-B498-43B3-948B-1728B52AA6E4}">
                <adec:decorative xmlns:adec="http://schemas.microsoft.com/office/drawing/2017/decorative" val="1"/>
              </a:ext>
            </a:extLst>
          </p:cNvPr>
          <p:cNvSpPr/>
          <p:nvPr/>
        </p:nvSpPr>
        <p:spPr>
          <a:xfrm>
            <a:off x="477981" y="522514"/>
            <a:ext cx="784762" cy="379426"/>
          </a:xfrm>
          <a:prstGeom prst="rect">
            <a:avLst/>
          </a:prstGeom>
          <a:solidFill>
            <a:srgbClr val="FCFDF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95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6677003-777E-6CF2-1721-C89472EC4A88}"/>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74BC551-EC38-E9E9-ED01-1729205ECFA7}"/>
              </a:ext>
            </a:extLst>
          </p:cNvPr>
          <p:cNvSpPr txBox="1">
            <a:spLocks noGrp="1"/>
          </p:cNvSpPr>
          <p:nvPr>
            <p:ph type="title" idx="4294967295"/>
          </p:nvPr>
        </p:nvSpPr>
        <p:spPr>
          <a:xfrm>
            <a:off x="1823647" y="13062"/>
            <a:ext cx="10270381" cy="9231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s-ES" sz="5400" dirty="0">
                <a:solidFill>
                  <a:srgbClr val="C00000"/>
                </a:solidFill>
                <a:latin typeface="Gotham Medium"/>
              </a:rPr>
              <a:t>Abordando los desafíos en Texas</a:t>
            </a:r>
            <a:endParaRPr kumimoji="0" lang="en-US" sz="5400" b="0" i="0" u="none" strike="noStrike" kern="1200" cap="none" spc="0" normalizeH="0" baseline="0" noProof="0" dirty="0">
              <a:ln>
                <a:noFill/>
              </a:ln>
              <a:solidFill>
                <a:srgbClr val="C00000"/>
              </a:solidFill>
              <a:effectLst/>
              <a:uLnTx/>
              <a:uFillTx/>
              <a:latin typeface="Gotham Medium"/>
              <a:ea typeface="+mj-ea"/>
              <a:cs typeface="+mj-cs"/>
            </a:endParaRPr>
          </a:p>
        </p:txBody>
      </p:sp>
      <p:pic>
        <p:nvPicPr>
          <p:cNvPr id="3074" name="Picture 2" descr="A map of the political boundaries in North America in 1845. The United States extends from the Atlantic seaboard west to including the states up to the western border of Missouri. Much of the central portion of North America was the unorganized territory of the United States up to the Oregon Territory which was shared with Great Britain. The southwest including California, Nevada, and much of New Mexico and Arizona were part of Mexico. The Republic of Texas is demonstrated in its original borders as it existed when it was part of Mexico. The modern-day borders of Texas and some of New Mexico and Arizona are disputed territory between Texas and Mexico. ">
            <a:extLst>
              <a:ext uri="{FF2B5EF4-FFF2-40B4-BE49-F238E27FC236}">
                <a16:creationId xmlns:a16="http://schemas.microsoft.com/office/drawing/2014/main" id="{71B13CF2-2CC1-C433-1EC6-47E52DDC77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8142" y="895689"/>
            <a:ext cx="8066315" cy="546156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604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2AA40B5-9F56-87BE-8410-782E65F9D3E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3FEAE8C-2555-5BFD-00D7-C006719E44C9}"/>
              </a:ext>
            </a:extLst>
          </p:cNvPr>
          <p:cNvSpPr txBox="1">
            <a:spLocks noGrp="1"/>
          </p:cNvSpPr>
          <p:nvPr>
            <p:ph type="title" idx="4294967295"/>
          </p:nvPr>
        </p:nvSpPr>
        <p:spPr>
          <a:xfrm>
            <a:off x="1739701" y="35542"/>
            <a:ext cx="10343442" cy="14122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sz="7200" b="1" i="1" dirty="0" err="1">
                <a:latin typeface="Gotham Medium"/>
              </a:rPr>
              <a:t>Billete</a:t>
            </a:r>
            <a:r>
              <a:rPr lang="en-US" sz="7200" b="1" i="1" dirty="0">
                <a:latin typeface="Gotham Medium"/>
              </a:rPr>
              <a:t> de </a:t>
            </a:r>
            <a:r>
              <a:rPr lang="en-US" sz="7200" b="1" i="1" dirty="0" err="1">
                <a:latin typeface="Gotham Medium"/>
              </a:rPr>
              <a:t>salida</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lang="es-ES" sz="2900" dirty="0">
                <a:latin typeface="Gotham Medium"/>
              </a:rPr>
              <a:t>Sigue las instrucciones a continuación para completar tu ticket de salida</a:t>
            </a:r>
            <a:endParaRPr kumimoji="0" lang="en-US" sz="29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Graphic 4">
            <a:extLst>
              <a:ext uri="{FF2B5EF4-FFF2-40B4-BE49-F238E27FC236}">
                <a16:creationId xmlns:a16="http://schemas.microsoft.com/office/drawing/2014/main" id="{8FAD255B-2DFF-39EA-F304-7236C9E898B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76935" y="1751857"/>
            <a:ext cx="1071092" cy="1071092"/>
          </a:xfrm>
          <a:prstGeom prst="rect">
            <a:avLst/>
          </a:prstGeom>
        </p:spPr>
      </p:pic>
      <p:pic>
        <p:nvPicPr>
          <p:cNvPr id="6" name="Graphic 5">
            <a:extLst>
              <a:ext uri="{FF2B5EF4-FFF2-40B4-BE49-F238E27FC236}">
                <a16:creationId xmlns:a16="http://schemas.microsoft.com/office/drawing/2014/main" id="{895C3686-FC1C-6C25-D527-DC665771FDB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40984" y="4336402"/>
            <a:ext cx="1071092" cy="1071092"/>
          </a:xfrm>
          <a:prstGeom prst="rect">
            <a:avLst/>
          </a:prstGeom>
        </p:spPr>
      </p:pic>
      <p:sp>
        <p:nvSpPr>
          <p:cNvPr id="9" name="TextBox 8">
            <a:extLst>
              <a:ext uri="{FF2B5EF4-FFF2-40B4-BE49-F238E27FC236}">
                <a16:creationId xmlns:a16="http://schemas.microsoft.com/office/drawing/2014/main" id="{6AEAB727-E6CC-4A1C-F276-F416B9C35A70}"/>
              </a:ext>
            </a:extLst>
          </p:cNvPr>
          <p:cNvSpPr txBox="1"/>
          <p:nvPr/>
        </p:nvSpPr>
        <p:spPr>
          <a:xfrm>
            <a:off x="3012076" y="1719487"/>
            <a:ext cx="4749438" cy="3970318"/>
          </a:xfrm>
          <a:prstGeom prst="rect">
            <a:avLst/>
          </a:prstGeom>
          <a:noFill/>
        </p:spPr>
        <p:txBody>
          <a:bodyPr wrap="square" rtlCol="0">
            <a:spAutoFit/>
          </a:bodyPr>
          <a:lstStyle/>
          <a:p>
            <a:pPr marL="285750" lvl="0" indent="-285750">
              <a:buFont typeface="Arial" panose="020B0604020202020204" pitchFamily="34" charset="0"/>
              <a:buChar char="•"/>
              <a:defRPr/>
            </a:pPr>
            <a:r>
              <a:rPr lang="es-ES" sz="3600" dirty="0">
                <a:solidFill>
                  <a:srgbClr val="C00000"/>
                </a:solidFill>
                <a:latin typeface="Gotham book"/>
              </a:rPr>
              <a:t>Responde a las tres preguntas de tu ticket de salida basándote en la información de la lección de hoy</a:t>
            </a:r>
            <a:r>
              <a:rPr lang="en-US" sz="3600" dirty="0">
                <a:solidFill>
                  <a:srgbClr val="C00000"/>
                </a:solidFill>
                <a:latin typeface="Gotham book"/>
              </a:rPr>
              <a:t>.</a:t>
            </a:r>
            <a:endParaRPr kumimoji="0" lang="en-US" sz="3600" b="0" i="0" u="none" strike="noStrike" kern="1200" cap="none" spc="0" normalizeH="0" baseline="0" noProof="0" dirty="0">
              <a:ln>
                <a:noFill/>
              </a:ln>
              <a:solidFill>
                <a:srgbClr val="C00000"/>
              </a:solidFill>
              <a:effectLst/>
              <a:uLnTx/>
              <a:uFillTx/>
              <a:latin typeface="Gotham book"/>
              <a:ea typeface="+mn-ea"/>
              <a:cs typeface="+mn-cs"/>
            </a:endParaRPr>
          </a:p>
          <a:p>
            <a:pPr marL="285750" lvl="0" indent="-285750">
              <a:buFont typeface="Arial" panose="020B0604020202020204" pitchFamily="34" charset="0"/>
              <a:buChar char="•"/>
              <a:defRPr/>
            </a:pPr>
            <a:r>
              <a:rPr lang="en-US" sz="3600" dirty="0" err="1">
                <a:solidFill>
                  <a:srgbClr val="0070C0"/>
                </a:solidFill>
                <a:latin typeface="Gotham book"/>
              </a:rPr>
              <a:t>Comparte</a:t>
            </a:r>
            <a:r>
              <a:rPr lang="en-US" sz="3600" dirty="0">
                <a:solidFill>
                  <a:srgbClr val="0070C0"/>
                </a:solidFill>
                <a:latin typeface="Gotham book"/>
              </a:rPr>
              <a:t> con </a:t>
            </a:r>
            <a:r>
              <a:rPr lang="en-US" sz="3600" dirty="0" err="1">
                <a:solidFill>
                  <a:srgbClr val="0070C0"/>
                </a:solidFill>
                <a:latin typeface="Gotham book"/>
              </a:rPr>
              <a:t>una</a:t>
            </a:r>
            <a:r>
              <a:rPr lang="en-US" sz="3600" dirty="0">
                <a:solidFill>
                  <a:srgbClr val="0070C0"/>
                </a:solidFill>
                <a:latin typeface="Gotham book"/>
              </a:rPr>
              <a:t> pareja</a:t>
            </a:r>
            <a:r>
              <a:rPr kumimoji="0" lang="en-US" sz="3600" b="0" i="0" u="none" strike="noStrike" kern="1200" cap="none" spc="0" normalizeH="0" baseline="0" noProof="0" dirty="0">
                <a:ln>
                  <a:noFill/>
                </a:ln>
                <a:solidFill>
                  <a:srgbClr val="0070C0"/>
                </a:solidFill>
                <a:effectLst/>
                <a:uLnTx/>
                <a:uFillTx/>
                <a:latin typeface="Gotham book"/>
                <a:ea typeface="+mn-ea"/>
                <a:cs typeface="+mn-cs"/>
              </a:rPr>
              <a:t>.</a:t>
            </a:r>
          </a:p>
        </p:txBody>
      </p:sp>
      <p:pic>
        <p:nvPicPr>
          <p:cNvPr id="11" name="Graphic 10">
            <a:extLst>
              <a:ext uri="{FF2B5EF4-FFF2-40B4-BE49-F238E27FC236}">
                <a16:creationId xmlns:a16="http://schemas.microsoft.com/office/drawing/2014/main" id="{CECED689-902F-65EE-8106-0676E5D90698}"/>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82359" y="2287403"/>
            <a:ext cx="2312022" cy="2312022"/>
          </a:xfrm>
          <a:prstGeom prst="rect">
            <a:avLst/>
          </a:prstGeom>
        </p:spPr>
      </p:pic>
    </p:spTree>
    <p:extLst>
      <p:ext uri="{BB962C8B-B14F-4D97-AF65-F5344CB8AC3E}">
        <p14:creationId xmlns:p14="http://schemas.microsoft.com/office/powerpoint/2010/main" val="883361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DC6E57F-A9D2-D39D-7F35-89786DBE1C1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E38C69E-D9D7-ECE9-C886-9E9F6006C9FB}"/>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l">
              <a:defRPr/>
            </a:pPr>
            <a:r>
              <a:rPr lang="en-US" dirty="0" err="1">
                <a:latin typeface="Gotham Medium"/>
              </a:rPr>
              <a:t>Comparte</a:t>
            </a:r>
            <a:r>
              <a:rPr lang="en-US" dirty="0">
                <a:latin typeface="Gotham Medium"/>
              </a:rPr>
              <a:t> con la </a:t>
            </a:r>
            <a:r>
              <a:rPr lang="en-US" dirty="0" err="1">
                <a:latin typeface="Gotham Medium"/>
              </a:rPr>
              <a:t>clase</a:t>
            </a:r>
            <a:r>
              <a:rPr kumimoji="0" lang="en-US" sz="6000" b="0" i="0" u="none" strike="noStrike" kern="1200" cap="none" spc="0" normalizeH="0" baseline="0" noProof="0" dirty="0">
                <a:ln>
                  <a:noFill/>
                </a:ln>
                <a:solidFill>
                  <a:schemeClr val="tx1"/>
                </a:solidFill>
                <a:effectLst/>
                <a:uLnTx/>
                <a:uFillTx/>
                <a:latin typeface="Gotham Medium"/>
                <a:ea typeface="+mj-ea"/>
                <a:cs typeface="+mj-cs"/>
              </a:rPr>
              <a:t>: </a:t>
            </a:r>
            <a:r>
              <a:rPr kumimoji="0" lang="en-US" sz="6000" b="0" i="0" u="none" strike="noStrike" kern="1200" cap="none" spc="0" normalizeH="0" baseline="0" noProof="0" dirty="0">
                <a:ln>
                  <a:noFill/>
                </a:ln>
                <a:solidFill>
                  <a:schemeClr val="bg1"/>
                </a:solidFill>
                <a:effectLst/>
                <a:uLnTx/>
                <a:uFillTx/>
                <a:latin typeface="Gotham Medium"/>
                <a:ea typeface="+mj-ea"/>
                <a:cs typeface="+mj-cs"/>
              </a:rPr>
              <a:t>2</a:t>
            </a:r>
          </a:p>
        </p:txBody>
      </p:sp>
      <p:sp>
        <p:nvSpPr>
          <p:cNvPr id="3" name="Speech Bubble: Rectangle with Corners Rounded 2">
            <a:extLst>
              <a:ext uri="{FF2B5EF4-FFF2-40B4-BE49-F238E27FC236}">
                <a16:creationId xmlns:a16="http://schemas.microsoft.com/office/drawing/2014/main" id="{68A493B6-2BBD-DD39-2E77-FC8295E03918}"/>
              </a:ext>
            </a:extLst>
          </p:cNvPr>
          <p:cNvSpPr/>
          <p:nvPr/>
        </p:nvSpPr>
        <p:spPr>
          <a:xfrm>
            <a:off x="1712787" y="1261062"/>
            <a:ext cx="8084356" cy="1502228"/>
          </a:xfrm>
          <a:prstGeom prst="wedgeRoundRectCallout">
            <a:avLst>
              <a:gd name="adj1" fmla="val 60044"/>
              <a:gd name="adj2" fmla="val 3496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200" kern="0" dirty="0">
                <a:solidFill>
                  <a:srgbClr val="C00000"/>
                </a:solidFill>
                <a:latin typeface="Gotham Book"/>
                <a:ea typeface="Times New Roman" panose="02020603050405020304" pitchFamily="18" charset="0"/>
                <a:cs typeface="Times New Roman" panose="02020603050405020304" pitchFamily="18" charset="0"/>
              </a:rPr>
              <a:t>Uno de los retos que Texas enfrentó tras obtener su independencia en 1836 fue _________</a:t>
            </a:r>
            <a:endPar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D36A6CFA-B59D-E8A1-4F1E-BCC0F28C934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01631" y="1522821"/>
            <a:ext cx="1344476" cy="1344476"/>
          </a:xfrm>
          <a:prstGeom prst="rect">
            <a:avLst/>
          </a:prstGeom>
        </p:spPr>
      </p:pic>
      <p:sp>
        <p:nvSpPr>
          <p:cNvPr id="5" name="Speech Bubble: Rectangle with Corners Rounded 4">
            <a:extLst>
              <a:ext uri="{FF2B5EF4-FFF2-40B4-BE49-F238E27FC236}">
                <a16:creationId xmlns:a16="http://schemas.microsoft.com/office/drawing/2014/main" id="{431F0DEC-CD67-1D29-0E8E-65C81EF7907C}"/>
              </a:ext>
            </a:extLst>
          </p:cNvPr>
          <p:cNvSpPr/>
          <p:nvPr/>
        </p:nvSpPr>
        <p:spPr>
          <a:xfrm>
            <a:off x="3570514" y="2993880"/>
            <a:ext cx="8396616" cy="1502228"/>
          </a:xfrm>
          <a:prstGeom prst="wedgeRoundRectCallout">
            <a:avLst>
              <a:gd name="adj1" fmla="val -57370"/>
              <a:gd name="adj2" fmla="val 3134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800" kern="0" dirty="0">
                <a:solidFill>
                  <a:srgbClr val="C00000"/>
                </a:solidFill>
                <a:latin typeface="Gotham Book"/>
                <a:ea typeface="Times New Roman" panose="02020603050405020304" pitchFamily="18" charset="0"/>
                <a:cs typeface="Times New Roman" panose="02020603050405020304" pitchFamily="18" charset="0"/>
              </a:rPr>
              <a:t>Texas intentó fortalecer su posición tras obtener su independencia por ______</a:t>
            </a:r>
            <a:endParaRPr kumimoji="0" lang="en-US" sz="3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9FE05687-EF4F-C0C4-C038-D5CC4E3796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2787" y="3245934"/>
            <a:ext cx="1344476" cy="1344476"/>
          </a:xfrm>
          <a:prstGeom prst="rect">
            <a:avLst/>
          </a:prstGeom>
        </p:spPr>
      </p:pic>
      <p:sp>
        <p:nvSpPr>
          <p:cNvPr id="7" name="Speech Bubble: Rectangle with Corners Rounded 6">
            <a:extLst>
              <a:ext uri="{FF2B5EF4-FFF2-40B4-BE49-F238E27FC236}">
                <a16:creationId xmlns:a16="http://schemas.microsoft.com/office/drawing/2014/main" id="{3120A492-59CA-D958-EC7F-986E6D1ED89C}"/>
              </a:ext>
            </a:extLst>
          </p:cNvPr>
          <p:cNvSpPr/>
          <p:nvPr/>
        </p:nvSpPr>
        <p:spPr>
          <a:xfrm>
            <a:off x="1812149" y="4774782"/>
            <a:ext cx="8084356" cy="1502228"/>
          </a:xfrm>
          <a:prstGeom prst="wedgeRoundRectCallout">
            <a:avLst>
              <a:gd name="adj1" fmla="val 60044"/>
              <a:gd name="adj2" fmla="val 3496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3200" kern="0" dirty="0">
                <a:solidFill>
                  <a:srgbClr val="C00000"/>
                </a:solidFill>
                <a:latin typeface="Gotham Book"/>
                <a:ea typeface="Times New Roman" panose="02020603050405020304" pitchFamily="18" charset="0"/>
                <a:cs typeface="Times New Roman" panose="02020603050405020304" pitchFamily="18" charset="0"/>
              </a:rPr>
              <a:t>Una cosa que predigo que ocurrirá en la siguiente unidad: La República de Texas está ______</a:t>
            </a:r>
            <a:endPar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8" name="Graphic 7">
            <a:extLst>
              <a:ext uri="{FF2B5EF4-FFF2-40B4-BE49-F238E27FC236}">
                <a16:creationId xmlns:a16="http://schemas.microsoft.com/office/drawing/2014/main" id="{EF05FDBA-DF05-F1A3-73C5-86FC7DC4F5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22654" y="4937542"/>
            <a:ext cx="1344476" cy="1344476"/>
          </a:xfrm>
          <a:prstGeom prst="rect">
            <a:avLst/>
          </a:prstGeom>
        </p:spPr>
      </p:pic>
    </p:spTree>
    <p:extLst>
      <p:ext uri="{BB962C8B-B14F-4D97-AF65-F5344CB8AC3E}">
        <p14:creationId xmlns:p14="http://schemas.microsoft.com/office/powerpoint/2010/main" val="3056950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D59B04-3CAE-4175-917E-5400C53700E7}">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2.xml><?xml version="1.0" encoding="utf-8"?>
<ds:datastoreItem xmlns:ds="http://schemas.openxmlformats.org/officeDocument/2006/customXml" ds:itemID="{CADB0576-452C-4FD7-BD6D-4A001A4CA507}">
  <ds:schemaRefs>
    <ds:schemaRef ds:uri="http://schemas.microsoft.com/sharepoint/v3/contenttype/forms"/>
  </ds:schemaRefs>
</ds:datastoreItem>
</file>

<file path=customXml/itemProps3.xml><?xml version="1.0" encoding="utf-8"?>
<ds:datastoreItem xmlns:ds="http://schemas.openxmlformats.org/officeDocument/2006/customXml" ds:itemID="{9F2D120D-61FF-47C7-8C03-EDD1955B8B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cec14-576f-4745-8bc6-f1209321bcba"/>
    <ds:schemaRef ds:uri="545cb1ba-8b8a-41a6-8528-558dc0e975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457</TotalTime>
  <Words>735</Words>
  <Application>Microsoft Office PowerPoint</Application>
  <PresentationFormat>Widescreen</PresentationFormat>
  <Paragraphs>33</Paragraphs>
  <Slides>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Aptos</vt:lpstr>
      <vt:lpstr>Aptos Display</vt:lpstr>
      <vt:lpstr>Arial</vt:lpstr>
      <vt:lpstr>Calibri</vt:lpstr>
      <vt:lpstr>Gotham Book</vt:lpstr>
      <vt:lpstr>Gotham Book</vt:lpstr>
      <vt:lpstr>Gotham Medium</vt:lpstr>
      <vt:lpstr>Josefin Sans</vt:lpstr>
      <vt:lpstr>Office Theme</vt:lpstr>
      <vt:lpstr>Unidad  5:  La Revolución de Texas</vt:lpstr>
      <vt:lpstr>Calentamiento Sigue las instrucciones de abajo para completar tu calentamiento</vt:lpstr>
      <vt:lpstr>Comparte con la clase:</vt:lpstr>
      <vt:lpstr>Preguntas esenciales</vt:lpstr>
      <vt:lpstr>En la lección de hoy</vt:lpstr>
      <vt:lpstr>Así que, Texas es independiente... Y ahora qué? </vt:lpstr>
      <vt:lpstr>Abordando los desafíos en Texas</vt:lpstr>
      <vt:lpstr>Billete de salida Sigue las instrucciones a continuación para completar tu ticket de salida</vt:lpstr>
      <vt:lpstr>Comparte con la clase: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4</cp:revision>
  <dcterms:created xsi:type="dcterms:W3CDTF">2025-04-02T13:53:10Z</dcterms:created>
  <dcterms:modified xsi:type="dcterms:W3CDTF">2025-12-11T21:54:30Z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