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5F9A-246B-87C3-9E4C-71EEFAA87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0704C-5C3E-C09C-CE1A-5C79C7CB0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6BC43-D327-3B05-907E-ED67F1A9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0EB32-0F3F-1E87-E8FE-35FD342F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86A4-8077-384A-5F56-A1C1A997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1781-A10D-CAFC-E829-2DC56E30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C69D4-FBA5-29A3-7DC7-F5DAAEE6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B063F-060F-F244-BE7A-3C907892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FB54-D93E-DA06-A7EE-2E38987C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91B18-7BD0-382A-44F1-79B884B7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A76E3-B9A8-671F-5564-B9E64FF00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8BAE7-C963-0DFD-3BBE-7505C6901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A16D-6A31-E959-7E9F-39FC6394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9CF9-7C16-832A-1697-DCB09022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6C5E-E87C-02F4-15B4-6BEC7630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1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4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BB08-2E18-5F6A-3788-9AD68710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08AC-D144-8628-EB83-F11953AC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5EE2-C872-F5F4-B280-DB49A648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8DB44-D159-9B79-200E-F6B32241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D89DF-6FC7-AE28-2F26-A361D5AE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7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37A7-FA32-AE5E-2E29-C8245B37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394FB-02A0-53B1-D8F0-74E7BF3A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11EE7-00C4-7233-EAFD-A8A40C8C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D958-0D9E-0D36-B9CC-4636DE2E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F24E-2EC9-B5BC-CA73-9195A631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A3DC-4476-B5F0-238B-3FEEBCB7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739B6-2AD6-730F-B114-C28DE54A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789DC-20DF-D3AC-580C-226A24AE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5AD53-0696-3F00-E6E2-0723E32A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C54BD-A89E-313A-12B2-F2BFC086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33D25-CE96-0ED1-6A8A-3F9D7280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28BE-D859-B703-ABE9-F8EB31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01024-A670-1029-B763-CFF6B77C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F4B26-F05B-2549-237D-C4C1A29D7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5C60B-3801-4D24-2272-5849CECB5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9573D-ACAC-23AB-327D-72031E77B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EA636-B481-ACB9-667C-FDE6F98D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C3707-EDC8-3839-6967-6F449F55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F87F9-B94B-82A1-A74E-53488089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EE-F57C-6ECB-D2C3-A38AC7F8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C412C-B048-6BB5-46A2-0E94A48B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FB21C-4CE4-D79F-7CE8-2918E440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DB116-4B51-6953-7480-AEDB772A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F7E0C-FB69-FA75-C5AF-3DCF44D4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8B79C-DF07-607F-8EF4-0CEF38AF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FA78D-355E-66E5-A8C1-370F3BA9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8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F710-A5B2-5D36-54F0-5C3E9C39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C6F8D-EA24-6FCE-0EBD-B05C358D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B7D63-E00B-D474-9686-09C23D78C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12BC9-332F-22F4-130A-E82F6666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78CD-3DED-9C72-662F-BCBDCC10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3E3B8-22A9-736B-0F6C-A4D70A51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E872-7775-C27C-93C7-9DE18396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29C81-699E-341E-79CB-C91C3D558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50E04-EE55-4ECA-4E4B-68CE00DB4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DFAE1-E43B-E723-5E4D-EBEFEFBD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0451-AAAF-8930-D4E7-9DE13D39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AAE8-4F08-B691-B689-2981AB0D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FB8E8-46DE-C3E2-C34E-FA716129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21A1-748A-CCB7-2459-AF48FB37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E4B6-5959-0473-2AA4-EB5FB6AD4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69829-0123-4C0B-B616-C86F4D53B5E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9C3FC-E909-DCDC-1D34-E7A4B6449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54015-5EC2-C76D-C4D8-0523AA24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E88197-BEA5-48CA-A26A-249A1DBB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5 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5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53881"/>
              </p:ext>
            </p:extLst>
          </p:nvPr>
        </p:nvGraphicFramePr>
        <p:xfrm>
          <a:off x="391886" y="2022417"/>
          <a:ext cx="11523904" cy="4349205"/>
        </p:xfrm>
        <a:graphic>
          <a:graphicData uri="http://schemas.openxmlformats.org/drawingml/2006/table">
            <a:tbl>
              <a:tblPr firstRow="1" firstCol="1" bandRow="1"/>
              <a:tblGrid>
                <a:gridCol w="203457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220685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558143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424499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939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Delegate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Reinforcements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Juan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Seguín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David G. Burnet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Treaty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Centralists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Retreat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 Houston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James Fannin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Courier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Federalists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Gonzales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Santa Anna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San Jacinto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Independence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Siege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San Antonio 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George Childress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William B. Travis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Republic of Texas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Republic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The Alamo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La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Bahía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James Bowie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Consultation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 Treaties of Velasco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Goliad Massacre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Washington-on-the-Brazos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Constitutional Convention of 1836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</a:t>
                      </a:r>
                      <a:r>
                        <a:rPr lang="en-US" sz="20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Constitution of 1824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Susana Dickinson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San Felipe de Austin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Runaway Scrape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Declaration of Independence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Lorenzo de Zavala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436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5  Bingo Review Game</vt:lpstr>
      <vt:lpstr>Fill In Your Card</vt:lpstr>
      <vt:lpstr>How to Play:</vt:lpstr>
      <vt:lpstr>How do you win? </vt:lpstr>
      <vt:lpstr>Unit 5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</cp:revision>
  <dcterms:created xsi:type="dcterms:W3CDTF">2025-04-07T17:52:24Z</dcterms:created>
  <dcterms:modified xsi:type="dcterms:W3CDTF">2025-04-09T17:02:22Z</dcterms:modified>
</cp:coreProperties>
</file>