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</p:sldMasterIdLst>
  <p:sldIdLst>
    <p:sldId id="300" r:id="rId6"/>
    <p:sldId id="282" r:id="rId7"/>
    <p:sldId id="315" r:id="rId8"/>
    <p:sldId id="324" r:id="rId9"/>
    <p:sldId id="298" r:id="rId10"/>
    <p:sldId id="308" r:id="rId11"/>
    <p:sldId id="299" r:id="rId12"/>
    <p:sldId id="309" r:id="rId13"/>
    <p:sldId id="310" r:id="rId14"/>
    <p:sldId id="312" r:id="rId15"/>
    <p:sldId id="313" r:id="rId16"/>
    <p:sldId id="311" r:id="rId17"/>
    <p:sldId id="327" r:id="rId18"/>
    <p:sldId id="314" r:id="rId19"/>
    <p:sldId id="325" r:id="rId20"/>
    <p:sldId id="32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7281FE-3905-4EDF-BD1C-8F8CFE900CBF}" v="99" dt="2025-12-11T22:54:49.5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kinson, Ulises" userId="aece8d85-eb83-4e23-bf28-c30077cba893" providerId="ADAL" clId="{EC7D8D1A-2AC9-48A6-9DE6-94CF44EF9B57}"/>
    <pc:docChg chg="undo custSel modSld">
      <pc:chgData name="Wilkinson, Ulises" userId="aece8d85-eb83-4e23-bf28-c30077cba893" providerId="ADAL" clId="{EC7D8D1A-2AC9-48A6-9DE6-94CF44EF9B57}" dt="2025-12-11T22:54:52.366" v="67" actId="255"/>
      <pc:docMkLst>
        <pc:docMk/>
      </pc:docMkLst>
      <pc:sldChg chg="modSp mod">
        <pc:chgData name="Wilkinson, Ulises" userId="aece8d85-eb83-4e23-bf28-c30077cba893" providerId="ADAL" clId="{EC7D8D1A-2AC9-48A6-9DE6-94CF44EF9B57}" dt="2025-12-11T22:23:34.833" v="7" actId="255"/>
        <pc:sldMkLst>
          <pc:docMk/>
          <pc:sldMk cId="1211131730" sldId="282"/>
        </pc:sldMkLst>
        <pc:spChg chg="mod">
          <ac:chgData name="Wilkinson, Ulises" userId="aece8d85-eb83-4e23-bf28-c30077cba893" providerId="ADAL" clId="{EC7D8D1A-2AC9-48A6-9DE6-94CF44EF9B57}" dt="2025-12-11T22:23:34.833" v="7" actId="255"/>
          <ac:spMkLst>
            <pc:docMk/>
            <pc:sldMk cId="1211131730" sldId="282"/>
            <ac:spMk id="4" creationId="{E48F479A-6511-B2FC-9BD1-CE4F96706620}"/>
          </ac:spMkLst>
        </pc:spChg>
      </pc:sldChg>
      <pc:sldChg chg="modSp mod">
        <pc:chgData name="Wilkinson, Ulises" userId="aece8d85-eb83-4e23-bf28-c30077cba893" providerId="ADAL" clId="{EC7D8D1A-2AC9-48A6-9DE6-94CF44EF9B57}" dt="2025-12-11T22:41:19.279" v="27" actId="114"/>
        <pc:sldMkLst>
          <pc:docMk/>
          <pc:sldMk cId="1980097663" sldId="298"/>
        </pc:sldMkLst>
        <pc:spChg chg="mod">
          <ac:chgData name="Wilkinson, Ulises" userId="aece8d85-eb83-4e23-bf28-c30077cba893" providerId="ADAL" clId="{EC7D8D1A-2AC9-48A6-9DE6-94CF44EF9B57}" dt="2025-12-11T22:24:41.355" v="20" actId="27636"/>
          <ac:spMkLst>
            <pc:docMk/>
            <pc:sldMk cId="1980097663" sldId="298"/>
            <ac:spMk id="12" creationId="{AA0FBFBF-DF50-12F8-85CD-D1AB10083F91}"/>
          </ac:spMkLst>
        </pc:spChg>
        <pc:spChg chg="mod">
          <ac:chgData name="Wilkinson, Ulises" userId="aece8d85-eb83-4e23-bf28-c30077cba893" providerId="ADAL" clId="{EC7D8D1A-2AC9-48A6-9DE6-94CF44EF9B57}" dt="2025-12-11T22:41:19.279" v="27" actId="114"/>
          <ac:spMkLst>
            <pc:docMk/>
            <pc:sldMk cId="1980097663" sldId="298"/>
            <ac:spMk id="13" creationId="{0CF76A14-8E8E-BC23-58D9-55992D4E1090}"/>
          </ac:spMkLst>
        </pc:spChg>
      </pc:sldChg>
      <pc:sldChg chg="modSp mod">
        <pc:chgData name="Wilkinson, Ulises" userId="aece8d85-eb83-4e23-bf28-c30077cba893" providerId="ADAL" clId="{EC7D8D1A-2AC9-48A6-9DE6-94CF44EF9B57}" dt="2025-12-11T22:22:56.970" v="3" actId="20577"/>
        <pc:sldMkLst>
          <pc:docMk/>
          <pc:sldMk cId="3999667345" sldId="300"/>
        </pc:sldMkLst>
        <pc:spChg chg="mod">
          <ac:chgData name="Wilkinson, Ulises" userId="aece8d85-eb83-4e23-bf28-c30077cba893" providerId="ADAL" clId="{EC7D8D1A-2AC9-48A6-9DE6-94CF44EF9B57}" dt="2025-12-11T22:22:56.970" v="3" actId="20577"/>
          <ac:spMkLst>
            <pc:docMk/>
            <pc:sldMk cId="3999667345" sldId="300"/>
            <ac:spMk id="11" creationId="{6206600C-3EDA-7C55-5C5D-3E6B1ABA3E14}"/>
          </ac:spMkLst>
        </pc:spChg>
      </pc:sldChg>
      <pc:sldChg chg="modSp mod">
        <pc:chgData name="Wilkinson, Ulises" userId="aece8d85-eb83-4e23-bf28-c30077cba893" providerId="ADAL" clId="{EC7D8D1A-2AC9-48A6-9DE6-94CF44EF9B57}" dt="2025-12-11T22:45:31.175" v="36" actId="255"/>
        <pc:sldMkLst>
          <pc:docMk/>
          <pc:sldMk cId="1740664086" sldId="308"/>
        </pc:sldMkLst>
        <pc:spChg chg="mod">
          <ac:chgData name="Wilkinson, Ulises" userId="aece8d85-eb83-4e23-bf28-c30077cba893" providerId="ADAL" clId="{EC7D8D1A-2AC9-48A6-9DE6-94CF44EF9B57}" dt="2025-12-11T22:41:37.703" v="30" actId="27636"/>
          <ac:spMkLst>
            <pc:docMk/>
            <pc:sldMk cId="1740664086" sldId="308"/>
            <ac:spMk id="4" creationId="{854EDF2E-86B2-8881-4E4B-D680DA62F3A5}"/>
          </ac:spMkLst>
        </pc:spChg>
        <pc:spChg chg="mod">
          <ac:chgData name="Wilkinson, Ulises" userId="aece8d85-eb83-4e23-bf28-c30077cba893" providerId="ADAL" clId="{EC7D8D1A-2AC9-48A6-9DE6-94CF44EF9B57}" dt="2025-12-11T22:45:31.175" v="36" actId="255"/>
          <ac:spMkLst>
            <pc:docMk/>
            <pc:sldMk cId="1740664086" sldId="308"/>
            <ac:spMk id="6" creationId="{CE6B75D8-7BFB-5496-3CA6-829A6FD6E3FF}"/>
          </ac:spMkLst>
        </pc:spChg>
      </pc:sldChg>
      <pc:sldChg chg="modSp mod">
        <pc:chgData name="Wilkinson, Ulises" userId="aece8d85-eb83-4e23-bf28-c30077cba893" providerId="ADAL" clId="{EC7D8D1A-2AC9-48A6-9DE6-94CF44EF9B57}" dt="2025-12-11T22:47:58.564" v="40" actId="255"/>
        <pc:sldMkLst>
          <pc:docMk/>
          <pc:sldMk cId="4056567492" sldId="309"/>
        </pc:sldMkLst>
        <pc:spChg chg="mod">
          <ac:chgData name="Wilkinson, Ulises" userId="aece8d85-eb83-4e23-bf28-c30077cba893" providerId="ADAL" clId="{EC7D8D1A-2AC9-48A6-9DE6-94CF44EF9B57}" dt="2025-12-11T22:47:28.198" v="38" actId="255"/>
          <ac:spMkLst>
            <pc:docMk/>
            <pc:sldMk cId="4056567492" sldId="309"/>
            <ac:spMk id="6" creationId="{D6461485-C0C8-A5D7-D0D6-9763F9C96314}"/>
          </ac:spMkLst>
        </pc:spChg>
        <pc:spChg chg="mod">
          <ac:chgData name="Wilkinson, Ulises" userId="aece8d85-eb83-4e23-bf28-c30077cba893" providerId="ADAL" clId="{EC7D8D1A-2AC9-48A6-9DE6-94CF44EF9B57}" dt="2025-12-11T22:47:58.564" v="40" actId="255"/>
          <ac:spMkLst>
            <pc:docMk/>
            <pc:sldMk cId="4056567492" sldId="309"/>
            <ac:spMk id="16" creationId="{C56E9947-BC52-1C4C-9602-F9BEE3EEB18D}"/>
          </ac:spMkLst>
        </pc:spChg>
      </pc:sldChg>
      <pc:sldChg chg="modSp mod">
        <pc:chgData name="Wilkinson, Ulises" userId="aece8d85-eb83-4e23-bf28-c30077cba893" providerId="ADAL" clId="{EC7D8D1A-2AC9-48A6-9DE6-94CF44EF9B57}" dt="2025-12-11T22:48:39.149" v="44" actId="255"/>
        <pc:sldMkLst>
          <pc:docMk/>
          <pc:sldMk cId="969701444" sldId="310"/>
        </pc:sldMkLst>
        <pc:spChg chg="mod">
          <ac:chgData name="Wilkinson, Ulises" userId="aece8d85-eb83-4e23-bf28-c30077cba893" providerId="ADAL" clId="{EC7D8D1A-2AC9-48A6-9DE6-94CF44EF9B57}" dt="2025-12-11T22:48:18.817" v="42" actId="255"/>
          <ac:spMkLst>
            <pc:docMk/>
            <pc:sldMk cId="969701444" sldId="310"/>
            <ac:spMk id="6" creationId="{CB014F40-C858-4531-A290-B9BEB5902686}"/>
          </ac:spMkLst>
        </pc:spChg>
        <pc:spChg chg="mod">
          <ac:chgData name="Wilkinson, Ulises" userId="aece8d85-eb83-4e23-bf28-c30077cba893" providerId="ADAL" clId="{EC7D8D1A-2AC9-48A6-9DE6-94CF44EF9B57}" dt="2025-12-11T22:48:39.149" v="44" actId="255"/>
          <ac:spMkLst>
            <pc:docMk/>
            <pc:sldMk cId="969701444" sldId="310"/>
            <ac:spMk id="14" creationId="{A7BF5921-4FA2-BD1E-EC71-32AA0D1CA0F3}"/>
          </ac:spMkLst>
        </pc:spChg>
      </pc:sldChg>
      <pc:sldChg chg="modSp mod">
        <pc:chgData name="Wilkinson, Ulises" userId="aece8d85-eb83-4e23-bf28-c30077cba893" providerId="ADAL" clId="{EC7D8D1A-2AC9-48A6-9DE6-94CF44EF9B57}" dt="2025-12-11T22:52:47.445" v="52" actId="255"/>
        <pc:sldMkLst>
          <pc:docMk/>
          <pc:sldMk cId="2974646346" sldId="311"/>
        </pc:sldMkLst>
        <pc:spChg chg="mod">
          <ac:chgData name="Wilkinson, Ulises" userId="aece8d85-eb83-4e23-bf28-c30077cba893" providerId="ADAL" clId="{EC7D8D1A-2AC9-48A6-9DE6-94CF44EF9B57}" dt="2025-12-11T22:52:47.445" v="52" actId="255"/>
          <ac:spMkLst>
            <pc:docMk/>
            <pc:sldMk cId="2974646346" sldId="311"/>
            <ac:spMk id="6" creationId="{0C041C79-A2D8-59D7-9E1A-76966B4C3FE4}"/>
          </ac:spMkLst>
        </pc:spChg>
      </pc:sldChg>
      <pc:sldChg chg="modSp mod">
        <pc:chgData name="Wilkinson, Ulises" userId="aece8d85-eb83-4e23-bf28-c30077cba893" providerId="ADAL" clId="{EC7D8D1A-2AC9-48A6-9DE6-94CF44EF9B57}" dt="2025-12-11T22:51:22.632" v="46" actId="255"/>
        <pc:sldMkLst>
          <pc:docMk/>
          <pc:sldMk cId="4130195785" sldId="312"/>
        </pc:sldMkLst>
        <pc:spChg chg="mod">
          <ac:chgData name="Wilkinson, Ulises" userId="aece8d85-eb83-4e23-bf28-c30077cba893" providerId="ADAL" clId="{EC7D8D1A-2AC9-48A6-9DE6-94CF44EF9B57}" dt="2025-12-11T22:50:57.598" v="45" actId="255"/>
          <ac:spMkLst>
            <pc:docMk/>
            <pc:sldMk cId="4130195785" sldId="312"/>
            <ac:spMk id="6" creationId="{1C352578-B2C8-3B4D-3476-CDEEB3E965FA}"/>
          </ac:spMkLst>
        </pc:spChg>
        <pc:spChg chg="mod">
          <ac:chgData name="Wilkinson, Ulises" userId="aece8d85-eb83-4e23-bf28-c30077cba893" providerId="ADAL" clId="{EC7D8D1A-2AC9-48A6-9DE6-94CF44EF9B57}" dt="2025-12-11T22:51:22.632" v="46" actId="255"/>
          <ac:spMkLst>
            <pc:docMk/>
            <pc:sldMk cId="4130195785" sldId="312"/>
            <ac:spMk id="13" creationId="{0D1C5019-C8DF-7997-A36D-A0C30B06D8B1}"/>
          </ac:spMkLst>
        </pc:spChg>
      </pc:sldChg>
      <pc:sldChg chg="modSp mod">
        <pc:chgData name="Wilkinson, Ulises" userId="aece8d85-eb83-4e23-bf28-c30077cba893" providerId="ADAL" clId="{EC7D8D1A-2AC9-48A6-9DE6-94CF44EF9B57}" dt="2025-12-11T22:52:16.669" v="51" actId="255"/>
        <pc:sldMkLst>
          <pc:docMk/>
          <pc:sldMk cId="3946361442" sldId="313"/>
        </pc:sldMkLst>
        <pc:spChg chg="mod">
          <ac:chgData name="Wilkinson, Ulises" userId="aece8d85-eb83-4e23-bf28-c30077cba893" providerId="ADAL" clId="{EC7D8D1A-2AC9-48A6-9DE6-94CF44EF9B57}" dt="2025-12-11T22:51:43.274" v="47" actId="255"/>
          <ac:spMkLst>
            <pc:docMk/>
            <pc:sldMk cId="3946361442" sldId="313"/>
            <ac:spMk id="6" creationId="{3F27B385-FC44-C980-E256-9C9E93EB7B8A}"/>
          </ac:spMkLst>
        </pc:spChg>
        <pc:spChg chg="mod">
          <ac:chgData name="Wilkinson, Ulises" userId="aece8d85-eb83-4e23-bf28-c30077cba893" providerId="ADAL" clId="{EC7D8D1A-2AC9-48A6-9DE6-94CF44EF9B57}" dt="2025-12-11T22:52:04.882" v="49" actId="255"/>
          <ac:spMkLst>
            <pc:docMk/>
            <pc:sldMk cId="3946361442" sldId="313"/>
            <ac:spMk id="12" creationId="{1441D84B-1A37-2D5B-B1FE-610F5E838F1A}"/>
          </ac:spMkLst>
        </pc:spChg>
        <pc:spChg chg="mod">
          <ac:chgData name="Wilkinson, Ulises" userId="aece8d85-eb83-4e23-bf28-c30077cba893" providerId="ADAL" clId="{EC7D8D1A-2AC9-48A6-9DE6-94CF44EF9B57}" dt="2025-12-11T22:52:09.903" v="50" actId="255"/>
          <ac:spMkLst>
            <pc:docMk/>
            <pc:sldMk cId="3946361442" sldId="313"/>
            <ac:spMk id="13" creationId="{EF6A73F8-AAB7-CAC1-E82F-7992517441AA}"/>
          </ac:spMkLst>
        </pc:spChg>
        <pc:spChg chg="mod">
          <ac:chgData name="Wilkinson, Ulises" userId="aece8d85-eb83-4e23-bf28-c30077cba893" providerId="ADAL" clId="{EC7D8D1A-2AC9-48A6-9DE6-94CF44EF9B57}" dt="2025-12-11T22:52:16.669" v="51" actId="255"/>
          <ac:spMkLst>
            <pc:docMk/>
            <pc:sldMk cId="3946361442" sldId="313"/>
            <ac:spMk id="14" creationId="{616A6B74-C4A5-722E-85A6-DFDE39430960}"/>
          </ac:spMkLst>
        </pc:spChg>
      </pc:sldChg>
      <pc:sldChg chg="modSp mod">
        <pc:chgData name="Wilkinson, Ulises" userId="aece8d85-eb83-4e23-bf28-c30077cba893" providerId="ADAL" clId="{EC7D8D1A-2AC9-48A6-9DE6-94CF44EF9B57}" dt="2025-12-11T22:54:31.078" v="65" actId="255"/>
        <pc:sldMkLst>
          <pc:docMk/>
          <pc:sldMk cId="619608762" sldId="314"/>
        </pc:sldMkLst>
        <pc:spChg chg="mod">
          <ac:chgData name="Wilkinson, Ulises" userId="aece8d85-eb83-4e23-bf28-c30077cba893" providerId="ADAL" clId="{EC7D8D1A-2AC9-48A6-9DE6-94CF44EF9B57}" dt="2025-12-11T22:54:31.078" v="65" actId="255"/>
          <ac:spMkLst>
            <pc:docMk/>
            <pc:sldMk cId="619608762" sldId="314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EC7D8D1A-2AC9-48A6-9DE6-94CF44EF9B57}" dt="2025-12-11T22:24:25.949" v="16" actId="255"/>
        <pc:sldMkLst>
          <pc:docMk/>
          <pc:sldMk cId="1515931280" sldId="315"/>
        </pc:sldMkLst>
        <pc:spChg chg="mod">
          <ac:chgData name="Wilkinson, Ulises" userId="aece8d85-eb83-4e23-bf28-c30077cba893" providerId="ADAL" clId="{EC7D8D1A-2AC9-48A6-9DE6-94CF44EF9B57}" dt="2025-12-11T22:23:52.771" v="8" actId="207"/>
          <ac:spMkLst>
            <pc:docMk/>
            <pc:sldMk cId="1515931280" sldId="315"/>
            <ac:spMk id="2" creationId="{98D922C6-53E1-D7C7-3DDA-CDB33095E870}"/>
          </ac:spMkLst>
        </pc:spChg>
        <pc:spChg chg="mod">
          <ac:chgData name="Wilkinson, Ulises" userId="aece8d85-eb83-4e23-bf28-c30077cba893" providerId="ADAL" clId="{EC7D8D1A-2AC9-48A6-9DE6-94CF44EF9B57}" dt="2025-12-11T22:24:15.805" v="13" actId="255"/>
          <ac:spMkLst>
            <pc:docMk/>
            <pc:sldMk cId="1515931280" sldId="315"/>
            <ac:spMk id="4" creationId="{0676B0D9-6199-E9DA-5EF3-4BFD1B3BFF9C}"/>
          </ac:spMkLst>
        </pc:spChg>
        <pc:spChg chg="mod">
          <ac:chgData name="Wilkinson, Ulises" userId="aece8d85-eb83-4e23-bf28-c30077cba893" providerId="ADAL" clId="{EC7D8D1A-2AC9-48A6-9DE6-94CF44EF9B57}" dt="2025-12-11T22:24:25.949" v="16" actId="255"/>
          <ac:spMkLst>
            <pc:docMk/>
            <pc:sldMk cId="1515931280" sldId="315"/>
            <ac:spMk id="10" creationId="{C62B1265-A865-B8BE-143D-F717E871345D}"/>
          </ac:spMkLst>
        </pc:spChg>
      </pc:sldChg>
      <pc:sldChg chg="modSp mod">
        <pc:chgData name="Wilkinson, Ulises" userId="aece8d85-eb83-4e23-bf28-c30077cba893" providerId="ADAL" clId="{EC7D8D1A-2AC9-48A6-9DE6-94CF44EF9B57}" dt="2025-12-11T22:24:34.602" v="17" actId="20577"/>
        <pc:sldMkLst>
          <pc:docMk/>
          <pc:sldMk cId="269195466" sldId="324"/>
        </pc:sldMkLst>
        <pc:spChg chg="mod">
          <ac:chgData name="Wilkinson, Ulises" userId="aece8d85-eb83-4e23-bf28-c30077cba893" providerId="ADAL" clId="{EC7D8D1A-2AC9-48A6-9DE6-94CF44EF9B57}" dt="2025-12-11T22:24:34.602" v="17" actId="20577"/>
          <ac:spMkLst>
            <pc:docMk/>
            <pc:sldMk cId="269195466" sldId="324"/>
            <ac:spMk id="3" creationId="{8B5E5E50-6DEB-22D2-3082-33BC9027EABC}"/>
          </ac:spMkLst>
        </pc:spChg>
      </pc:sldChg>
      <pc:sldChg chg="modSp">
        <pc:chgData name="Wilkinson, Ulises" userId="aece8d85-eb83-4e23-bf28-c30077cba893" providerId="ADAL" clId="{EC7D8D1A-2AC9-48A6-9DE6-94CF44EF9B57}" dt="2025-12-11T22:54:37.467" v="66"/>
        <pc:sldMkLst>
          <pc:docMk/>
          <pc:sldMk cId="1734487941" sldId="325"/>
        </pc:sldMkLst>
        <pc:spChg chg="mod">
          <ac:chgData name="Wilkinson, Ulises" userId="aece8d85-eb83-4e23-bf28-c30077cba893" providerId="ADAL" clId="{EC7D8D1A-2AC9-48A6-9DE6-94CF44EF9B57}" dt="2025-12-11T22:54:37.467" v="66"/>
          <ac:spMkLst>
            <pc:docMk/>
            <pc:sldMk cId="1734487941" sldId="325"/>
            <ac:spMk id="6" creationId="{EA77E07A-AD45-D3F0-FD14-B1ACFADB0117}"/>
          </ac:spMkLst>
        </pc:spChg>
      </pc:sldChg>
      <pc:sldChg chg="modSp mod">
        <pc:chgData name="Wilkinson, Ulises" userId="aece8d85-eb83-4e23-bf28-c30077cba893" providerId="ADAL" clId="{EC7D8D1A-2AC9-48A6-9DE6-94CF44EF9B57}" dt="2025-12-11T22:54:52.366" v="67" actId="255"/>
        <pc:sldMkLst>
          <pc:docMk/>
          <pc:sldMk cId="2803641840" sldId="326"/>
        </pc:sldMkLst>
        <pc:spChg chg="mod">
          <ac:chgData name="Wilkinson, Ulises" userId="aece8d85-eb83-4e23-bf28-c30077cba893" providerId="ADAL" clId="{EC7D8D1A-2AC9-48A6-9DE6-94CF44EF9B57}" dt="2025-12-11T22:54:52.366" v="67" actId="255"/>
          <ac:spMkLst>
            <pc:docMk/>
            <pc:sldMk cId="2803641840" sldId="326"/>
            <ac:spMk id="11" creationId="{C1E654D8-A909-6C49-4ECD-508AE97385DF}"/>
          </ac:spMkLst>
        </pc:spChg>
      </pc:sldChg>
      <pc:sldChg chg="modSp mod">
        <pc:chgData name="Wilkinson, Ulises" userId="aece8d85-eb83-4e23-bf28-c30077cba893" providerId="ADAL" clId="{EC7D8D1A-2AC9-48A6-9DE6-94CF44EF9B57}" dt="2025-12-11T22:54:07.646" v="61" actId="255"/>
        <pc:sldMkLst>
          <pc:docMk/>
          <pc:sldMk cId="3388031260" sldId="327"/>
        </pc:sldMkLst>
        <pc:spChg chg="mod">
          <ac:chgData name="Wilkinson, Ulises" userId="aece8d85-eb83-4e23-bf28-c30077cba893" providerId="ADAL" clId="{EC7D8D1A-2AC9-48A6-9DE6-94CF44EF9B57}" dt="2025-12-11T22:53:23.909" v="53" actId="255"/>
          <ac:spMkLst>
            <pc:docMk/>
            <pc:sldMk cId="3388031260" sldId="327"/>
            <ac:spMk id="6" creationId="{2180A0B9-84DE-AE3A-5AE3-C8AD5E7DD6C3}"/>
          </ac:spMkLst>
        </pc:spChg>
        <pc:spChg chg="mod">
          <ac:chgData name="Wilkinson, Ulises" userId="aece8d85-eb83-4e23-bf28-c30077cba893" providerId="ADAL" clId="{EC7D8D1A-2AC9-48A6-9DE6-94CF44EF9B57}" dt="2025-12-11T22:53:30.972" v="55" actId="255"/>
          <ac:spMkLst>
            <pc:docMk/>
            <pc:sldMk cId="3388031260" sldId="327"/>
            <ac:spMk id="11" creationId="{775F1652-BCE9-8FA7-31AB-E67B3B35BAAD}"/>
          </ac:spMkLst>
        </pc:spChg>
        <pc:spChg chg="mod">
          <ac:chgData name="Wilkinson, Ulises" userId="aece8d85-eb83-4e23-bf28-c30077cba893" providerId="ADAL" clId="{EC7D8D1A-2AC9-48A6-9DE6-94CF44EF9B57}" dt="2025-12-11T22:53:44.214" v="57" actId="255"/>
          <ac:spMkLst>
            <pc:docMk/>
            <pc:sldMk cId="3388031260" sldId="327"/>
            <ac:spMk id="14" creationId="{B6527224-C5A5-ED1F-BF58-E4076B78BA01}"/>
          </ac:spMkLst>
        </pc:spChg>
        <pc:spChg chg="mod">
          <ac:chgData name="Wilkinson, Ulises" userId="aece8d85-eb83-4e23-bf28-c30077cba893" providerId="ADAL" clId="{EC7D8D1A-2AC9-48A6-9DE6-94CF44EF9B57}" dt="2025-12-11T22:54:07.646" v="61" actId="255"/>
          <ac:spMkLst>
            <pc:docMk/>
            <pc:sldMk cId="3388031260" sldId="327"/>
            <ac:spMk id="16" creationId="{A441C65C-9E88-F719-3094-4C9EE4D4F36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59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7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3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360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98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83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76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4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06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840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93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78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842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444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32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2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53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4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3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28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5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1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emf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2.emf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Mapa Mental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Tema principal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28060" y="4049487"/>
            <a:ext cx="2677884" cy="1110342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2800" dirty="0" err="1">
                <a:solidFill>
                  <a:prstClr val="white"/>
                </a:solidFill>
              </a:rPr>
              <a:t>Subtema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Informacion</a:t>
            </a:r>
            <a:endParaRPr lang="en-US" dirty="0">
              <a:solidFill>
                <a:prstClr val="white"/>
              </a:solidFill>
            </a:endParaRPr>
          </a:p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dirty="0" err="1">
                <a:solidFill>
                  <a:prstClr val="white"/>
                </a:solidFill>
              </a:rPr>
              <a:t>Información</a:t>
            </a:r>
            <a:r>
              <a:rPr lang="en-US" dirty="0">
                <a:solidFill>
                  <a:prstClr val="white"/>
                </a:solidFill>
              </a:rPr>
              <a:t> </a:t>
            </a:r>
            <a:r>
              <a:rPr lang="en-US" dirty="0" err="1">
                <a:solidFill>
                  <a:prstClr val="white"/>
                </a:solidFill>
              </a:rPr>
              <a:t>adicional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4" y="4288945"/>
            <a:ext cx="593212" cy="315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" idx="4"/>
            <a:endCxn id="11" idx="1"/>
          </p:cNvCxnSpPr>
          <p:nvPr/>
        </p:nvCxnSpPr>
        <p:spPr>
          <a:xfrm>
            <a:off x="2667002" y="5159829"/>
            <a:ext cx="929071" cy="546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70AD47">
                    <a:lumMod val="75000"/>
                  </a:srgbClr>
                </a:solidFill>
              </a:rPr>
              <a:t>Conecta cada elemento de abajo con el tema de tu Mapa Mental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 o diapositivas anteriores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ED7D31">
                    <a:lumMod val="75000"/>
                  </a:srgbClr>
                </a:solidFill>
              </a:rPr>
              <a:t>Algunos objetos pueden colocarse en más de una ubicación de tu mapa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</a:rPr>
              <a:t>Bandera de "Ven y tómalo"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Santa Anna </a:t>
            </a:r>
            <a:r>
              <a:rPr lang="en-US" sz="4000" dirty="0" err="1">
                <a:solidFill>
                  <a:prstClr val="white"/>
                </a:solidFill>
              </a:rPr>
              <a:t>capturada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2600" dirty="0">
                <a:solidFill>
                  <a:prstClr val="white"/>
                </a:solidFill>
              </a:rPr>
              <a:t>El ejército centralista avanza rápidamente hacia el este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</a:rPr>
              <a:t>Batalla del 6 de marzo de 1836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Asedio</a:t>
            </a:r>
            <a:r>
              <a:rPr lang="en-US" sz="4000" dirty="0">
                <a:solidFill>
                  <a:prstClr val="white"/>
                </a:solidFill>
              </a:rPr>
              <a:t> de 13 días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Santa Anna ordenó la ejecución de 400 prisioneros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70AD47">
                    <a:lumMod val="75000"/>
                  </a:srgbClr>
                </a:solidFill>
              </a:rPr>
              <a:t>Conecta cada elemento de abajo con el tema de tu Mapa Mental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 o diapositivas anteriores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ED7D31">
                    <a:lumMod val="75000"/>
                  </a:srgbClr>
                </a:solidFill>
              </a:rPr>
              <a:t>Algunos objetos pueden colocarse en más de una ubicación de tu mapa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Declaración de Independencia de Texas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400" dirty="0">
                <a:solidFill>
                  <a:prstClr val="white"/>
                </a:solidFill>
              </a:rPr>
              <a:t>Presidente provisional de Texas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400" dirty="0" err="1">
                <a:solidFill>
                  <a:prstClr val="white"/>
                </a:solidFill>
              </a:rPr>
              <a:t>Vicepresidente</a:t>
            </a:r>
            <a:r>
              <a:rPr lang="en-US" sz="3400" dirty="0">
                <a:solidFill>
                  <a:prstClr val="white"/>
                </a:solidFill>
              </a:rPr>
              <a:t> provisional de Texas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</a:rPr>
              <a:t>Constitución de la República de Texas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Misión La Bahía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Tratados</a:t>
            </a:r>
            <a:r>
              <a:rPr lang="en-US" sz="4000" dirty="0">
                <a:solidFill>
                  <a:prstClr val="white"/>
                </a:solidFill>
              </a:rPr>
              <a:t> de Velasco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70AD47">
                    <a:lumMod val="75000"/>
                  </a:srgbClr>
                </a:solidFill>
              </a:rPr>
              <a:t>Conecta cada elemento de abajo con el tema de tu Mapa Mental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 o diapositivas anteriores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ED7D31">
                    <a:lumMod val="75000"/>
                  </a:srgbClr>
                </a:solidFill>
              </a:rPr>
              <a:t>Algunos objetos pueden colocarse en más de una ubicación de tu mapa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David G. Burnet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 Antonio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>
                <a:solidFill>
                  <a:prstClr val="white"/>
                </a:solidFill>
              </a:rPr>
              <a:t>Sam Houston Comandante del Ejército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Batalla de 18 </a:t>
            </a:r>
            <a:r>
              <a:rPr lang="en-US" sz="4000" dirty="0" err="1">
                <a:solidFill>
                  <a:prstClr val="white"/>
                </a:solidFill>
              </a:rPr>
              <a:t>minutos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Lorenzo de Zavala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George Childress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31854-4766-73F6-BDB8-295A03755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DBB0925-7781-4AAD-C211-88456FBB4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3AA60BC-6378-B8DE-5782-2CB5EACEC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BDCF81EE-8AD1-5FB4-45CB-83FA16FEE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CB1808-D62E-F90D-DD19-BCB6EB466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66DC30F-565C-3100-AB1B-BF5C5C4627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1.0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0A0B9-84DE-AE3A-5AE3-C8AD5E7DD6C3}"/>
              </a:ext>
            </a:extLst>
          </p:cNvPr>
          <p:cNvSpPr txBox="1"/>
          <p:nvPr/>
        </p:nvSpPr>
        <p:spPr>
          <a:xfrm>
            <a:off x="500743" y="1504406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75F1652-BCE9-8FA7-31AB-E67B3B35BAAD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</a:rPr>
              <a:t>Los civiles huyeron hacia el este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90A9D65-7F32-9977-2292-B29C462A614F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México no reconoció la independencia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667B6D5-AF79-AD51-FDD6-0189C2A4D617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prstClr val="white"/>
                </a:solidFill>
              </a:rPr>
              <a:t>Disputas</a:t>
            </a:r>
            <a:r>
              <a:rPr lang="en-US" sz="3200" dirty="0">
                <a:solidFill>
                  <a:prstClr val="white"/>
                </a:solidFill>
              </a:rPr>
              <a:t> </a:t>
            </a:r>
            <a:r>
              <a:rPr lang="en-US" sz="3200" dirty="0" err="1">
                <a:solidFill>
                  <a:prstClr val="white"/>
                </a:solidFill>
              </a:rPr>
              <a:t>sobre</a:t>
            </a:r>
            <a:r>
              <a:rPr lang="en-US" sz="3200" dirty="0">
                <a:solidFill>
                  <a:prstClr val="white"/>
                </a:solidFill>
              </a:rPr>
              <a:t> la </a:t>
            </a:r>
            <a:r>
              <a:rPr lang="en-US" sz="3200" dirty="0" err="1">
                <a:solidFill>
                  <a:prstClr val="white"/>
                </a:solidFill>
              </a:rPr>
              <a:t>frontera</a:t>
            </a:r>
            <a:r>
              <a:rPr lang="en-US" sz="3200" dirty="0">
                <a:solidFill>
                  <a:prstClr val="white"/>
                </a:solidFill>
              </a:rPr>
              <a:t> sur de Texas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527224-C5A5-ED1F-BF58-E4076B78BA01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Establecimiento de la República de Texas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C466400-1FC1-5DBF-1876-9EC597D256B0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</a:rPr>
              <a:t>Una pelea por un cañón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441C65C-9E88-F719-3094-4C9EE4D4F366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400" dirty="0">
                <a:solidFill>
                  <a:prstClr val="white"/>
                </a:solidFill>
              </a:rPr>
              <a:t>Todos </a:t>
            </a:r>
            <a:r>
              <a:rPr lang="en-US" sz="3400" dirty="0" err="1">
                <a:solidFill>
                  <a:prstClr val="white"/>
                </a:solidFill>
              </a:rPr>
              <a:t>los</a:t>
            </a:r>
            <a:r>
              <a:rPr lang="en-US" sz="3400" dirty="0">
                <a:solidFill>
                  <a:prstClr val="white"/>
                </a:solidFill>
              </a:rPr>
              <a:t> </a:t>
            </a:r>
            <a:r>
              <a:rPr lang="en-US" sz="3400" dirty="0" err="1">
                <a:solidFill>
                  <a:prstClr val="white"/>
                </a:solidFill>
              </a:rPr>
              <a:t>defensores</a:t>
            </a:r>
            <a:r>
              <a:rPr lang="en-US" sz="3400" dirty="0">
                <a:solidFill>
                  <a:prstClr val="white"/>
                </a:solidFill>
              </a:rPr>
              <a:t> </a:t>
            </a:r>
            <a:r>
              <a:rPr lang="en-US" sz="3400" dirty="0" err="1">
                <a:solidFill>
                  <a:prstClr val="white"/>
                </a:solidFill>
              </a:rPr>
              <a:t>muertos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8031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Crear conexiones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s-ES" sz="3400" dirty="0">
                <a:solidFill>
                  <a:srgbClr val="ED7D31">
                    <a:lumMod val="75000"/>
                  </a:srgbClr>
                </a:solidFill>
              </a:rPr>
              <a:t>Ahora tómate unos minutos para añadir cualquier información que se te ocurra a tu Mapa Mental</a:t>
            </a: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defRPr/>
            </a:pPr>
            <a:r>
              <a:rPr lang="es-ES" sz="3400" dirty="0">
                <a:solidFill>
                  <a:srgbClr val="7030A0"/>
                </a:solidFill>
              </a:rPr>
              <a:t>Puedes añadir datos, descripciones, explicaciones, información cultural o cualquier otra cosa que se te ocurra.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749147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406D4A-8621-48C9-7A44-BADE251B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r="4217" b="5211"/>
          <a:stretch/>
        </p:blipFill>
        <p:spPr>
          <a:xfrm>
            <a:off x="7032445" y="1965339"/>
            <a:ext cx="5159555" cy="40826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Billete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de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salida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1763486" y="2220686"/>
            <a:ext cx="58238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es-ES" sz="3600" dirty="0">
                <a:solidFill>
                  <a:srgbClr val="ED7D31">
                    <a:lumMod val="75000"/>
                  </a:srgbClr>
                </a:solidFill>
              </a:rPr>
              <a:t>Completa la frase resumiendo la idea principal de nuestra unidad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lvl="0" indent="-571500">
              <a:buFont typeface="Arial" panose="020B0604020202020204" pitchFamily="34" charset="0"/>
              <a:buChar char="•"/>
              <a:defRPr/>
            </a:pPr>
            <a:r>
              <a:rPr lang="en-US" sz="3600" dirty="0">
                <a:solidFill>
                  <a:srgbClr val="7030A0"/>
                </a:solidFill>
              </a:rPr>
              <a:t>Habla con </a:t>
            </a:r>
            <a:r>
              <a:rPr lang="en-US" sz="3600" dirty="0" err="1">
                <a:solidFill>
                  <a:srgbClr val="7030A0"/>
                </a:solidFill>
              </a:rPr>
              <a:t>una</a:t>
            </a:r>
            <a:r>
              <a:rPr lang="en-US" sz="3600" dirty="0">
                <a:solidFill>
                  <a:srgbClr val="7030A0"/>
                </a:solidFill>
              </a:rPr>
              <a:t> pareja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9359" y="3053744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25302" y="1849041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9622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Comparte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tu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respuesta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>
              <a:lnSpc>
                <a:spcPct val="110000"/>
              </a:lnSpc>
              <a:spcAft>
                <a:spcPts val="600"/>
              </a:spcAft>
            </a:pPr>
            <a:r>
              <a:rPr lang="en-US" sz="4400" dirty="0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El (1)____________ se </a:t>
            </a:r>
            <a:r>
              <a:rPr lang="en-US" sz="4400" dirty="0" err="1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caracteriza</a:t>
            </a:r>
            <a:r>
              <a:rPr lang="en-US" sz="4400" dirty="0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principalmente</a:t>
            </a:r>
            <a:r>
              <a:rPr lang="en-US" sz="4400" dirty="0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4400" dirty="0"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lang="en-US" sz="44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err="1">
                <a:latin typeface="Gotham Medium"/>
              </a:rPr>
              <a:t>Calentamiento</a:t>
            </a:r>
            <a:r>
              <a:rPr lang="en-US" dirty="0">
                <a:latin typeface="Gotham Medium"/>
              </a:rPr>
              <a:t>:</a:t>
            </a:r>
            <a:br>
              <a:rPr lang="en-US" dirty="0">
                <a:latin typeface="Gotham Medium"/>
              </a:rPr>
            </a:br>
            <a:r>
              <a:rPr lang="es-ES" sz="3600" dirty="0">
                <a:latin typeface="Gotham Medium"/>
              </a:rPr>
              <a:t>Sigue las instrucciones de tu calentamiento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s-ES" sz="2900" dirty="0">
                <a:solidFill>
                  <a:srgbClr val="0070C0"/>
                </a:solidFill>
                <a:latin typeface="Gotham Book"/>
              </a:rPr>
              <a:t>Usa el banco de palabras que te proporcionas para completar el pequeño mapa mental de tu calentamiento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s-ES" sz="2900" dirty="0">
                <a:solidFill>
                  <a:srgbClr val="C00000"/>
                </a:solidFill>
                <a:latin typeface="Gotham Book"/>
              </a:rPr>
              <a:t>Coloca cada término donde creas que encaja mejor en tu mapa mental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  <a:p>
            <a:pPr marL="457200" lvl="0" indent="-457200">
              <a:buFont typeface="Arial" panose="020B0604020202020204" pitchFamily="34" charset="0"/>
              <a:buChar char="•"/>
              <a:defRPr/>
            </a:pPr>
            <a:r>
              <a:rPr lang="en-US" sz="2900" dirty="0">
                <a:solidFill>
                  <a:srgbClr val="7030A0"/>
                </a:solidFill>
                <a:latin typeface="Gotham Book"/>
              </a:rPr>
              <a:t>Habla con </a:t>
            </a:r>
            <a:r>
              <a:rPr lang="en-US" sz="2900" dirty="0" err="1">
                <a:solidFill>
                  <a:srgbClr val="7030A0"/>
                </a:solidFill>
                <a:latin typeface="Gotham Book"/>
              </a:rPr>
              <a:t>una</a:t>
            </a:r>
            <a:r>
              <a:rPr lang="en-US" sz="2900" dirty="0">
                <a:solidFill>
                  <a:srgbClr val="7030A0"/>
                </a:solidFill>
                <a:latin typeface="Gotham Book"/>
              </a:rPr>
              <a:t> pareja</a:t>
            </a:r>
            <a:r>
              <a:rPr kumimoji="0" lang="en-US" sz="29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343" y="2722139"/>
            <a:ext cx="5553228" cy="312732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 err="1">
                <a:latin typeface="Gotham Medium"/>
              </a:rPr>
              <a:t>Comparte</a:t>
            </a:r>
            <a:r>
              <a:rPr lang="en-US" sz="5400" dirty="0">
                <a:latin typeface="Gotham Medium"/>
              </a:rPr>
              <a:t> con la </a:t>
            </a:r>
            <a:r>
              <a:rPr lang="en-US" sz="5400" dirty="0" err="1">
                <a:latin typeface="Gotham Medium"/>
              </a:rPr>
              <a:t>clase</a:t>
            </a:r>
            <a:endParaRPr lang="en-US" sz="5400" dirty="0">
              <a:latin typeface="Gotham Medium"/>
            </a:endParaRP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600" dirty="0">
                <a:solidFill>
                  <a:prstClr val="white"/>
                </a:solidFill>
              </a:rPr>
              <a:t>Creo que el tema principal en la caja número </a:t>
            </a:r>
            <a:r>
              <a:rPr lang="es-ES" sz="3600" dirty="0">
                <a:solidFill>
                  <a:srgbClr val="FFFF00"/>
                </a:solidFill>
              </a:rPr>
              <a:t>uno</a:t>
            </a:r>
            <a:r>
              <a:rPr lang="es-ES" sz="3600" dirty="0">
                <a:solidFill>
                  <a:prstClr val="white"/>
                </a:solidFill>
              </a:rPr>
              <a:t> es _______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400" dirty="0">
                <a:solidFill>
                  <a:prstClr val="white"/>
                </a:solidFill>
              </a:rPr>
              <a:t>Creo que el subtema de la caja número </a:t>
            </a:r>
            <a:r>
              <a:rPr lang="es-ES" sz="3400" dirty="0">
                <a:solidFill>
                  <a:srgbClr val="FFFF00"/>
                </a:solidFill>
              </a:rPr>
              <a:t>dos</a:t>
            </a:r>
            <a:r>
              <a:rPr lang="es-ES" sz="3400" dirty="0">
                <a:solidFill>
                  <a:prstClr val="white"/>
                </a:solidFill>
              </a:rPr>
              <a:t> es ____, y la caja número </a:t>
            </a:r>
            <a:r>
              <a:rPr lang="es-ES" sz="3400" dirty="0">
                <a:solidFill>
                  <a:srgbClr val="FFFF00"/>
                </a:solidFill>
              </a:rPr>
              <a:t>tres</a:t>
            </a:r>
            <a:r>
              <a:rPr lang="es-ES" sz="3400" dirty="0">
                <a:solidFill>
                  <a:prstClr val="white"/>
                </a:solidFill>
              </a:rPr>
              <a:t> es ____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100" dirty="0">
                <a:solidFill>
                  <a:prstClr val="white"/>
                </a:solidFill>
              </a:rPr>
              <a:t>Creo que el subtema de la caja número </a:t>
            </a:r>
            <a:r>
              <a:rPr lang="es-ES" sz="3100" dirty="0">
                <a:solidFill>
                  <a:srgbClr val="FFFF00"/>
                </a:solidFill>
              </a:rPr>
              <a:t>cuatro</a:t>
            </a:r>
            <a:r>
              <a:rPr lang="es-ES" sz="3100" dirty="0">
                <a:solidFill>
                  <a:prstClr val="white"/>
                </a:solidFill>
              </a:rPr>
              <a:t> es ____, y la caja número </a:t>
            </a:r>
            <a:r>
              <a:rPr lang="es-ES" sz="3100" dirty="0">
                <a:solidFill>
                  <a:srgbClr val="FFFF00"/>
                </a:solidFill>
              </a:rPr>
              <a:t>cinco</a:t>
            </a:r>
            <a:r>
              <a:rPr lang="es-ES" sz="3100" dirty="0">
                <a:solidFill>
                  <a:prstClr val="white"/>
                </a:solidFill>
              </a:rPr>
              <a:t> es ____</a:t>
            </a:r>
            <a:endParaRPr kumimoji="0" lang="en-US" sz="3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Pregunta</a:t>
            </a:r>
            <a:r>
              <a:rPr lang="en-US" sz="80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8000" dirty="0" err="1">
                <a:solidFill>
                  <a:schemeClr val="bg1"/>
                </a:solidFill>
                <a:latin typeface="Gotham Medium"/>
              </a:rPr>
              <a:t>esencial</a:t>
            </a:r>
            <a:endParaRPr lang="en-US" sz="80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s-ES" sz="5400" kern="0" dirty="0">
                <a:solidFill>
                  <a:srgbClr val="0070C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Cómo se conectan entre sí los términos y conceptos clave de la Unidad 5: La Revolución de Texas?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400" dirty="0">
                <a:solidFill>
                  <a:schemeClr val="bg1"/>
                </a:solidFill>
                <a:latin typeface="Gotham Medium"/>
              </a:rPr>
              <a:t>En la lección de hoy...</a:t>
            </a:r>
            <a:endParaRPr lang="en-US" sz="7400" dirty="0">
              <a:solidFill>
                <a:schemeClr val="bg1"/>
              </a:solidFill>
              <a:latin typeface="Gotham Medium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43000" y="1926771"/>
            <a:ext cx="10276115" cy="4126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kumimoji="0" lang="en-US" sz="4000" b="1" i="1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i="1" u="sng" dirty="0">
                <a:solidFill>
                  <a:srgbClr val="4EA72E">
                    <a:lumMod val="75000"/>
                  </a:srgbClr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Haremos</a:t>
            </a:r>
            <a:r>
              <a:rPr lang="es-ES" sz="4000" dirty="0">
                <a:solidFill>
                  <a:srgbClr val="4EA72E">
                    <a:lumMod val="75000"/>
                  </a:srgbClr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conexiones entre términos y conceptos clave dentro de toda la Unidad 5: La Revolución de Texas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10000"/>
              </a:lnSpc>
              <a:buFont typeface="+mj-lt"/>
              <a:buAutoNum type="arabicPeriod"/>
              <a:defRPr/>
            </a:pPr>
            <a:r>
              <a:rPr kumimoji="0" lang="en-US" sz="4000" b="1" i="1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i="1" u="sng" dirty="0">
                <a:solidFill>
                  <a:srgbClr val="7030A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Crearé</a:t>
            </a:r>
            <a:r>
              <a:rPr lang="es-ES" sz="4000" dirty="0">
                <a:solidFill>
                  <a:srgbClr val="7030A0"/>
                </a:solidFill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un Mapa Mental usando términos y conceptos de la presentación de diapositivas de clase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39195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5300" dirty="0">
                <a:solidFill>
                  <a:schemeClr val="bg1"/>
                </a:solidFill>
                <a:latin typeface="Gotham Medium"/>
              </a:rPr>
              <a:t>Tema de la unidad y subtemas</a:t>
            </a:r>
            <a:endParaRPr lang="en-US" sz="53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0514" y="1598943"/>
            <a:ext cx="121714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  <a:defRPr/>
            </a:pPr>
            <a:r>
              <a:rPr lang="es-ES" sz="2800" dirty="0">
                <a:solidFill>
                  <a:srgbClr val="C00000"/>
                </a:solidFill>
              </a:rPr>
              <a:t>Cuál de los títulos de las cajas de abajo es el tema principal de nuestra unidad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? </a:t>
            </a:r>
          </a:p>
          <a:p>
            <a:pPr marL="457200" lvl="0" indent="-457200">
              <a:buFont typeface="+mj-lt"/>
              <a:buAutoNum type="arabicPeriod"/>
              <a:defRPr/>
            </a:pPr>
            <a:r>
              <a:rPr lang="es-ES" sz="2800" dirty="0">
                <a:solidFill>
                  <a:srgbClr val="70AD47">
                    <a:lumMod val="75000"/>
                  </a:srgbClr>
                </a:solidFill>
              </a:rPr>
              <a:t>Dibuja un círculo en el centro de tu Mapa Mental y escribe el tema principal dentro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457200" lvl="0" indent="-457200">
              <a:buFont typeface="+mj-lt"/>
              <a:buAutoNum type="arabicPeriod"/>
              <a:defRPr/>
            </a:pPr>
            <a:r>
              <a:rPr lang="es-ES" sz="2800" dirty="0">
                <a:solidFill>
                  <a:srgbClr val="7030A0"/>
                </a:solidFill>
              </a:rPr>
              <a:t>Escribe los temas restantes en torno al tema principal. Conecta cada subtema con el tema principal con una línea</a:t>
            </a:r>
            <a:r>
              <a:rPr lang="en-US" sz="2800" dirty="0">
                <a:solidFill>
                  <a:srgbClr val="7030A0"/>
                </a:solidFill>
                <a:latin typeface="Calibri" panose="020F0502020204030204"/>
              </a:rPr>
              <a:t>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391878" y="412739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Eventos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4278080" y="412482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 err="1">
                <a:solidFill>
                  <a:prstClr val="white"/>
                </a:solidFill>
              </a:rPr>
              <a:t>Causas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8334524" y="41139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La </a:t>
            </a:r>
            <a:r>
              <a:rPr lang="en-US" sz="4000" dirty="0" err="1">
                <a:solidFill>
                  <a:prstClr val="white"/>
                </a:solidFill>
              </a:rPr>
              <a:t>Revolución</a:t>
            </a:r>
            <a:r>
              <a:rPr lang="en-US" sz="4000" dirty="0">
                <a:solidFill>
                  <a:prstClr val="white"/>
                </a:solidFill>
              </a:rPr>
              <a:t> de Texas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</a:t>
            </a:r>
            <a:r>
              <a:rPr lang="en-US" sz="6600" dirty="0" err="1">
                <a:solidFill>
                  <a:schemeClr val="bg1"/>
                </a:solidFill>
                <a:latin typeface="Gotham Medium"/>
              </a:rPr>
              <a:t>conexiones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800" dirty="0">
                <a:solidFill>
                  <a:srgbClr val="C00000"/>
                </a:solidFill>
              </a:rPr>
              <a:t>Conecta cada elemento de abajo con el tema de tu Mapa Mental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8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Batalla de Gonzales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La </a:t>
            </a:r>
            <a:r>
              <a:rPr lang="en-US" sz="4000" dirty="0" err="1">
                <a:solidFill>
                  <a:prstClr val="white"/>
                </a:solidFill>
              </a:rPr>
              <a:t>masacre</a:t>
            </a:r>
            <a:r>
              <a:rPr lang="en-US" sz="4000" dirty="0">
                <a:solidFill>
                  <a:prstClr val="white"/>
                </a:solidFill>
              </a:rPr>
              <a:t> de Goliad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Batalla del </a:t>
            </a:r>
            <a:r>
              <a:rPr lang="en-US" sz="4000" dirty="0" err="1">
                <a:solidFill>
                  <a:prstClr val="white"/>
                </a:solidFill>
              </a:rPr>
              <a:t>Álamo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</a:rPr>
              <a:t>El Raspón de la Fuga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4000" dirty="0">
                <a:solidFill>
                  <a:prstClr val="white"/>
                </a:solidFill>
              </a:rPr>
              <a:t>La Batalla de San Jacinto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 err="1">
                <a:solidFill>
                  <a:prstClr val="white"/>
                </a:solidFill>
              </a:rPr>
              <a:t>Convención</a:t>
            </a:r>
            <a:r>
              <a:rPr lang="en-US" sz="3200" dirty="0">
                <a:solidFill>
                  <a:prstClr val="white"/>
                </a:solidFill>
              </a:rPr>
              <a:t> </a:t>
            </a:r>
            <a:r>
              <a:rPr lang="en-US" sz="3200" dirty="0" err="1">
                <a:solidFill>
                  <a:prstClr val="white"/>
                </a:solidFill>
              </a:rPr>
              <a:t>Constitucional</a:t>
            </a:r>
            <a:r>
              <a:rPr lang="en-US" sz="3200" dirty="0">
                <a:solidFill>
                  <a:prstClr val="white"/>
                </a:solidFill>
              </a:rPr>
              <a:t> de 1836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70AD47">
                    <a:lumMod val="75000"/>
                  </a:srgbClr>
                </a:solidFill>
              </a:rPr>
              <a:t>Conecta cada elemento de abajo con el tema de tu Mapa Mental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 o diapositivas anteriores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ED7D31">
                    <a:lumMod val="75000"/>
                  </a:srgbClr>
                </a:solidFill>
              </a:rPr>
              <a:t>Algunos objetos pueden colocarse en más de una ubicación de tu mapa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3200" dirty="0">
                <a:solidFill>
                  <a:prstClr val="white"/>
                </a:solidFill>
              </a:rPr>
              <a:t>Constitución </a:t>
            </a:r>
            <a:r>
              <a:rPr lang="en-US" sz="3200" dirty="0" err="1">
                <a:solidFill>
                  <a:prstClr val="white"/>
                </a:solidFill>
              </a:rPr>
              <a:t>abolida</a:t>
            </a:r>
            <a:r>
              <a:rPr lang="en-US" sz="3200" dirty="0">
                <a:solidFill>
                  <a:prstClr val="white"/>
                </a:solidFill>
              </a:rPr>
              <a:t> de 1824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La rendición de </a:t>
            </a:r>
            <a:r>
              <a:rPr lang="es-ES" sz="3200" dirty="0" err="1">
                <a:solidFill>
                  <a:prstClr val="white"/>
                </a:solidFill>
              </a:rPr>
              <a:t>Fannin</a:t>
            </a:r>
            <a:r>
              <a:rPr lang="es-ES" sz="3200" dirty="0">
                <a:solidFill>
                  <a:prstClr val="white"/>
                </a:solidFill>
              </a:rPr>
              <a:t> en Coleto Creek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600" dirty="0">
                <a:solidFill>
                  <a:prstClr val="white"/>
                </a:solidFill>
              </a:rPr>
              <a:t>Declaración de Independencia de Texas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2800" dirty="0">
                <a:solidFill>
                  <a:prstClr val="white"/>
                </a:solidFill>
              </a:rPr>
              <a:t>Toma de poder por el gobierno centralista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n-US" sz="4000" dirty="0">
                <a:solidFill>
                  <a:prstClr val="white"/>
                </a:solidFill>
              </a:rPr>
              <a:t>Santa Anna se </a:t>
            </a:r>
            <a:r>
              <a:rPr lang="en-US" sz="4000" dirty="0" err="1">
                <a:solidFill>
                  <a:prstClr val="white"/>
                </a:solidFill>
              </a:rPr>
              <a:t>rindió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300" dirty="0">
                <a:solidFill>
                  <a:prstClr val="white"/>
                </a:solidFill>
              </a:rPr>
              <a:t>Primera batalla de la Revolución de Texas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Haz conexiones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70AD47">
                    <a:lumMod val="75000"/>
                  </a:srgbClr>
                </a:solidFill>
              </a:rPr>
              <a:t>Conecta cada elemento de abajo con el tema de tu Mapa Mental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5B9BD5">
                    <a:lumMod val="75000"/>
                  </a:srgbClr>
                </a:solidFill>
              </a:rPr>
              <a:t>Algunos elementos se conectarán directamente con el tema principal. Algunos se conectarán con otros elementos de esta diapositiva o diapositivas anteriores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 </a:t>
            </a:r>
          </a:p>
          <a:p>
            <a:pPr marL="342900" lvl="0" indent="-342900">
              <a:buFont typeface="+mj-lt"/>
              <a:buAutoNum type="arabicPeriod"/>
              <a:defRPr/>
            </a:pPr>
            <a:r>
              <a:rPr lang="es-ES" sz="2600" dirty="0">
                <a:solidFill>
                  <a:srgbClr val="ED7D31">
                    <a:lumMod val="75000"/>
                  </a:srgbClr>
                </a:solidFill>
              </a:rPr>
              <a:t>Algunos objetos pueden colocarse en más de una ubicación de tu mapa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000" dirty="0">
                <a:solidFill>
                  <a:prstClr val="white"/>
                </a:solidFill>
              </a:rPr>
              <a:t>Creación de un gobierno provisional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Los estados perdieron derechos y poderes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pt-BR" sz="3200" dirty="0">
                <a:solidFill>
                  <a:prstClr val="white"/>
                </a:solidFill>
              </a:rPr>
              <a:t>William B. Travis comandaba tropas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300" dirty="0">
                <a:solidFill>
                  <a:prstClr val="white"/>
                </a:solidFill>
              </a:rPr>
              <a:t>Los texanos destruyeron sus propios pueblos</a:t>
            </a:r>
            <a:endParaRPr kumimoji="0" lang="en-US" sz="33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Juan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Seguín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defRPr/>
            </a:pPr>
            <a:r>
              <a:rPr lang="es-ES" sz="3200" dirty="0">
                <a:solidFill>
                  <a:prstClr val="white"/>
                </a:solidFill>
              </a:rPr>
              <a:t>El gobierno de Texas huyó en busca de seguridad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3acec14-576f-4745-8bc6-f1209321bcba">
      <Terms xmlns="http://schemas.microsoft.com/office/infopath/2007/PartnerControls"/>
    </lcf76f155ced4ddcb4097134ff3c332f>
    <TaxCatchAll xmlns="545cb1ba-8b8a-41a6-8528-558dc0e9756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0A8DCC8F544446B22E24D6E812C780" ma:contentTypeVersion="15" ma:contentTypeDescription="Create a new document." ma:contentTypeScope="" ma:versionID="a89705762570d8c4114e034be613a745">
  <xsd:schema xmlns:xsd="http://www.w3.org/2001/XMLSchema" xmlns:xs="http://www.w3.org/2001/XMLSchema" xmlns:p="http://schemas.microsoft.com/office/2006/metadata/properties" xmlns:ns2="33acec14-576f-4745-8bc6-f1209321bcba" xmlns:ns3="545cb1ba-8b8a-41a6-8528-558dc0e9756b" targetNamespace="http://schemas.microsoft.com/office/2006/metadata/properties" ma:root="true" ma:fieldsID="dbd95666d019724666b8add60ceaad22" ns2:_="" ns3:_="">
    <xsd:import namespace="33acec14-576f-4745-8bc6-f1209321bcba"/>
    <xsd:import namespace="545cb1ba-8b8a-41a6-8528-558dc0e9756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acec14-576f-4745-8bc6-f1209321bc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fe284ab-3129-4a4f-a33b-1446679d637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cb1ba-8b8a-41a6-8528-558dc0e9756b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e693da1-8859-418a-a592-5356612f0256}" ma:internalName="TaxCatchAll" ma:showField="CatchAllData" ma:web="545cb1ba-8b8a-41a6-8528-558dc0e975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37675B-613A-472D-94D8-0481AA6871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1CFEDA7-961A-4890-A321-016E9420EEB2}">
  <ds:schemaRefs>
    <ds:schemaRef ds:uri="http://schemas.microsoft.com/office/2006/metadata/properties"/>
    <ds:schemaRef ds:uri="http://schemas.microsoft.com/office/infopath/2007/PartnerControls"/>
    <ds:schemaRef ds:uri="33acec14-576f-4745-8bc6-f1209321bcba"/>
    <ds:schemaRef ds:uri="545cb1ba-8b8a-41a6-8528-558dc0e9756b"/>
  </ds:schemaRefs>
</ds:datastoreItem>
</file>

<file path=customXml/itemProps3.xml><?xml version="1.0" encoding="utf-8"?>
<ds:datastoreItem xmlns:ds="http://schemas.openxmlformats.org/officeDocument/2006/customXml" ds:itemID="{37E2C89F-9D9C-42C0-9E05-46DBE6BFF4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acec14-576f-4745-8bc6-f1209321bcba"/>
    <ds:schemaRef ds:uri="545cb1ba-8b8a-41a6-8528-558dc0e9756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1012</Words>
  <Application>Microsoft Office PowerPoint</Application>
  <PresentationFormat>Widescreen</PresentationFormat>
  <Paragraphs>128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1_Office Theme</vt:lpstr>
      <vt:lpstr>2_Office Theme</vt:lpstr>
      <vt:lpstr>Mapa Mental</vt:lpstr>
      <vt:lpstr>Calentamiento: Sigue las instrucciones de tu calentamiento</vt:lpstr>
      <vt:lpstr>Comparte con la clase</vt:lpstr>
      <vt:lpstr>Pregunta esencial</vt:lpstr>
      <vt:lpstr>En la lección de hoy...</vt:lpstr>
      <vt:lpstr>Tema de la unidad y subtemas</vt:lpstr>
      <vt:lpstr>Haz conexiones</vt:lpstr>
      <vt:lpstr>Haz conexiones2</vt:lpstr>
      <vt:lpstr>Haz conexiones3</vt:lpstr>
      <vt:lpstr>Haz conexiones5</vt:lpstr>
      <vt:lpstr>Haz conexiones 6</vt:lpstr>
      <vt:lpstr>Haz conexiones4</vt:lpstr>
      <vt:lpstr>Haz conexiones1.0 6</vt:lpstr>
      <vt:lpstr>Crear conexiones6</vt:lpstr>
      <vt:lpstr>Billete de salida</vt:lpstr>
      <vt:lpstr>Comparte tu respuesta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Wilkinson, Ulises</cp:lastModifiedBy>
  <cp:revision>2</cp:revision>
  <dcterms:created xsi:type="dcterms:W3CDTF">2025-04-07T16:27:45Z</dcterms:created>
  <dcterms:modified xsi:type="dcterms:W3CDTF">2025-12-11T22:54:57Z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0x010100EB0A8DCC8F544446B22E24D6E812C780</vt:lpwstr>
  </property>
  <property fmtid="{D5CDD505-2E9C-101B-9397-08002B2CF9AE}" pid="3" name="MediaServiceImageTags">
    <vt:lpwstr/>
  </property>
</Properties>
</file>