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7" r:id="rId5"/>
    <p:sldId id="339" r:id="rId6"/>
    <p:sldId id="340" r:id="rId7"/>
    <p:sldId id="338" r:id="rId8"/>
    <p:sldId id="341" r:id="rId9"/>
    <p:sldId id="354" r:id="rId10"/>
    <p:sldId id="355" r:id="rId11"/>
    <p:sldId id="356" r:id="rId12"/>
    <p:sldId id="352" r:id="rId13"/>
    <p:sldId id="357" r:id="rId14"/>
    <p:sldId id="35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EFF8E5-24B4-4C0F-9D26-F645CDA82C90}" v="35" dt="2025-12-12T00:19:08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undo custSel modSld">
      <pc:chgData name="Wilkinson, Ulises" userId="aece8d85-eb83-4e23-bf28-c30077cba893" providerId="ADAL" clId="{884F47B1-B553-4192-9126-1C112833296C}" dt="2025-12-12T00:18:59.537" v="29" actId="255"/>
      <pc:docMkLst>
        <pc:docMk/>
      </pc:docMkLst>
      <pc:sldChg chg="modSp mod">
        <pc:chgData name="Wilkinson, Ulises" userId="aece8d85-eb83-4e23-bf28-c30077cba893" providerId="ADAL" clId="{884F47B1-B553-4192-9126-1C112833296C}" dt="2025-12-12T00:03:18.321" v="1" actId="1076"/>
        <pc:sldMkLst>
          <pc:docMk/>
          <pc:sldMk cId="3688110141" sldId="257"/>
        </pc:sldMkLst>
        <pc:spChg chg="mod">
          <ac:chgData name="Wilkinson, Ulises" userId="aece8d85-eb83-4e23-bf28-c30077cba893" providerId="ADAL" clId="{884F47B1-B553-4192-9126-1C112833296C}" dt="2025-12-12T00:03:18.321" v="1" actId="1076"/>
          <ac:spMkLst>
            <pc:docMk/>
            <pc:sldMk cId="3688110141" sldId="257"/>
            <ac:spMk id="3" creationId="{DE5E7D88-B411-0667-9CA2-7DAF8B9F01D0}"/>
          </ac:spMkLst>
        </pc:spChg>
      </pc:sldChg>
      <pc:sldChg chg="modSp mod">
        <pc:chgData name="Wilkinson, Ulises" userId="aece8d85-eb83-4e23-bf28-c30077cba893" providerId="ADAL" clId="{884F47B1-B553-4192-9126-1C112833296C}" dt="2025-12-12T00:04:46.287" v="7" actId="20577"/>
        <pc:sldMkLst>
          <pc:docMk/>
          <pc:sldMk cId="3586965934" sldId="338"/>
        </pc:sldMkLst>
        <pc:spChg chg="mod">
          <ac:chgData name="Wilkinson, Ulises" userId="aece8d85-eb83-4e23-bf28-c30077cba893" providerId="ADAL" clId="{884F47B1-B553-4192-9126-1C112833296C}" dt="2025-12-12T00:04:46.287" v="7" actId="20577"/>
          <ac:spMkLst>
            <pc:docMk/>
            <pc:sldMk cId="3586965934" sldId="338"/>
            <ac:spMk id="3" creationId="{4E749B0F-B873-9D1D-8410-CEB4810829B9}"/>
          </ac:spMkLst>
        </pc:spChg>
      </pc:sldChg>
      <pc:sldChg chg="modSp mod">
        <pc:chgData name="Wilkinson, Ulises" userId="aece8d85-eb83-4e23-bf28-c30077cba893" providerId="ADAL" clId="{884F47B1-B553-4192-9126-1C112833296C}" dt="2025-12-12T00:04:12.320" v="4" actId="20578"/>
        <pc:sldMkLst>
          <pc:docMk/>
          <pc:sldMk cId="3301560021" sldId="339"/>
        </pc:sldMkLst>
        <pc:spChg chg="mod">
          <ac:chgData name="Wilkinson, Ulises" userId="aece8d85-eb83-4e23-bf28-c30077cba893" providerId="ADAL" clId="{884F47B1-B553-4192-9126-1C112833296C}" dt="2025-12-12T00:04:00.377" v="2" actId="27636"/>
          <ac:spMkLst>
            <pc:docMk/>
            <pc:sldMk cId="3301560021" sldId="339"/>
            <ac:spMk id="2" creationId="{DC16EF74-143E-DAD0-8BCE-C61955120291}"/>
          </ac:spMkLst>
        </pc:spChg>
        <pc:spChg chg="mod">
          <ac:chgData name="Wilkinson, Ulises" userId="aece8d85-eb83-4e23-bf28-c30077cba893" providerId="ADAL" clId="{884F47B1-B553-4192-9126-1C112833296C}" dt="2025-12-12T00:04:12.320" v="4" actId="20578"/>
          <ac:spMkLst>
            <pc:docMk/>
            <pc:sldMk cId="3301560021" sldId="339"/>
            <ac:spMk id="8" creationId="{48F6B5F0-E62E-5F70-BF21-05B6BD8A05B0}"/>
          </ac:spMkLst>
        </pc:spChg>
      </pc:sldChg>
      <pc:sldChg chg="modSp mod">
        <pc:chgData name="Wilkinson, Ulises" userId="aece8d85-eb83-4e23-bf28-c30077cba893" providerId="ADAL" clId="{884F47B1-B553-4192-9126-1C112833296C}" dt="2025-12-12T00:04:29.641" v="5" actId="255"/>
        <pc:sldMkLst>
          <pc:docMk/>
          <pc:sldMk cId="3201968540" sldId="340"/>
        </pc:sldMkLst>
        <pc:spChg chg="mod">
          <ac:chgData name="Wilkinson, Ulises" userId="aece8d85-eb83-4e23-bf28-c30077cba893" providerId="ADAL" clId="{884F47B1-B553-4192-9126-1C112833296C}" dt="2025-12-12T00:04:29.641" v="5" actId="255"/>
          <ac:spMkLst>
            <pc:docMk/>
            <pc:sldMk cId="3201968540" sldId="340"/>
            <ac:spMk id="3" creationId="{CD019BFF-4ED0-C81E-3141-6FD2B967D594}"/>
          </ac:spMkLst>
        </pc:spChg>
      </pc:sldChg>
      <pc:sldChg chg="modSp mod">
        <pc:chgData name="Wilkinson, Ulises" userId="aece8d85-eb83-4e23-bf28-c30077cba893" providerId="ADAL" clId="{884F47B1-B553-4192-9126-1C112833296C}" dt="2025-12-12T00:17:15.181" v="15" actId="114"/>
        <pc:sldMkLst>
          <pc:docMk/>
          <pc:sldMk cId="369712763" sldId="341"/>
        </pc:sldMkLst>
        <pc:spChg chg="mod">
          <ac:chgData name="Wilkinson, Ulises" userId="aece8d85-eb83-4e23-bf28-c30077cba893" providerId="ADAL" clId="{884F47B1-B553-4192-9126-1C112833296C}" dt="2025-12-12T00:04:53.222" v="8" actId="27636"/>
          <ac:spMkLst>
            <pc:docMk/>
            <pc:sldMk cId="369712763" sldId="341"/>
            <ac:spMk id="2" creationId="{84BFAC29-EF51-C89D-4D0A-E092BF6D9DC9}"/>
          </ac:spMkLst>
        </pc:spChg>
        <pc:spChg chg="mod">
          <ac:chgData name="Wilkinson, Ulises" userId="aece8d85-eb83-4e23-bf28-c30077cba893" providerId="ADAL" clId="{884F47B1-B553-4192-9126-1C112833296C}" dt="2025-12-12T00:17:15.181" v="15" actId="114"/>
          <ac:spMkLst>
            <pc:docMk/>
            <pc:sldMk cId="369712763" sldId="341"/>
            <ac:spMk id="3" creationId="{B8FD51CF-8891-4238-A8FD-8B05D72CBC10}"/>
          </ac:spMkLst>
        </pc:spChg>
      </pc:sldChg>
      <pc:sldChg chg="modSp mod">
        <pc:chgData name="Wilkinson, Ulises" userId="aece8d85-eb83-4e23-bf28-c30077cba893" providerId="ADAL" clId="{884F47B1-B553-4192-9126-1C112833296C}" dt="2025-12-12T00:18:23.709" v="24" actId="255"/>
        <pc:sldMkLst>
          <pc:docMk/>
          <pc:sldMk cId="2361954754" sldId="352"/>
        </pc:sldMkLst>
        <pc:spChg chg="mod">
          <ac:chgData name="Wilkinson, Ulises" userId="aece8d85-eb83-4e23-bf28-c30077cba893" providerId="ADAL" clId="{884F47B1-B553-4192-9126-1C112833296C}" dt="2025-12-12T00:18:23.709" v="24" actId="255"/>
          <ac:spMkLst>
            <pc:docMk/>
            <pc:sldMk cId="2361954754" sldId="352"/>
            <ac:spMk id="2" creationId="{C898CED9-727D-1236-B9DF-53FFD1D7097F}"/>
          </ac:spMkLst>
        </pc:spChg>
      </pc:sldChg>
      <pc:sldChg chg="modSp mod">
        <pc:chgData name="Wilkinson, Ulises" userId="aece8d85-eb83-4e23-bf28-c30077cba893" providerId="ADAL" clId="{884F47B1-B553-4192-9126-1C112833296C}" dt="2025-12-12T00:17:33.133" v="18" actId="1076"/>
        <pc:sldMkLst>
          <pc:docMk/>
          <pc:sldMk cId="982740499" sldId="354"/>
        </pc:sldMkLst>
        <pc:spChg chg="mod">
          <ac:chgData name="Wilkinson, Ulises" userId="aece8d85-eb83-4e23-bf28-c30077cba893" providerId="ADAL" clId="{884F47B1-B553-4192-9126-1C112833296C}" dt="2025-12-12T00:17:22.816" v="16" actId="27636"/>
          <ac:spMkLst>
            <pc:docMk/>
            <pc:sldMk cId="982740499" sldId="354"/>
            <ac:spMk id="2" creationId="{C7652B58-D82F-F93C-B957-52169FB3A122}"/>
          </ac:spMkLst>
        </pc:spChg>
        <pc:spChg chg="mod">
          <ac:chgData name="Wilkinson, Ulises" userId="aece8d85-eb83-4e23-bf28-c30077cba893" providerId="ADAL" clId="{884F47B1-B553-4192-9126-1C112833296C}" dt="2025-12-12T00:17:33.133" v="18" actId="1076"/>
          <ac:spMkLst>
            <pc:docMk/>
            <pc:sldMk cId="982740499" sldId="354"/>
            <ac:spMk id="9" creationId="{922A21ED-9C1D-1732-0F6E-486659BB0412}"/>
          </ac:spMkLst>
        </pc:spChg>
      </pc:sldChg>
      <pc:sldChg chg="modSp mod">
        <pc:chgData name="Wilkinson, Ulises" userId="aece8d85-eb83-4e23-bf28-c30077cba893" providerId="ADAL" clId="{884F47B1-B553-4192-9126-1C112833296C}" dt="2025-12-12T00:17:49.542" v="19" actId="255"/>
        <pc:sldMkLst>
          <pc:docMk/>
          <pc:sldMk cId="3669263617" sldId="355"/>
        </pc:sldMkLst>
        <pc:spChg chg="mod">
          <ac:chgData name="Wilkinson, Ulises" userId="aece8d85-eb83-4e23-bf28-c30077cba893" providerId="ADAL" clId="{884F47B1-B553-4192-9126-1C112833296C}" dt="2025-12-12T00:17:49.542" v="19" actId="255"/>
          <ac:spMkLst>
            <pc:docMk/>
            <pc:sldMk cId="3669263617" sldId="355"/>
            <ac:spMk id="2" creationId="{AE50393C-EEA0-3A04-DAB1-10AC926E49E2}"/>
          </ac:spMkLst>
        </pc:spChg>
      </pc:sldChg>
      <pc:sldChg chg="modSp mod">
        <pc:chgData name="Wilkinson, Ulises" userId="aece8d85-eb83-4e23-bf28-c30077cba893" providerId="ADAL" clId="{884F47B1-B553-4192-9126-1C112833296C}" dt="2025-12-12T00:18:59.537" v="29" actId="255"/>
        <pc:sldMkLst>
          <pc:docMk/>
          <pc:sldMk cId="783137376" sldId="357"/>
        </pc:sldMkLst>
        <pc:spChg chg="mod">
          <ac:chgData name="Wilkinson, Ulises" userId="aece8d85-eb83-4e23-bf28-c30077cba893" providerId="ADAL" clId="{884F47B1-B553-4192-9126-1C112833296C}" dt="2025-12-12T00:18:42.158" v="25" actId="27636"/>
          <ac:spMkLst>
            <pc:docMk/>
            <pc:sldMk cId="783137376" sldId="357"/>
            <ac:spMk id="2" creationId="{42B4D6F9-A5D1-E4DB-1A2E-45113EA7B250}"/>
          </ac:spMkLst>
        </pc:spChg>
        <pc:spChg chg="mod">
          <ac:chgData name="Wilkinson, Ulises" userId="aece8d85-eb83-4e23-bf28-c30077cba893" providerId="ADAL" clId="{884F47B1-B553-4192-9126-1C112833296C}" dt="2025-12-12T00:18:59.537" v="29" actId="255"/>
          <ac:spMkLst>
            <pc:docMk/>
            <pc:sldMk cId="783137376" sldId="357"/>
            <ac:spMk id="8" creationId="{3E6F2320-06E3-3BF8-B29D-D0C66404AD8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C8816-8257-42AD-93D7-2DFF6D9DD214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78EC4-FE64-411E-8AFC-F9DE14829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98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31110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2003656937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pictures/resource/highsm.27909/" TargetMode="External"/><Relationship Id="rId7" Type="http://schemas.openxmlformats.org/officeDocument/2006/relationships/hyperlink" Target="https://texashistory.unt.edu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exashistory.unt.edu/ark:/67531/metapth1115241/" TargetMode="External"/><Relationship Id="rId5" Type="http://schemas.openxmlformats.org/officeDocument/2006/relationships/hyperlink" Target="https://www.loc.gov/item/2014632782/" TargetMode="External"/><Relationship Id="rId4" Type="http://schemas.openxmlformats.org/officeDocument/2006/relationships/hyperlink" Target="https://texashistory.unt.edu/ark:/67531/metapth14381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2014632129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80274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1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The Alamo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 Photograph 8 x 8 cm. University of North Texas Libraries, The Portal to Texas History; crediting Star of the Republic Museum.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3"/>
              </a:rPr>
              <a:t>https://texashistory.unt.edu/ark:/67531/metapth31110/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680DF-FBC2-44B2-B7B0-5E8793897D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91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Sam Houston</a:t>
            </a:r>
            <a:r>
              <a:rPr lang="en-US" sz="12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 April 27, 1848. Photograph. Library of Congress Prints and Photographs Division. </a:t>
            </a:r>
            <a:r>
              <a:rPr lang="en-US" sz="12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3"/>
              </a:rPr>
              <a:t>https://www.loc.gov/item/2003656937/</a:t>
            </a:r>
            <a:endParaRPr lang="en-US" sz="1200" b="0" i="0" u="none" strike="noStrike" dirty="0">
              <a:solidFill>
                <a:srgbClr val="242424"/>
              </a:solidFill>
              <a:effectLst/>
              <a:latin typeface="Times New Roman" panose="02020603050405020304" pitchFamily="18" charset="0"/>
            </a:endParaRPr>
          </a:p>
          <a:p>
            <a:endParaRPr lang="en-US" dirty="0"/>
          </a:p>
          <a:p>
            <a:r>
              <a:rPr lang="en-US" b="0" i="1" dirty="0">
                <a:solidFill>
                  <a:srgbClr val="242424"/>
                </a:solidFill>
                <a:effectLst/>
                <a:latin typeface="Open Sans" panose="020B0606030504020204" pitchFamily="34" charset="0"/>
              </a:rPr>
              <a:t>Antonio Lopez de Santa Anna, head-and-shoulders portrait, facing front</a:t>
            </a:r>
            <a:r>
              <a:rPr lang="en-US" b="0" i="0" dirty="0">
                <a:solidFill>
                  <a:srgbClr val="242424"/>
                </a:solidFill>
                <a:effectLst/>
                <a:latin typeface="Open Sans" panose="020B0606030504020204" pitchFamily="34" charset="0"/>
              </a:rPr>
              <a:t>. Mexico, None. [Between 1850 and 1876] [Photograph] Retrieved from the Library of Congress, https://www.loc.gov/item/2005683078/.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78EC4-FE64-411E-8AFC-F9DE14829D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554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Highsmith, Carol M. </a:t>
            </a:r>
            <a:r>
              <a:rPr lang="en-US" sz="1800" b="0" i="1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Painting, ‘Dawn at the Alamo,’ by Henry Arthur McArdle, Hanging in the Senate Chamber of the Texas State Capitol in Austin, Texas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 April 17, 2014. Library of Congress Prints and Photographs Division.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3"/>
              </a:rPr>
              <a:t>https://www.loc.gov/pictures/resource/highsm.27909/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endParaRPr lang="en-US" sz="1800" b="0" i="0" u="none" strike="noStrike" dirty="0">
              <a:solidFill>
                <a:srgbClr val="242424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Battle of San Jacinto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1901.</a:t>
            </a: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Texas History Stories: The Alamo, Remember Goliad, Story of San Jacinto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by E. G. Little John. 42.Richmond, VA: B. F. Johnson Publishing Company, 1901. University of North Texas Libraries, The Portal to Texas History,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4"/>
              </a:rPr>
              <a:t>https://texashistory.unt.edu/ark:/67531/metapth14381/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</a:p>
          <a:p>
            <a:endParaRPr lang="en-US" sz="1800" b="0" i="0" u="none" strike="noStrike" dirty="0">
              <a:solidFill>
                <a:srgbClr val="757575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Highsmith, Carol M. </a:t>
            </a:r>
            <a:r>
              <a:rPr lang="en-US" sz="1800" b="0" i="1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The "Come and Take It" cannon at the Gonzales Memorial Museum in Gonzales, Texas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 April 23, 2014. Photograph. Library of Congress Prints and Photographs Division.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5"/>
              </a:rPr>
              <a:t>https://www.loc.gov/item/2014632782/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dirty="0">
              <a:solidFill>
                <a:srgbClr val="242424"/>
              </a:solidFill>
              <a:effectLst/>
              <a:latin typeface="Times New Roman" panose="02020603050405020304" pitchFamily="18" charset="0"/>
            </a:endParaRPr>
          </a:p>
          <a:p>
            <a:pPr marL="228600" indent="-228600" rtl="0">
              <a:spcAft>
                <a:spcPts val="1800"/>
              </a:spcAft>
              <a:buNone/>
            </a:pPr>
            <a:r>
              <a:rPr lang="en-US" sz="1800" b="0" i="0" u="none" strike="noStrike" dirty="0">
                <a:solidFill>
                  <a:srgbClr val="757575"/>
                </a:solidFill>
                <a:effectLst/>
                <a:latin typeface="Arial" panose="020B0604020202020204" pitchFamily="34" charset="0"/>
              </a:rPr>
              <a:t>Star of the Republic Museum (Washington, Tex.). Star of the Republic Museum Notes, Volume 43, Number 2, 2018, periodical, 2018; Washington, Texas. (</a:t>
            </a:r>
            <a:r>
              <a:rPr lang="en-US" sz="1800" b="0" i="0" u="none" strike="noStrike" dirty="0">
                <a:solidFill>
                  <a:srgbClr val="0277BD"/>
                </a:solidFill>
                <a:effectLst/>
                <a:latin typeface="Arial" panose="020B0604020202020204" pitchFamily="34" charset="0"/>
                <a:hlinkClick r:id="rId6"/>
              </a:rPr>
              <a:t>https://texashistory.unt.edu/ark:/67531/metapth1115241/</a:t>
            </a:r>
            <a:r>
              <a:rPr lang="en-US" sz="1800" b="0" i="0" u="none" strike="noStrike" dirty="0">
                <a:solidFill>
                  <a:srgbClr val="757575"/>
                </a:solidFill>
                <a:effectLst/>
                <a:latin typeface="Arial" panose="020B0604020202020204" pitchFamily="34" charset="0"/>
              </a:rPr>
              <a:t>: accessed February 25, 2025), University of North Texas Libraries, The Portal to Texas History, </a:t>
            </a:r>
            <a:r>
              <a:rPr lang="en-US" sz="1800" b="0" i="0" u="none" strike="noStrike" dirty="0">
                <a:solidFill>
                  <a:srgbClr val="0277BD"/>
                </a:solidFill>
                <a:effectLst/>
                <a:latin typeface="Arial" panose="020B0604020202020204" pitchFamily="34" charset="0"/>
                <a:hlinkClick r:id="rId7"/>
              </a:rPr>
              <a:t>https://texashistory.unt.edu</a:t>
            </a:r>
            <a:r>
              <a:rPr lang="en-US" sz="1800" b="0" i="0" u="none" strike="noStrike" dirty="0">
                <a:solidFill>
                  <a:srgbClr val="757575"/>
                </a:solidFill>
                <a:effectLst/>
                <a:latin typeface="Arial" panose="020B0604020202020204" pitchFamily="34" charset="0"/>
              </a:rPr>
              <a:t>; crediting UNT Libraries Government Documents Department.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1800" b="0" i="0" u="none" strike="noStrike" dirty="0">
              <a:solidFill>
                <a:srgbClr val="757575"/>
              </a:solidFill>
              <a:effectLst/>
              <a:latin typeface="Arial" panose="020B0604020202020204" pitchFamily="34" charset="0"/>
            </a:endParaRPr>
          </a:p>
          <a:p>
            <a:endParaRPr lang="en-US" sz="1800" b="0" i="0" u="none" strike="noStrike" dirty="0">
              <a:solidFill>
                <a:srgbClr val="757575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78EC4-FE64-411E-8AFC-F9DE14829D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1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Highsmith, Carol M, photographer. </a:t>
            </a:r>
            <a:r>
              <a:rPr lang="en-US" sz="1800" b="0" i="1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Painting, "Surrender of Santa Anna," by William Henry Huddle, in the South Foyer of the Texas Capitol, Austin, Texas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 April 17, 2014. Photograph. Library of Congress Prints and Photographs Division.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3"/>
              </a:rPr>
              <a:t>https://www.loc.gov/item/2014632129/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78EC4-FE64-411E-8AFC-F9DE14829D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15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“We have prevailed on our fellow citizens… no loss on the American side.” Pp. 4 </a:t>
            </a: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Texas Republican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(Brazoria, Texas) Vol. 1, No. 56, Ed. 1. Published October 10, 1835.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hlinkClick r:id="rId3"/>
              </a:rPr>
              <a:t>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3"/>
              </a:rPr>
              <a:t>https://texashistory.unt.edu/ark:/67531/metapth80274/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78EC4-FE64-411E-8AFC-F9DE14829D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2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029F6-0A65-33B2-F9D5-CA8B7A0DD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49221-C863-27F8-F975-A2DAB07EE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023AA-1E1A-37B4-CF6F-7310B747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72CD9-061D-25A6-E262-8DE889B0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1F834-B621-B375-40A7-A9C94CF99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16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147A-68AA-767B-47BF-87B292CC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B4C68-B503-57A1-A717-D42D4A39A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2AE3A-0086-570E-CAC8-86F60D443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F4EBE-A49C-385B-BD85-06180DC4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5AECF-83D1-C9D9-82F5-0415B03A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4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E47CD-5786-6CBB-356B-4870A9AC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AFC19-DA61-3D8A-216B-985C7421D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17181-B7E2-5C21-E515-A62D98383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30E2C-79DC-13F5-4738-80D9385C7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9C618-EA05-E57A-5A34-2F91527B1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6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FA4E6-B46C-4009-481B-DD87C4943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35D8-0B60-97D4-DA7C-636931D17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E291B-03EF-E27D-97BD-613B5D2C9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66B4A-AD47-AB6B-8A90-240C1599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4C3FF-1795-DADD-9108-1E9982237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CF02E-D8C9-558D-EDAC-303CC0B1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09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47E0-B645-EB48-C212-B8285F0A1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625E1-D17B-8303-C559-3B3B6A807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AFE2A-5063-3BDF-3EFF-9E8EF134B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31193B-7FE7-DC74-F0B9-A89FB16B8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EE0452-43CB-FC71-31AF-50DDA8B37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BB2339-51B0-7DA3-3318-09E66123C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EB1EED-E945-FB7A-2751-9F7BAFE93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D35AA1-BFF3-360F-9F3C-018264FE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01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A0961-B900-B0DF-4295-1E9F27917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794AF-89FC-FFB9-888E-5AC4E52F0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321961-0C61-8C11-02E1-0DEB9936A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97A14B-3C68-6618-9C38-D34B7EBF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80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B0F70B-BFEA-CB7C-0582-7C7D508A0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05C4CC-948C-5228-40F3-E77774043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C2827-21AE-8EC7-5A18-37FD0512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9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711C-F82B-422E-F6ED-3935E3BDF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7CB31-818B-CFEB-6B5E-35F7AFA2C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373C-5776-64B4-0287-304095D65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4D56E-5C53-5CD4-2CDB-7EFFA82F1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9DE75-3FF1-CF47-A287-7C3DCF536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4C7BE-FFA2-B9BD-E90E-40E06E6F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3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9B7A7-FB98-ADCA-A33C-4C0FE3ACD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153111-3441-D0D5-B94E-DFE8146DC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1CEF0-4F10-93C9-43CF-7D190CC4E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A2FC29-8A20-F5A0-189E-2B7F4D95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41BF7-1FD0-4B80-E2E0-E2512CF9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9546EA-8C77-F1FB-C36A-1A0EF2E6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0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5005F-8ECE-8094-31F3-B562087A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895E2-87DC-85B7-AB05-DE26A9D1E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0CE32-52B5-158F-7307-C5BDED678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ACCA5-C055-44F9-02D7-93AC7B5F5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64514-312A-D22B-949E-B120AEB5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22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A7D760-5864-4C87-984E-1D05E3043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9F5E0-DA14-1785-877A-3AC2DA74E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86BE8-E631-2DA8-05F6-E19BAEA34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A731-CAE7-0693-F768-0EE6833A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A7AE2-AAA9-9E8D-855E-7DA5B8A8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91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2E5BF8-8CEA-E905-3D3A-06A60F58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2CB9B-E73D-B1BB-E87E-0F7FD1156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A5083-BDCB-CF50-6DB5-D68349EEB8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CDF7A6-26CA-4441-9B58-D6E64878D247}" type="datetimeFigureOut">
              <a:rPr lang="en-US" smtClean="0"/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E8719-4643-492A-464E-CEC0CA065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2AC13-FAC7-6E3B-B240-983CDEEBD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9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2" name="Rectangle 106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0AF97-B1C7-ACDC-AA84-18DD3E14F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7" y="640080"/>
            <a:ext cx="4247719" cy="3566160"/>
          </a:xfrm>
        </p:spPr>
        <p:txBody>
          <a:bodyPr anchor="b">
            <a:normAutofit/>
          </a:bodyPr>
          <a:lstStyle/>
          <a:p>
            <a:pPr algn="l"/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</a:rPr>
              <a:t>Unidad 5: </a:t>
            </a:r>
            <a:br>
              <a:rPr lang="en-US" b="1" i="1" dirty="0">
                <a:latin typeface="Gotham book"/>
              </a:rPr>
            </a:br>
            <a:r>
              <a:rPr lang="en-US" b="1" dirty="0">
                <a:solidFill>
                  <a:srgbClr val="C00000"/>
                </a:solidFill>
                <a:latin typeface="Gotham book"/>
              </a:rPr>
              <a:t>La </a:t>
            </a:r>
            <a:r>
              <a:rPr lang="en-US" b="1" dirty="0" err="1">
                <a:solidFill>
                  <a:srgbClr val="C00000"/>
                </a:solidFill>
                <a:latin typeface="Gotham book"/>
              </a:rPr>
              <a:t>Revolución</a:t>
            </a:r>
            <a:r>
              <a:rPr lang="en-US" b="1" dirty="0">
                <a:solidFill>
                  <a:srgbClr val="C00000"/>
                </a:solidFill>
                <a:latin typeface="Gotham book"/>
              </a:rPr>
              <a:t> de Texas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7D88-B411-0667-9CA2-7DAF8B9F0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</a:rPr>
              <a:t>Lección</a:t>
            </a:r>
            <a:r>
              <a:rPr lang="en-US" sz="3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</a:rPr>
              <a:t> 13: </a:t>
            </a:r>
          </a:p>
          <a:p>
            <a:pPr algn="l"/>
            <a:r>
              <a:rPr lang="en-US" sz="3600" b="1" i="1" dirty="0">
                <a:solidFill>
                  <a:srgbClr val="C00000"/>
                </a:solidFill>
                <a:latin typeface="Gotham book"/>
              </a:rPr>
              <a:t>Guía de </a:t>
            </a:r>
            <a:r>
              <a:rPr lang="en-US" sz="3600" b="1" i="1" dirty="0" err="1">
                <a:solidFill>
                  <a:srgbClr val="C00000"/>
                </a:solidFill>
                <a:latin typeface="Gotham book"/>
              </a:rPr>
              <a:t>estudio</a:t>
            </a:r>
            <a:endParaRPr lang="en-US" sz="3600" b="1" i="1" dirty="0">
              <a:solidFill>
                <a:srgbClr val="C00000"/>
              </a:solidFill>
              <a:latin typeface="Gotham book"/>
            </a:endParaRPr>
          </a:p>
        </p:txBody>
      </p:sp>
      <p:sp>
        <p:nvSpPr>
          <p:cNvPr id="106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 old, yellowing photograph image of the Alamo.">
            <a:extLst>
              <a:ext uri="{FF2B5EF4-FFF2-40B4-BE49-F238E27FC236}">
                <a16:creationId xmlns:a16="http://schemas.microsoft.com/office/drawing/2014/main" id="{3D772B8A-A7E2-7A38-828A-7975751DD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778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110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D73DD-57F3-4E5D-6CE7-70181A895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DC16EF74-143E-DAD0-8BCE-C619551202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59298" y="35666"/>
            <a:ext cx="9864090" cy="1724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7200" b="1" i="1" dirty="0" err="1">
                <a:latin typeface="Gotham Medium"/>
              </a:rPr>
              <a:t>Calentamiento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s-ES" sz="3200" dirty="0">
                <a:latin typeface="Gotham Medium"/>
              </a:rPr>
              <a:t>Sigue las instrucciones de abajo para completar tu calentamiento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99BECC2-27E1-52A7-E63A-5368BB564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60347" y="2025999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BD02AEC-3B6B-58D5-F2CD-6AC579EB5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4502" y="5333039"/>
            <a:ext cx="842453" cy="842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F6B5F0-E62E-5F70-BF21-05B6BD8A05B0}"/>
              </a:ext>
            </a:extLst>
          </p:cNvPr>
          <p:cNvSpPr txBox="1"/>
          <p:nvPr/>
        </p:nvSpPr>
        <p:spPr>
          <a:xfrm>
            <a:off x="3069770" y="1850571"/>
            <a:ext cx="492034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400" kern="0" dirty="0">
                <a:solidFill>
                  <a:srgbClr val="FF000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Rodea o resalta todos los temas, conceptos o términos que esperes ver en el examen de la unidad 5 según lo que hayamos aprendido y discutido en clase</a:t>
            </a:r>
            <a:r>
              <a:rPr lang="en-US" sz="3400" kern="0" dirty="0">
                <a:solidFill>
                  <a:srgbClr val="FF000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kern="0" dirty="0" err="1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Comparte</a:t>
            </a:r>
            <a:r>
              <a:rPr lang="en-US" sz="3400" kern="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3400" kern="0" dirty="0" err="1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3400" kern="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pareja</a:t>
            </a:r>
            <a:endParaRPr lang="en-US" sz="3400" dirty="0">
              <a:solidFill>
                <a:srgbClr val="0070C0"/>
              </a:solidFill>
            </a:endParaRPr>
          </a:p>
        </p:txBody>
      </p:sp>
      <p:pic>
        <p:nvPicPr>
          <p:cNvPr id="10" name="Graphic 9" descr="Lightbulb and gear outline">
            <a:extLst>
              <a:ext uri="{FF2B5EF4-FFF2-40B4-BE49-F238E27FC236}">
                <a16:creationId xmlns:a16="http://schemas.microsoft.com/office/drawing/2014/main" id="{4946D405-2D97-875A-0BBC-B976BA26D8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09536" y="2412272"/>
            <a:ext cx="2826834" cy="28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60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B69F84-A3F1-085D-45E9-BC98FE1EE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16D8F28-590A-D200-C3E3-275F4CC0ED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9" y="0"/>
            <a:ext cx="9010288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dirty="0" err="1">
                <a:latin typeface="Gotham Medium"/>
              </a:rPr>
              <a:t>Comparte</a:t>
            </a:r>
            <a:r>
              <a:rPr lang="en-US" dirty="0">
                <a:latin typeface="Gotham Medium"/>
              </a:rPr>
              <a:t> con la </a:t>
            </a:r>
            <a:r>
              <a:rPr lang="en-US" dirty="0" err="1">
                <a:latin typeface="Gotham Medium"/>
              </a:rPr>
              <a:t>clase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: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D019BFF-4ED0-C81E-3141-6FD2B967D594}"/>
              </a:ext>
            </a:extLst>
          </p:cNvPr>
          <p:cNvSpPr/>
          <p:nvPr/>
        </p:nvSpPr>
        <p:spPr>
          <a:xfrm>
            <a:off x="2344160" y="1850569"/>
            <a:ext cx="5791200" cy="2318659"/>
          </a:xfrm>
          <a:prstGeom prst="wedgeRoundRectCallout">
            <a:avLst>
              <a:gd name="adj1" fmla="val 79543"/>
              <a:gd name="adj2" fmla="val 42210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800" dirty="0">
                <a:solidFill>
                  <a:srgbClr val="C00000"/>
                </a:solidFill>
                <a:latin typeface="Calibri" panose="020F0502020204030204"/>
              </a:rPr>
              <a:t>Un tema que probablemente veremos en la prueba de la Unidad 5 es _______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C259E0C-0219-C91B-9FD9-3D7B3D564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63753" y="2922722"/>
            <a:ext cx="1344476" cy="13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6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B37FC376-EC91-34E2-7F6A-EA899A842D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03107" y="13062"/>
            <a:ext cx="8240486" cy="1291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749B0F-B873-9D1D-8410-CEB4810829B9}"/>
              </a:ext>
            </a:extLst>
          </p:cNvPr>
          <p:cNvSpPr txBox="1"/>
          <p:nvPr/>
        </p:nvSpPr>
        <p:spPr>
          <a:xfrm>
            <a:off x="1222583" y="2050457"/>
            <a:ext cx="100005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ES" sz="5400" kern="0" dirty="0">
                <a:solidFill>
                  <a:srgbClr val="C0000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Qué información significativa necesitamos saber para tener éxito en la prueba de unidad 5 para la Revolución de Texas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8696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4BFAC29-EF51-C89D-4D0A-E092BF6D9DC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79724" y="13062"/>
            <a:ext cx="8240486" cy="1291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8000" dirty="0">
                <a:solidFill>
                  <a:schemeClr val="bg1"/>
                </a:solidFill>
                <a:latin typeface="Gotham Medium"/>
              </a:rPr>
              <a:t>En la lección de hoy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D51CF-8891-4238-A8FD-8B05D72CBC10}"/>
              </a:ext>
            </a:extLst>
          </p:cNvPr>
          <p:cNvSpPr txBox="1"/>
          <p:nvPr/>
        </p:nvSpPr>
        <p:spPr>
          <a:xfrm>
            <a:off x="1252586" y="2162437"/>
            <a:ext cx="10282022" cy="4409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3600" b="1" i="1" dirty="0">
                <a:solidFill>
                  <a:srgbClr val="C0000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i="1" u="sng" dirty="0">
                <a:solidFill>
                  <a:srgbClr val="C0000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Identificaremos y revisaremos</a:t>
            </a:r>
            <a:r>
              <a:rPr lang="es-ES" sz="3600" dirty="0">
                <a:solidFill>
                  <a:srgbClr val="C0000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información relevante para nuestra próxima prueba</a:t>
            </a:r>
            <a:r>
              <a:rPr lang="en-US" sz="3600" dirty="0">
                <a:solidFill>
                  <a:srgbClr val="C0000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solidFill>
                <a:srgbClr val="C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3600" b="1" i="1" dirty="0">
                <a:solidFill>
                  <a:srgbClr val="7030A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600" b="1" i="1" u="sng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Usaré</a:t>
            </a:r>
            <a:r>
              <a:rPr lang="es-ES" sz="3600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mis trabajos y apuntes anteriores para completar mi guía de estudio. Identificaré y compararé las relaciones de causa y efecto, crearé respuestas cortas y responderé preguntas de exámenes de práctica</a:t>
            </a:r>
            <a:r>
              <a:rPr lang="en-US" sz="3600" dirty="0">
                <a:solidFill>
                  <a:srgbClr val="7030A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>
              <a:solidFill>
                <a:srgbClr val="7030A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12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302BB4-6073-6FA8-85CC-59CBCE3E4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7652B58-D82F-F93C-B957-52169FB3A1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4114" y="68822"/>
            <a:ext cx="9808029" cy="8891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5400" dirty="0" err="1">
                <a:latin typeface="Gotham Medium"/>
              </a:rPr>
              <a:t>Parte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 I: </a:t>
            </a:r>
            <a:r>
              <a:rPr lang="en-US" sz="5400" b="1" dirty="0" err="1">
                <a:latin typeface="Gotham Medium"/>
              </a:rPr>
              <a:t>Términos</a:t>
            </a:r>
            <a:r>
              <a:rPr lang="en-US" sz="5400" b="1" dirty="0">
                <a:latin typeface="Gotham Medium"/>
              </a:rPr>
              <a:t> y </a:t>
            </a:r>
            <a:r>
              <a:rPr lang="en-US" sz="5400" b="1" dirty="0" err="1">
                <a:latin typeface="Gotham Medium"/>
              </a:rPr>
              <a:t>definiciones</a:t>
            </a:r>
            <a:r>
              <a:rPr lang="en-US" sz="5400" b="1" dirty="0">
                <a:latin typeface="Gotham Medium"/>
              </a:rPr>
              <a:t> clave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3" name="Picture 2" descr="A photograph of Sam Houston. He is seated with his hands folded at his lap leaning back in his chair.">
            <a:extLst>
              <a:ext uri="{FF2B5EF4-FFF2-40B4-BE49-F238E27FC236}">
                <a16:creationId xmlns:a16="http://schemas.microsoft.com/office/drawing/2014/main" id="{24C2ACC9-3544-1897-1448-C5D89B1F5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281" y="751114"/>
            <a:ext cx="5226233" cy="5898466"/>
          </a:xfrm>
          <a:prstGeom prst="rect">
            <a:avLst/>
          </a:prstGeom>
        </p:spPr>
      </p:pic>
      <p:pic>
        <p:nvPicPr>
          <p:cNvPr id="7" name="Picture 6" descr="A portrait of Santa Anna dressed in his full military uniform. ">
            <a:extLst>
              <a:ext uri="{FF2B5EF4-FFF2-40B4-BE49-F238E27FC236}">
                <a16:creationId xmlns:a16="http://schemas.microsoft.com/office/drawing/2014/main" id="{AC1C07BE-1067-DB9D-EACB-7BCE1BA327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014" y="513382"/>
            <a:ext cx="3942260" cy="51047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0DBB2A-C31F-24E9-D712-0EA1A4AFAB02}"/>
              </a:ext>
            </a:extLst>
          </p:cNvPr>
          <p:cNvSpPr txBox="1"/>
          <p:nvPr/>
        </p:nvSpPr>
        <p:spPr>
          <a:xfrm>
            <a:off x="2035629" y="5722165"/>
            <a:ext cx="3973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i="1" dirty="0">
                <a:latin typeface="Gotham book"/>
              </a:rPr>
              <a:t>Sam Houston
Biblioteca del Congreso</a:t>
            </a:r>
            <a:endParaRPr lang="en-US" sz="2200" i="1" dirty="0">
              <a:latin typeface="Gotham book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2A21ED-9C1D-1732-0F6E-486659BB0412}"/>
              </a:ext>
            </a:extLst>
          </p:cNvPr>
          <p:cNvSpPr txBox="1"/>
          <p:nvPr/>
        </p:nvSpPr>
        <p:spPr>
          <a:xfrm>
            <a:off x="7456714" y="5623514"/>
            <a:ext cx="379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i="1" dirty="0">
                <a:solidFill>
                  <a:srgbClr val="000000"/>
                </a:solidFill>
                <a:latin typeface="Gotham book"/>
              </a:rPr>
              <a:t>Biblioteca del Congreso Antonio López de Santa Anna</a:t>
            </a:r>
            <a:endParaRPr lang="en-US" sz="2200" i="1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982740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82411-94B6-9A5E-3AC8-F2A02CA7F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AE50393C-EEA0-3A04-DAB1-10AC926E49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58686" y="88800"/>
            <a:ext cx="9198427" cy="10977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5400" dirty="0" err="1">
                <a:solidFill>
                  <a:schemeClr val="bg1"/>
                </a:solidFill>
                <a:latin typeface="Gotham Medium"/>
              </a:rPr>
              <a:t>Parte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 II: </a:t>
            </a:r>
            <a:r>
              <a:rPr lang="en-US" sz="5100" b="1" dirty="0" err="1">
                <a:solidFill>
                  <a:schemeClr val="bg1"/>
                </a:solidFill>
                <a:latin typeface="Gotham Medium"/>
              </a:rPr>
              <a:t>Cronología</a:t>
            </a:r>
            <a:r>
              <a:rPr lang="en-US" sz="5100" b="1" dirty="0">
                <a:solidFill>
                  <a:schemeClr val="bg1"/>
                </a:solidFill>
                <a:latin typeface="Gotham Medium"/>
              </a:rPr>
              <a:t> de la </a:t>
            </a:r>
            <a:r>
              <a:rPr lang="en-US" sz="5100" b="1" dirty="0" err="1">
                <a:solidFill>
                  <a:schemeClr val="bg1"/>
                </a:solidFill>
                <a:latin typeface="Gotham Medium"/>
              </a:rPr>
              <a:t>Revolución</a:t>
            </a:r>
            <a:endParaRPr kumimoji="0" lang="en-US" sz="5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1028" name="Picture 4" descr="A famous painting depicting the early morning fighting during the Battle of the Alamo.">
            <a:extLst>
              <a:ext uri="{FF2B5EF4-FFF2-40B4-BE49-F238E27FC236}">
                <a16:creationId xmlns:a16="http://schemas.microsoft.com/office/drawing/2014/main" id="{0B1FC839-A544-E84D-EB29-33012AB06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143" y="1687120"/>
            <a:ext cx="3298372" cy="1881764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81236F3-C0A1-FC83-786C-8981A6EFF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5943" y="3842657"/>
            <a:ext cx="11495314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Artwork depicting the fighting during the Battle of San Jacinto">
            <a:extLst>
              <a:ext uri="{FF2B5EF4-FFF2-40B4-BE49-F238E27FC236}">
                <a16:creationId xmlns:a16="http://schemas.microsoft.com/office/drawing/2014/main" id="{AEFFA165-B10F-3B69-1485-8D6531A53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840" y="1665514"/>
            <a:ext cx="2768473" cy="1952129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 photograph from the museum exhibit of the cannon from the Battle of Gonzales">
            <a:extLst>
              <a:ext uri="{FF2B5EF4-FFF2-40B4-BE49-F238E27FC236}">
                <a16:creationId xmlns:a16="http://schemas.microsoft.com/office/drawing/2014/main" id="{A0724128-5DF3-ACB5-86A6-67810388C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06" y="4115096"/>
            <a:ext cx="2728308" cy="2155538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rtwork depicting Texans leading wagons pulled by oxen as they fled east on the Runaway Scrape">
            <a:extLst>
              <a:ext uri="{FF2B5EF4-FFF2-40B4-BE49-F238E27FC236}">
                <a16:creationId xmlns:a16="http://schemas.microsoft.com/office/drawing/2014/main" id="{4ECD23E9-5911-9AC5-8047-26D71B372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29" y="4018939"/>
            <a:ext cx="4811485" cy="2336346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936B32-231C-BDBA-BFAD-C46243527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028" idx="2"/>
          </p:cNvCxnSpPr>
          <p:nvPr/>
        </p:nvCxnSpPr>
        <p:spPr>
          <a:xfrm>
            <a:off x="4207329" y="3568884"/>
            <a:ext cx="0" cy="273773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792523-81CB-B9AB-0D83-3A28667A17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899559" y="3841030"/>
            <a:ext cx="0" cy="273773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7A6667-0CD6-4B3B-DE56-1C1901B7F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233555" y="3819256"/>
            <a:ext cx="0" cy="273773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7045D1-0B56-1BCA-C4B3-5164A3F2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748150" y="3547110"/>
            <a:ext cx="0" cy="273773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263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302BB4-6073-6FA8-85CC-59CBCE3E4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7652B58-D82F-F93C-B957-52169FB3A1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14319" y="68822"/>
            <a:ext cx="8240486" cy="10197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5400" dirty="0" err="1">
                <a:latin typeface="Gotham Medium"/>
              </a:rPr>
              <a:t>Parte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 III: </a:t>
            </a:r>
            <a:r>
              <a:rPr lang="en-US" sz="5400" b="1" dirty="0" err="1">
                <a:latin typeface="Gotham Medium"/>
              </a:rPr>
              <a:t>Cotejo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2050" name="Picture 2" descr="A famous painting depicting the surrender of Santa Anna to Sam Houston. Houston is laying under a tree on his back with an injured leg. Dozens of Texans surround him and Santa Anna. ">
            <a:extLst>
              <a:ext uri="{FF2B5EF4-FFF2-40B4-BE49-F238E27FC236}">
                <a16:creationId xmlns:a16="http://schemas.microsoft.com/office/drawing/2014/main" id="{A3F92443-FCA4-E42F-011F-4C6E09C87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57" y="1088571"/>
            <a:ext cx="7543800" cy="4509355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E7DD5F-575F-52C6-82F7-B8BF3446C121}"/>
              </a:ext>
            </a:extLst>
          </p:cNvPr>
          <p:cNvSpPr txBox="1"/>
          <p:nvPr/>
        </p:nvSpPr>
        <p:spPr>
          <a:xfrm>
            <a:off x="3145971" y="5736771"/>
            <a:ext cx="7249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>
                <a:latin typeface="Gotham book "/>
              </a:rPr>
              <a:t>La </a:t>
            </a:r>
            <a:r>
              <a:rPr lang="en-US" sz="2200" i="1" dirty="0" err="1">
                <a:latin typeface="Gotham book "/>
              </a:rPr>
              <a:t>rendición</a:t>
            </a:r>
            <a:r>
              <a:rPr lang="en-US" sz="2200" i="1" dirty="0">
                <a:latin typeface="Gotham book "/>
              </a:rPr>
              <a:t> de Santa Anna
Biblioteca del Congreso</a:t>
            </a:r>
          </a:p>
        </p:txBody>
      </p:sp>
    </p:spTree>
    <p:extLst>
      <p:ext uri="{BB962C8B-B14F-4D97-AF65-F5344CB8AC3E}">
        <p14:creationId xmlns:p14="http://schemas.microsoft.com/office/powerpoint/2010/main" val="585768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DD8187-FE91-44FD-1A3C-B691392E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898CED9-727D-1236-B9DF-53FFD1D7097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48542" y="13062"/>
            <a:ext cx="9492343" cy="11625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5400" dirty="0" err="1">
                <a:latin typeface="Gotham Medium"/>
              </a:rPr>
              <a:t>Parte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otham Medium"/>
                <a:ea typeface="+mj-ea"/>
                <a:cs typeface="+mj-cs"/>
              </a:rPr>
              <a:t> IV: </a:t>
            </a:r>
            <a:r>
              <a:rPr lang="es-ES" sz="4400" b="1" dirty="0">
                <a:latin typeface="Gotham Medium"/>
              </a:rPr>
              <a:t>Preguntas de exámenes de práctica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3" name="Picture 2" descr="A photocopy of a portion of the Texas Republican newspaper reporting on the Battle of Gonzales. The headline reads: &quot; Freemen of Texas To Arms! To Arms! &quot;Now's the day, and now's the hour.&quot;">
            <a:extLst>
              <a:ext uri="{FF2B5EF4-FFF2-40B4-BE49-F238E27FC236}">
                <a16:creationId xmlns:a16="http://schemas.microsoft.com/office/drawing/2014/main" id="{1BBB791D-28E8-F93A-90B9-DCB511F32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584" y="1273156"/>
            <a:ext cx="5638235" cy="4327543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98139B-716A-545D-5403-B13E20810E5B}"/>
              </a:ext>
            </a:extLst>
          </p:cNvPr>
          <p:cNvSpPr txBox="1"/>
          <p:nvPr/>
        </p:nvSpPr>
        <p:spPr>
          <a:xfrm>
            <a:off x="3802380" y="5630091"/>
            <a:ext cx="52686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i="1" dirty="0">
                <a:latin typeface="Gotham book "/>
              </a:rPr>
              <a:t>El periódico republicano de Texas
El portal a la historia de Texas</a:t>
            </a:r>
            <a:endParaRPr lang="en-US" sz="2200" i="1" dirty="0">
              <a:latin typeface="Gotham book "/>
            </a:endParaRPr>
          </a:p>
        </p:txBody>
      </p:sp>
    </p:spTree>
    <p:extLst>
      <p:ext uri="{BB962C8B-B14F-4D97-AF65-F5344CB8AC3E}">
        <p14:creationId xmlns:p14="http://schemas.microsoft.com/office/powerpoint/2010/main" val="2361954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1F1923-9EC4-7123-4750-208F8B935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42B4D6F9-A5D1-E4DB-1A2E-45113EA7B25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59298" y="35666"/>
            <a:ext cx="9864090" cy="1724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7200" b="1" i="1" dirty="0" err="1">
                <a:latin typeface="Gotham Medium"/>
              </a:rPr>
              <a:t>Billete</a:t>
            </a:r>
            <a:r>
              <a:rPr lang="en-US" sz="7200" b="1" i="1" dirty="0">
                <a:latin typeface="Gotham Medium"/>
              </a:rPr>
              <a:t> de </a:t>
            </a:r>
            <a:r>
              <a:rPr lang="en-US" sz="7200" b="1" i="1" dirty="0" err="1">
                <a:latin typeface="Gotham Medium"/>
              </a:rPr>
              <a:t>salida</a:t>
            </a: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s-ES" sz="3200" dirty="0">
                <a:latin typeface="Gotham Medium"/>
              </a:rPr>
              <a:t>Sigue las instrucciones a continuación para completar tu ticket de salida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DE39B6-79CD-F2F5-59A4-5BD331FD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9298" y="2224855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3B1B237-6304-0BEA-001F-2847E3B54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42638" y="4793770"/>
            <a:ext cx="842453" cy="842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6F2320-06E3-3BF8-B29D-D0C66404AD85}"/>
              </a:ext>
            </a:extLst>
          </p:cNvPr>
          <p:cNvSpPr txBox="1"/>
          <p:nvPr/>
        </p:nvSpPr>
        <p:spPr>
          <a:xfrm>
            <a:off x="3069770" y="1850571"/>
            <a:ext cx="49203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600" kern="0" dirty="0">
                <a:solidFill>
                  <a:srgbClr val="FF000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Completa el organizador gráfico evaluando tus conocimientos y preparación para nuestro examen de unidad 5</a:t>
            </a:r>
            <a:r>
              <a:rPr lang="en-US" sz="3600" kern="0" dirty="0">
                <a:solidFill>
                  <a:srgbClr val="FF000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kern="0" dirty="0">
              <a:solidFill>
                <a:srgbClr val="FF0000"/>
              </a:solidFill>
              <a:effectLst/>
              <a:latin typeface="Gotham Book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kern="0" dirty="0" err="1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Comparte</a:t>
            </a:r>
            <a:r>
              <a:rPr lang="en-US" sz="3600" kern="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3600" kern="0" dirty="0" err="1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3600" kern="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pareja</a:t>
            </a:r>
            <a:endParaRPr lang="en-US" sz="3600" dirty="0">
              <a:solidFill>
                <a:srgbClr val="0070C0"/>
              </a:solidFill>
            </a:endParaRPr>
          </a:p>
        </p:txBody>
      </p:sp>
      <p:pic>
        <p:nvPicPr>
          <p:cNvPr id="10" name="Graphic 9" descr="Head with gears with solid fill">
            <a:extLst>
              <a:ext uri="{FF2B5EF4-FFF2-40B4-BE49-F238E27FC236}">
                <a16:creationId xmlns:a16="http://schemas.microsoft.com/office/drawing/2014/main" id="{A2D8C601-1094-C01C-96A7-67CC2EFBC8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81393" y="2329980"/>
            <a:ext cx="2826834" cy="28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37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3140BF-390C-E886-1815-2014CD47D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7927615A-A9DB-6E78-57DF-B78969154C1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9" y="0"/>
            <a:ext cx="9010288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dirty="0" err="1">
                <a:latin typeface="Gotham Medium"/>
              </a:rPr>
              <a:t>Comparte</a:t>
            </a:r>
            <a:r>
              <a:rPr lang="en-US" dirty="0">
                <a:latin typeface="Gotham Medium"/>
              </a:rPr>
              <a:t> con la </a:t>
            </a:r>
            <a:r>
              <a:rPr lang="en-US" dirty="0" err="1">
                <a:latin typeface="Gotham Medium"/>
              </a:rPr>
              <a:t>clase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: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65E76627-77C7-7213-395C-4C41262B179B}"/>
              </a:ext>
            </a:extLst>
          </p:cNvPr>
          <p:cNvSpPr/>
          <p:nvPr/>
        </p:nvSpPr>
        <p:spPr>
          <a:xfrm>
            <a:off x="2344159" y="1850569"/>
            <a:ext cx="6669211" cy="1850573"/>
          </a:xfrm>
          <a:prstGeom prst="wedgeRoundRectCallout">
            <a:avLst>
              <a:gd name="adj1" fmla="val 62405"/>
              <a:gd name="adj2" fmla="val 36916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es-ES" sz="4000" i="1" dirty="0">
                <a:solidFill>
                  <a:srgbClr val="C00000"/>
                </a:solidFill>
                <a:latin typeface="Calibri" panose="020F0502020204030204"/>
              </a:rPr>
              <a:t>Elige una cosa para compartir de tu ticket de salida</a:t>
            </a: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5701CB1-A563-FAB1-6F09-DC7FD1619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0199" y="2356666"/>
            <a:ext cx="1344476" cy="13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9043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5" ma:contentTypeDescription="Create a new document." ma:contentTypeScope="" ma:versionID="a89705762570d8c4114e034be613a745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dbd95666d019724666b8add60ceaad22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536771-EB05-469A-A6A2-6CA362B6C834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2.xml><?xml version="1.0" encoding="utf-8"?>
<ds:datastoreItem xmlns:ds="http://schemas.openxmlformats.org/officeDocument/2006/customXml" ds:itemID="{2E234D0F-09D4-4B5F-A841-1DBDFC88F2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5FB7B7-B39D-41D2-98C6-98673FFB94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acec14-576f-4745-8bc6-f1209321bcba"/>
    <ds:schemaRef ds:uri="545cb1ba-8b8a-41a6-8528-558dc0e975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771</Words>
  <Application>Microsoft Office PowerPoint</Application>
  <PresentationFormat>Widescreen</PresentationFormat>
  <Paragraphs>45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Gotham Book</vt:lpstr>
      <vt:lpstr>Gotham Book</vt:lpstr>
      <vt:lpstr>Gotham book </vt:lpstr>
      <vt:lpstr>Gotham Medium</vt:lpstr>
      <vt:lpstr>Open Sans</vt:lpstr>
      <vt:lpstr>Times New Roman</vt:lpstr>
      <vt:lpstr>1_Office Theme</vt:lpstr>
      <vt:lpstr>Unidad 5:  La Revolución de Texas</vt:lpstr>
      <vt:lpstr>Calentamiento Sigue las instrucciones de abajo para completar tu calentamiento</vt:lpstr>
      <vt:lpstr>Comparte con la clase:</vt:lpstr>
      <vt:lpstr>Pregunta esencial</vt:lpstr>
      <vt:lpstr>En la lección de hoy</vt:lpstr>
      <vt:lpstr>Parte I: Términos y definiciones clave</vt:lpstr>
      <vt:lpstr>Parte II: Cronología de la Revolución</vt:lpstr>
      <vt:lpstr>Parte III: Cotejo</vt:lpstr>
      <vt:lpstr>Parte IV: Preguntas de exámenes de práctica</vt:lpstr>
      <vt:lpstr>Billete de salida2 Sigue las instrucciones a continuación para completar tu ticket de salida</vt:lpstr>
      <vt:lpstr>Comparte con la clase: 2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Abubakar, Courtney</dc:creator>
  <cp:lastModifiedBy>Wilkinson, Ulises</cp:lastModifiedBy>
  <cp:revision>4</cp:revision>
  <dcterms:created xsi:type="dcterms:W3CDTF">2025-04-04T17:00:54Z</dcterms:created>
  <dcterms:modified xsi:type="dcterms:W3CDTF">2025-12-12T00:19:11Z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