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307278-A9DA-BB4A-80ED-21E569140618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935"/>
    <a:srgbClr val="0073C2"/>
    <a:srgbClr val="CA4341"/>
    <a:srgbClr val="CA73C2"/>
    <a:srgbClr val="DB3639"/>
    <a:srgbClr val="0574C8"/>
    <a:srgbClr val="373B34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3"/>
    <p:restoredTop sz="73174" autoAdjust="0"/>
  </p:normalViewPr>
  <p:slideViewPr>
    <p:cSldViewPr snapToGrid="0" snapToObjects="1">
      <p:cViewPr varScale="1">
        <p:scale>
          <a:sx n="51" d="100"/>
          <a:sy n="51" d="100"/>
        </p:scale>
        <p:origin x="2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D567B-8975-478A-85EE-6D49E9C9656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C357-538A-44C1-9095-7CF7A308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8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1C357-538A-44C1-9095-7CF7A30861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1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9142-C693-1E46-BEC5-A925EB365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E92AC-074C-5A45-A626-4B621FCFF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2B37-A08C-FB4E-8A80-ECC52E37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1D853-A81F-EC4C-BBCE-79A51E85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3AE22-8842-2A4A-AF1C-009496A0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AB0C-0EED-0E4A-98A2-CB764ECB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DD8AF-4897-3349-8A9B-4AC327B7B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B9A2-F06C-4B47-BB1A-069D3272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52ACC-984B-3545-AE9F-C1A77E44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70FF-1ACA-0048-9A5E-91B60DD3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4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2801C-DF82-5149-9CDF-CE1584832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29798-5694-1F41-A8A9-3F2AF483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3B3AA-09B1-F441-B7C0-172B50F1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0DD99-5583-274E-81EF-CF2F7C58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59ED-D4B0-A34D-8E53-5676CF70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1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B33C-88F4-614B-AF93-B9237F40F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FDE61-81DA-1442-8C59-17501ABE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33EF2-4485-234C-AB30-1D5F31ED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4FA5B-2741-5E46-A5D3-4B0D978B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E0822-3DDA-0144-A658-F015CB7E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8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CE53-4C5A-7F41-965D-28D7AB398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91CD1-B02C-5148-BF62-45B1E8B74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F213-DB53-2043-8199-4B92A976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77C27-5D3D-534A-8E33-DF980CE8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C81FA-2C64-E04C-B188-56D34ECF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4E8B-F763-434E-AD06-1B442767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E99E-F688-C748-B064-D3F2C512E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61C91-BFE5-904A-B309-D30EC6273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12C9C-3398-F44B-89F7-2CA6FE17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DEA89-179E-1D42-979E-E73CC210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2AF76-DF79-D743-933B-4BBD0B90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7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F0E3-C15F-DA45-8C73-7A0D37E9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6037-5ED7-684C-B3E1-F544501EE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F2B66-A5AB-A740-9786-1CEF1C88C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97B2A-F264-BD4F-B5D6-905BCFCDF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C810A-986C-7243-81DF-A5B3247ED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6A4BF-C7C9-BA4E-871D-2D9E47A4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51A2F-B529-9948-98B5-60F72844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A3CB8-C4AF-7243-B698-B813F80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0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E662-0EB5-9643-8E4A-A201E88B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AD3C7-9227-5F49-887B-27CD1BAA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F3BA9-203F-674E-89EA-4637A43B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F7D89-6DEB-EB48-A935-AD2CE558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8A669-422B-9D49-912E-FA9480A3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B2E54-69B9-7845-83BA-13D20818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63419-F090-424F-AF11-A05C407C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8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1AF4-C15C-3448-AA50-41134F49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68F2-A314-D140-848D-3B8CE662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2895A-A15B-6240-8897-7029C6858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D99B2-3DAD-E540-920D-38ED7598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FD3B8-E1B2-BF4F-A518-67AA91F9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48E19-5CDA-1844-9075-C01DBC7C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09D2-C06A-BC46-BBFB-84306F6B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1E9A2-DD08-5C46-A16E-1C971A93D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9328A-274B-A746-8FD5-AFF051BEC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F4499-0B29-9745-852A-CFBE13F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93CFF-D2F0-EA48-98C2-569EBC3D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64B5-9737-F146-9884-6AFEF602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7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8738B9-98B2-7D4D-8DDD-C7C43F5E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CA401-F7CD-394E-832A-A295CA46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2F235-71BA-0F46-AAAF-16AE080AD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0223-5ADC-934C-8BE1-8265A0335AF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FE667-FF9F-7048-BBB5-18F264CC9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F98EB-EC54-DF41-AEEF-8673DD467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1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5B9D19-17AB-4BF1-9A16-1208BE218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13" y="165100"/>
            <a:ext cx="91440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Vocabulary Graphic Organizer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0F149A-74C5-445F-9B1C-3A7646E61AD8}"/>
              </a:ext>
            </a:extLst>
          </p:cNvPr>
          <p:cNvSpPr txBox="1"/>
          <p:nvPr/>
        </p:nvSpPr>
        <p:spPr>
          <a:xfrm>
            <a:off x="2697591" y="1378501"/>
            <a:ext cx="1901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otham Book"/>
              </a:rPr>
              <a:t>Definition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4B2695-AFC2-44CC-B889-C684270C26C2}"/>
              </a:ext>
            </a:extLst>
          </p:cNvPr>
          <p:cNvSpPr txBox="1"/>
          <p:nvPr/>
        </p:nvSpPr>
        <p:spPr>
          <a:xfrm>
            <a:off x="7720186" y="1365942"/>
            <a:ext cx="264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otham Book"/>
              </a:rPr>
              <a:t>Image or Picture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2687DD-8CA6-42E9-92A8-4C068FC99EDE}"/>
              </a:ext>
            </a:extLst>
          </p:cNvPr>
          <p:cNvSpPr txBox="1"/>
          <p:nvPr/>
        </p:nvSpPr>
        <p:spPr>
          <a:xfrm>
            <a:off x="2663391" y="3893585"/>
            <a:ext cx="1513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otham Book"/>
              </a:rPr>
              <a:t>Example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E463B3-DADF-450D-8FB1-61FA556F20EC}"/>
              </a:ext>
            </a:extLst>
          </p:cNvPr>
          <p:cNvSpPr txBox="1"/>
          <p:nvPr/>
        </p:nvSpPr>
        <p:spPr>
          <a:xfrm>
            <a:off x="8020217" y="3926596"/>
            <a:ext cx="2548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otham Book"/>
              </a:rPr>
              <a:t>Non-Example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F5D948-A9E8-8A48-BCE0-C2A3DB416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3" y="-2"/>
            <a:ext cx="1618200" cy="16182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1EA5BEE-C73E-4443-ACEC-915A2FFDC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938" y="1308537"/>
            <a:ext cx="11258550" cy="5281989"/>
          </a:xfrm>
          <a:prstGeom prst="rect">
            <a:avLst/>
          </a:prstGeom>
          <a:noFill/>
          <a:ln w="127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FB7443-1EFF-42EE-B933-541B9D19B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40093" y="1308539"/>
            <a:ext cx="0" cy="52819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2FA0CA-995E-4705-99E2-02A8F262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" idx="1"/>
            <a:endCxn id="11" idx="3"/>
          </p:cNvCxnSpPr>
          <p:nvPr/>
        </p:nvCxnSpPr>
        <p:spPr>
          <a:xfrm>
            <a:off x="642938" y="3949532"/>
            <a:ext cx="112585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421101" y="6590527"/>
            <a:ext cx="4091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sz="1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1117FB-A809-4F32-A088-E1C75CF55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76940" y="3224710"/>
            <a:ext cx="2977225" cy="138211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1AB660-FC11-421E-B448-CBBF7ADB03A3}"/>
              </a:ext>
            </a:extLst>
          </p:cNvPr>
          <p:cNvSpPr txBox="1"/>
          <p:nvPr/>
        </p:nvSpPr>
        <p:spPr>
          <a:xfrm>
            <a:off x="5254843" y="3253605"/>
            <a:ext cx="220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otham Book"/>
              </a:rPr>
              <a:t>Vocab Word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1DF866-607C-411E-A135-7B2C5E9CB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43463" y="4396616"/>
            <a:ext cx="267669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2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21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Book</vt:lpstr>
      <vt:lpstr>Office Theme</vt:lpstr>
      <vt:lpstr>Vocabulary Graphic Organizer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Sylve, Joshua</dc:creator>
  <cp:lastModifiedBy>Belden, Dreanna</cp:lastModifiedBy>
  <cp:revision>67</cp:revision>
  <dcterms:created xsi:type="dcterms:W3CDTF">2020-07-07T18:16:05Z</dcterms:created>
  <dcterms:modified xsi:type="dcterms:W3CDTF">2021-10-20T16:22:41Z</dcterms:modified>
</cp:coreProperties>
</file>