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1"/>
  </p:notesMasterIdLst>
  <p:sldIdLst>
    <p:sldId id="326" r:id="rId6"/>
    <p:sldId id="331" r:id="rId7"/>
    <p:sldId id="332" r:id="rId8"/>
    <p:sldId id="333" r:id="rId9"/>
    <p:sldId id="334" r:id="rId10"/>
    <p:sldId id="340" r:id="rId11"/>
    <p:sldId id="338" r:id="rId12"/>
    <p:sldId id="348" r:id="rId13"/>
    <p:sldId id="339" r:id="rId14"/>
    <p:sldId id="349" r:id="rId15"/>
    <p:sldId id="350" r:id="rId16"/>
    <p:sldId id="351" r:id="rId17"/>
    <p:sldId id="347" r:id="rId18"/>
    <p:sldId id="352" r:id="rId19"/>
    <p:sldId id="35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C6A620-99A2-448B-B4D9-89C81E8C73E3}" v="42" dt="2025-12-15T15:06:50.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kinson, Ulises" userId="aece8d85-eb83-4e23-bf28-c30077cba893" providerId="ADAL" clId="{884F47B1-B553-4192-9126-1C112833296C}"/>
    <pc:docChg chg="custSel modSld">
      <pc:chgData name="Wilkinson, Ulises" userId="aece8d85-eb83-4e23-bf28-c30077cba893" providerId="ADAL" clId="{884F47B1-B553-4192-9126-1C112833296C}" dt="2025-12-15T15:02:15.893" v="25" actId="255"/>
      <pc:docMkLst>
        <pc:docMk/>
      </pc:docMkLst>
      <pc:sldChg chg="modSp mod">
        <pc:chgData name="Wilkinson, Ulises" userId="aece8d85-eb83-4e23-bf28-c30077cba893" providerId="ADAL" clId="{884F47B1-B553-4192-9126-1C112833296C}" dt="2025-12-15T14:57:26.473" v="1" actId="255"/>
        <pc:sldMkLst>
          <pc:docMk/>
          <pc:sldMk cId="3840677025" sldId="331"/>
        </pc:sldMkLst>
        <pc:spChg chg="mod">
          <ac:chgData name="Wilkinson, Ulises" userId="aece8d85-eb83-4e23-bf28-c30077cba893" providerId="ADAL" clId="{884F47B1-B553-4192-9126-1C112833296C}" dt="2025-12-15T14:57:26.473" v="1" actId="255"/>
          <ac:spMkLst>
            <pc:docMk/>
            <pc:sldMk cId="3840677025" sldId="331"/>
            <ac:spMk id="2" creationId="{36B42A4E-4727-C868-B633-69B1B7D7E12C}"/>
          </ac:spMkLst>
        </pc:spChg>
      </pc:sldChg>
      <pc:sldChg chg="modSp mod">
        <pc:chgData name="Wilkinson, Ulises" userId="aece8d85-eb83-4e23-bf28-c30077cba893" providerId="ADAL" clId="{884F47B1-B553-4192-9126-1C112833296C}" dt="2025-12-15T14:57:52.111" v="2" actId="255"/>
        <pc:sldMkLst>
          <pc:docMk/>
          <pc:sldMk cId="2484308596" sldId="332"/>
        </pc:sldMkLst>
        <pc:spChg chg="mod">
          <ac:chgData name="Wilkinson, Ulises" userId="aece8d85-eb83-4e23-bf28-c30077cba893" providerId="ADAL" clId="{884F47B1-B553-4192-9126-1C112833296C}" dt="2025-12-15T14:57:52.111" v="2" actId="255"/>
          <ac:spMkLst>
            <pc:docMk/>
            <pc:sldMk cId="2484308596" sldId="332"/>
            <ac:spMk id="4" creationId="{6290CB61-9758-BE90-AA3A-5D8C5A852377}"/>
          </ac:spMkLst>
        </pc:spChg>
      </pc:sldChg>
      <pc:sldChg chg="modSp mod">
        <pc:chgData name="Wilkinson, Ulises" userId="aece8d85-eb83-4e23-bf28-c30077cba893" providerId="ADAL" clId="{884F47B1-B553-4192-9126-1C112833296C}" dt="2025-12-15T14:58:04.801" v="4" actId="20577"/>
        <pc:sldMkLst>
          <pc:docMk/>
          <pc:sldMk cId="1402913147" sldId="333"/>
        </pc:sldMkLst>
        <pc:spChg chg="mod">
          <ac:chgData name="Wilkinson, Ulises" userId="aece8d85-eb83-4e23-bf28-c30077cba893" providerId="ADAL" clId="{884F47B1-B553-4192-9126-1C112833296C}" dt="2025-12-15T14:58:04.801" v="4" actId="20577"/>
          <ac:spMkLst>
            <pc:docMk/>
            <pc:sldMk cId="1402913147" sldId="333"/>
            <ac:spMk id="3" creationId="{C6972DD2-9631-36AD-15F5-1E1A9FB07975}"/>
          </ac:spMkLst>
        </pc:spChg>
      </pc:sldChg>
      <pc:sldChg chg="modSp mod">
        <pc:chgData name="Wilkinson, Ulises" userId="aece8d85-eb83-4e23-bf28-c30077cba893" providerId="ADAL" clId="{884F47B1-B553-4192-9126-1C112833296C}" dt="2025-12-15T14:58:48.324" v="16" actId="114"/>
        <pc:sldMkLst>
          <pc:docMk/>
          <pc:sldMk cId="1980830845" sldId="334"/>
        </pc:sldMkLst>
        <pc:spChg chg="mod">
          <ac:chgData name="Wilkinson, Ulises" userId="aece8d85-eb83-4e23-bf28-c30077cba893" providerId="ADAL" clId="{884F47B1-B553-4192-9126-1C112833296C}" dt="2025-12-15T14:58:11.287" v="7" actId="27636"/>
          <ac:spMkLst>
            <pc:docMk/>
            <pc:sldMk cId="1980830845" sldId="334"/>
            <ac:spMk id="2" creationId="{C6A6384D-8638-DF6D-AE9F-F5B475FA0ACB}"/>
          </ac:spMkLst>
        </pc:spChg>
        <pc:spChg chg="mod">
          <ac:chgData name="Wilkinson, Ulises" userId="aece8d85-eb83-4e23-bf28-c30077cba893" providerId="ADAL" clId="{884F47B1-B553-4192-9126-1C112833296C}" dt="2025-12-15T14:58:48.324" v="16" actId="114"/>
          <ac:spMkLst>
            <pc:docMk/>
            <pc:sldMk cId="1980830845" sldId="334"/>
            <ac:spMk id="3" creationId="{546FC1A7-A711-E44B-2B9F-92E44778AF23}"/>
          </ac:spMkLst>
        </pc:spChg>
      </pc:sldChg>
      <pc:sldChg chg="modSp mod">
        <pc:chgData name="Wilkinson, Ulises" userId="aece8d85-eb83-4e23-bf28-c30077cba893" providerId="ADAL" clId="{884F47B1-B553-4192-9126-1C112833296C}" dt="2025-12-15T14:59:08.091" v="19" actId="20577"/>
        <pc:sldMkLst>
          <pc:docMk/>
          <pc:sldMk cId="2266080195" sldId="340"/>
        </pc:sldMkLst>
        <pc:spChg chg="mod">
          <ac:chgData name="Wilkinson, Ulises" userId="aece8d85-eb83-4e23-bf28-c30077cba893" providerId="ADAL" clId="{884F47B1-B553-4192-9126-1C112833296C}" dt="2025-12-15T14:59:01.402" v="17" actId="27636"/>
          <ac:spMkLst>
            <pc:docMk/>
            <pc:sldMk cId="2266080195" sldId="340"/>
            <ac:spMk id="2" creationId="{9A2DDDE3-5B12-072C-1ACD-E8D75AE48075}"/>
          </ac:spMkLst>
        </pc:spChg>
        <pc:spChg chg="mod">
          <ac:chgData name="Wilkinson, Ulises" userId="aece8d85-eb83-4e23-bf28-c30077cba893" providerId="ADAL" clId="{884F47B1-B553-4192-9126-1C112833296C}" dt="2025-12-15T14:59:08.091" v="19" actId="20577"/>
          <ac:spMkLst>
            <pc:docMk/>
            <pc:sldMk cId="2266080195" sldId="340"/>
            <ac:spMk id="5" creationId="{FB2027AD-D261-25D0-0E3E-AB4C7618CE71}"/>
          </ac:spMkLst>
        </pc:spChg>
      </pc:sldChg>
      <pc:sldChg chg="modSp mod">
        <pc:chgData name="Wilkinson, Ulises" userId="aece8d85-eb83-4e23-bf28-c30077cba893" providerId="ADAL" clId="{884F47B1-B553-4192-9126-1C112833296C}" dt="2025-12-15T15:00:51.676" v="21" actId="207"/>
        <pc:sldMkLst>
          <pc:docMk/>
          <pc:sldMk cId="2034677526" sldId="347"/>
        </pc:sldMkLst>
        <pc:spChg chg="mod">
          <ac:chgData name="Wilkinson, Ulises" userId="aece8d85-eb83-4e23-bf28-c30077cba893" providerId="ADAL" clId="{884F47B1-B553-4192-9126-1C112833296C}" dt="2025-12-15T15:00:51.676" v="21" actId="207"/>
          <ac:spMkLst>
            <pc:docMk/>
            <pc:sldMk cId="2034677526" sldId="347"/>
            <ac:spMk id="5" creationId="{7BF5214B-09F6-3951-C179-93467E53CB1A}"/>
          </ac:spMkLst>
        </pc:spChg>
      </pc:sldChg>
      <pc:sldChg chg="modSp mod">
        <pc:chgData name="Wilkinson, Ulises" userId="aece8d85-eb83-4e23-bf28-c30077cba893" providerId="ADAL" clId="{884F47B1-B553-4192-9126-1C112833296C}" dt="2025-12-15T14:59:38.841" v="20" actId="27636"/>
        <pc:sldMkLst>
          <pc:docMk/>
          <pc:sldMk cId="730038379" sldId="349"/>
        </pc:sldMkLst>
        <pc:spChg chg="mod">
          <ac:chgData name="Wilkinson, Ulises" userId="aece8d85-eb83-4e23-bf28-c30077cba893" providerId="ADAL" clId="{884F47B1-B553-4192-9126-1C112833296C}" dt="2025-12-15T14:59:38.841" v="20" actId="27636"/>
          <ac:spMkLst>
            <pc:docMk/>
            <pc:sldMk cId="730038379" sldId="349"/>
            <ac:spMk id="2" creationId="{33F4DF1A-8422-656A-9593-A4C896F77302}"/>
          </ac:spMkLst>
        </pc:spChg>
      </pc:sldChg>
      <pc:sldChg chg="modSp mod">
        <pc:chgData name="Wilkinson, Ulises" userId="aece8d85-eb83-4e23-bf28-c30077cba893" providerId="ADAL" clId="{884F47B1-B553-4192-9126-1C112833296C}" dt="2025-12-15T15:02:15.893" v="25" actId="255"/>
        <pc:sldMkLst>
          <pc:docMk/>
          <pc:sldMk cId="1409122937" sldId="352"/>
        </pc:sldMkLst>
        <pc:spChg chg="mod">
          <ac:chgData name="Wilkinson, Ulises" userId="aece8d85-eb83-4e23-bf28-c30077cba893" providerId="ADAL" clId="{884F47B1-B553-4192-9126-1C112833296C}" dt="2025-12-15T15:01:57.607" v="22" actId="255"/>
          <ac:spMkLst>
            <pc:docMk/>
            <pc:sldMk cId="1409122937" sldId="352"/>
            <ac:spMk id="2" creationId="{A1D75F72-48BC-613F-3B8F-C8AD412F18B9}"/>
          </ac:spMkLst>
        </pc:spChg>
        <pc:spChg chg="mod">
          <ac:chgData name="Wilkinson, Ulises" userId="aece8d85-eb83-4e23-bf28-c30077cba893" providerId="ADAL" clId="{884F47B1-B553-4192-9126-1C112833296C}" dt="2025-12-15T15:02:15.893" v="25" actId="255"/>
          <ac:spMkLst>
            <pc:docMk/>
            <pc:sldMk cId="1409122937" sldId="352"/>
            <ac:spMk id="3" creationId="{41DC7B41-A553-0A0D-8C45-8BF7831FC8A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A6F59-E3A7-4BDC-8122-53C681566117}"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79F42-2DF6-4190-B14B-8E56EFD972D1}" type="slidenum">
              <a:rPr lang="en-US" smtClean="0"/>
              <a:t>‹#›</a:t>
            </a:fld>
            <a:endParaRPr lang="en-US"/>
          </a:p>
        </p:txBody>
      </p:sp>
    </p:spTree>
    <p:extLst>
      <p:ext uri="{BB962C8B-B14F-4D97-AF65-F5344CB8AC3E}">
        <p14:creationId xmlns:p14="http://schemas.microsoft.com/office/powerpoint/2010/main" val="326455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hc.texas.gov/historic-sites/san-jacinto-battleground"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hc.texas.gov/historic-sites/washington-brazo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hc.texas.gov/historic-sites/washington-brazo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hc.texas.gov/historic-sites/washington-brazo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hc.texas.gov/historic-sites/fannin-battlegroun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c.texas.gov/"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Historical Demonstration at the Texas Historical Commission Historic Site for the Battle of San Jacinto. </a:t>
            </a:r>
            <a:r>
              <a:rPr lang="en-US" dirty="0">
                <a:hlinkClick r:id="rId3"/>
              </a:rPr>
              <a:t>San Jacinto Battleground | Texas Historical Commission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680DF-FBC2-44B2-B7B0-5E8793897D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1918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Washington-on-the-Brazos Historic Site. The Texas Historical Commission. </a:t>
            </a:r>
            <a:r>
              <a:rPr lang="en-US" dirty="0">
                <a:hlinkClick r:id="rId3"/>
              </a:rPr>
              <a:t>Washington-on-the-Brazos | Texas Historical Commission</a:t>
            </a:r>
            <a:endParaRPr lang="en-US" dirty="0"/>
          </a:p>
        </p:txBody>
      </p:sp>
      <p:sp>
        <p:nvSpPr>
          <p:cNvPr id="4" name="Slide Number Placeholder 3"/>
          <p:cNvSpPr>
            <a:spLocks noGrp="1"/>
          </p:cNvSpPr>
          <p:nvPr>
            <p:ph type="sldNum" sz="quarter" idx="5"/>
          </p:nvPr>
        </p:nvSpPr>
        <p:spPr/>
        <p:txBody>
          <a:bodyPr/>
          <a:lstStyle/>
          <a:p>
            <a:fld id="{22279F42-2DF6-4190-B14B-8E56EFD972D1}" type="slidenum">
              <a:rPr lang="en-US" smtClean="0"/>
              <a:t>2</a:t>
            </a:fld>
            <a:endParaRPr lang="en-US"/>
          </a:p>
        </p:txBody>
      </p:sp>
    </p:spTree>
    <p:extLst>
      <p:ext uri="{BB962C8B-B14F-4D97-AF65-F5344CB8AC3E}">
        <p14:creationId xmlns:p14="http://schemas.microsoft.com/office/powerpoint/2010/main" val="390989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presentation to visitors at the Washington-on-the-Brazos state historic site. The Texas Historical Commission. </a:t>
            </a:r>
            <a:r>
              <a:rPr lang="en-US" dirty="0">
                <a:hlinkClick r:id="rId3"/>
              </a:rPr>
              <a:t>Washington-on-the-Brazos | Texas Historical Commission</a:t>
            </a:r>
            <a:endParaRPr lang="en-US" dirty="0"/>
          </a:p>
        </p:txBody>
      </p:sp>
      <p:sp>
        <p:nvSpPr>
          <p:cNvPr id="4" name="Slide Number Placeholder 3"/>
          <p:cNvSpPr>
            <a:spLocks noGrp="1"/>
          </p:cNvSpPr>
          <p:nvPr>
            <p:ph type="sldNum" sz="quarter" idx="5"/>
          </p:nvPr>
        </p:nvSpPr>
        <p:spPr/>
        <p:txBody>
          <a:bodyPr/>
          <a:lstStyle/>
          <a:p>
            <a:fld id="{22279F42-2DF6-4190-B14B-8E56EFD972D1}" type="slidenum">
              <a:rPr lang="en-US" smtClean="0"/>
              <a:t>6</a:t>
            </a:fld>
            <a:endParaRPr lang="en-US"/>
          </a:p>
        </p:txBody>
      </p:sp>
    </p:spTree>
    <p:extLst>
      <p:ext uri="{BB962C8B-B14F-4D97-AF65-F5344CB8AC3E}">
        <p14:creationId xmlns:p14="http://schemas.microsoft.com/office/powerpoint/2010/main" val="4293912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reproduction of the convention hall where the Texas Declaration of Independence was signed. Washington-on-the-Brazos state historic site. The Texas Historical Commission. </a:t>
            </a:r>
            <a:r>
              <a:rPr lang="en-US" dirty="0">
                <a:hlinkClick r:id="rId3"/>
              </a:rPr>
              <a:t>Washington-on-the-Brazos | Texas Historical Commission</a:t>
            </a:r>
            <a:endParaRPr lang="en-US" dirty="0"/>
          </a:p>
        </p:txBody>
      </p:sp>
      <p:sp>
        <p:nvSpPr>
          <p:cNvPr id="4" name="Slide Number Placeholder 3"/>
          <p:cNvSpPr>
            <a:spLocks noGrp="1"/>
          </p:cNvSpPr>
          <p:nvPr>
            <p:ph type="sldNum" sz="quarter" idx="5"/>
          </p:nvPr>
        </p:nvSpPr>
        <p:spPr/>
        <p:txBody>
          <a:bodyPr/>
          <a:lstStyle/>
          <a:p>
            <a:fld id="{22279F42-2DF6-4190-B14B-8E56EFD972D1}" type="slidenum">
              <a:rPr lang="en-US" smtClean="0"/>
              <a:t>9</a:t>
            </a:fld>
            <a:endParaRPr lang="en-US"/>
          </a:p>
        </p:txBody>
      </p:sp>
    </p:spTree>
    <p:extLst>
      <p:ext uri="{BB962C8B-B14F-4D97-AF65-F5344CB8AC3E}">
        <p14:creationId xmlns:p14="http://schemas.microsoft.com/office/powerpoint/2010/main" val="111167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Fannin Battleground State Historical Site. The Texas Historical Commission. </a:t>
            </a:r>
            <a:r>
              <a:rPr lang="en-US" dirty="0">
                <a:hlinkClick r:id="rId3"/>
              </a:rPr>
              <a:t>Fannin Battleground | Texas Historical Commission</a:t>
            </a:r>
            <a:endParaRPr lang="en-US" dirty="0"/>
          </a:p>
        </p:txBody>
      </p:sp>
      <p:sp>
        <p:nvSpPr>
          <p:cNvPr id="4" name="Slide Number Placeholder 3"/>
          <p:cNvSpPr>
            <a:spLocks noGrp="1"/>
          </p:cNvSpPr>
          <p:nvPr>
            <p:ph type="sldNum" sz="quarter" idx="5"/>
          </p:nvPr>
        </p:nvSpPr>
        <p:spPr/>
        <p:txBody>
          <a:bodyPr/>
          <a:lstStyle/>
          <a:p>
            <a:fld id="{22279F42-2DF6-4190-B14B-8E56EFD972D1}" type="slidenum">
              <a:rPr lang="en-US" smtClean="0"/>
              <a:t>10</a:t>
            </a:fld>
            <a:endParaRPr lang="en-US"/>
          </a:p>
        </p:txBody>
      </p:sp>
    </p:spTree>
    <p:extLst>
      <p:ext uri="{BB962C8B-B14F-4D97-AF65-F5344CB8AC3E}">
        <p14:creationId xmlns:p14="http://schemas.microsoft.com/office/powerpoint/2010/main" val="2803091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Texas Historical Commission Logo. </a:t>
            </a:r>
            <a:r>
              <a:rPr lang="en-US" dirty="0">
                <a:hlinkClick r:id="rId3"/>
              </a:rPr>
              <a:t>Home | Texas Historical Commission</a:t>
            </a:r>
            <a:endParaRPr lang="en-US" dirty="0"/>
          </a:p>
        </p:txBody>
      </p:sp>
      <p:sp>
        <p:nvSpPr>
          <p:cNvPr id="4" name="Slide Number Placeholder 3"/>
          <p:cNvSpPr>
            <a:spLocks noGrp="1"/>
          </p:cNvSpPr>
          <p:nvPr>
            <p:ph type="sldNum" sz="quarter" idx="5"/>
          </p:nvPr>
        </p:nvSpPr>
        <p:spPr/>
        <p:txBody>
          <a:bodyPr/>
          <a:lstStyle/>
          <a:p>
            <a:fld id="{22279F42-2DF6-4190-B14B-8E56EFD972D1}" type="slidenum">
              <a:rPr lang="en-US" smtClean="0"/>
              <a:t>13</a:t>
            </a:fld>
            <a:endParaRPr lang="en-US"/>
          </a:p>
        </p:txBody>
      </p:sp>
    </p:spTree>
    <p:extLst>
      <p:ext uri="{BB962C8B-B14F-4D97-AF65-F5344CB8AC3E}">
        <p14:creationId xmlns:p14="http://schemas.microsoft.com/office/powerpoint/2010/main" val="1134387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F279B-A3A7-8C46-8C88-4FE6C3C20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0F69C-5D2A-6A62-455A-7F9CF2183C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C3CC9-E701-0E02-96D1-6F77344935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587593-DE0C-151B-06A7-3E17403BBF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79F42-2DF6-4190-B14B-8E56EFD972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4760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99AB4-11EA-2EF7-BC14-507C46EC59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588630-C0D8-AEE4-087A-7978085F95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BE9C63-3578-9AEB-2C69-9D5615724EE8}"/>
              </a:ext>
            </a:extLst>
          </p:cNvPr>
          <p:cNvSpPr>
            <a:spLocks noGrp="1"/>
          </p:cNvSpPr>
          <p:nvPr>
            <p:ph type="dt" sz="half" idx="10"/>
          </p:nvPr>
        </p:nvSpPr>
        <p:spPr/>
        <p:txBody>
          <a:bodyPr/>
          <a:lstStyle/>
          <a:p>
            <a:fld id="{EB3EE0DE-B61D-4686-9A74-FCC262FC058F}" type="datetimeFigureOut">
              <a:rPr lang="en-US" smtClean="0"/>
              <a:t>12/15/2025</a:t>
            </a:fld>
            <a:endParaRPr lang="en-US"/>
          </a:p>
        </p:txBody>
      </p:sp>
      <p:sp>
        <p:nvSpPr>
          <p:cNvPr id="5" name="Footer Placeholder 4">
            <a:extLst>
              <a:ext uri="{FF2B5EF4-FFF2-40B4-BE49-F238E27FC236}">
                <a16:creationId xmlns:a16="http://schemas.microsoft.com/office/drawing/2014/main" id="{ED0B5168-E5B3-6681-7CA5-E079E853A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A7FD8-9950-4CAD-9019-8D386561B813}"/>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148964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092B3-8445-7B21-B5F7-626E2FB160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76A29A-FA86-AA35-F273-0912ED3327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E7A0D-47D1-466A-1DB7-10E1C8A03547}"/>
              </a:ext>
            </a:extLst>
          </p:cNvPr>
          <p:cNvSpPr>
            <a:spLocks noGrp="1"/>
          </p:cNvSpPr>
          <p:nvPr>
            <p:ph type="dt" sz="half" idx="10"/>
          </p:nvPr>
        </p:nvSpPr>
        <p:spPr/>
        <p:txBody>
          <a:bodyPr/>
          <a:lstStyle/>
          <a:p>
            <a:fld id="{EB3EE0DE-B61D-4686-9A74-FCC262FC058F}" type="datetimeFigureOut">
              <a:rPr lang="en-US" smtClean="0"/>
              <a:t>12/15/2025</a:t>
            </a:fld>
            <a:endParaRPr lang="en-US"/>
          </a:p>
        </p:txBody>
      </p:sp>
      <p:sp>
        <p:nvSpPr>
          <p:cNvPr id="5" name="Footer Placeholder 4">
            <a:extLst>
              <a:ext uri="{FF2B5EF4-FFF2-40B4-BE49-F238E27FC236}">
                <a16:creationId xmlns:a16="http://schemas.microsoft.com/office/drawing/2014/main" id="{AC30DC77-DBB0-7C37-9194-B7CF519DA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5E0EA-DFBD-3E2D-5CC0-F9E30129A586}"/>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1523184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68504-E91F-C91A-7D39-A7DB3A116C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75A876-6F27-9173-9EA7-A9542C96D5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ABD25-BB8F-6077-0A17-F3402E5CFC4D}"/>
              </a:ext>
            </a:extLst>
          </p:cNvPr>
          <p:cNvSpPr>
            <a:spLocks noGrp="1"/>
          </p:cNvSpPr>
          <p:nvPr>
            <p:ph type="dt" sz="half" idx="10"/>
          </p:nvPr>
        </p:nvSpPr>
        <p:spPr/>
        <p:txBody>
          <a:bodyPr/>
          <a:lstStyle/>
          <a:p>
            <a:fld id="{EB3EE0DE-B61D-4686-9A74-FCC262FC058F}" type="datetimeFigureOut">
              <a:rPr lang="en-US" smtClean="0"/>
              <a:t>12/15/2025</a:t>
            </a:fld>
            <a:endParaRPr lang="en-US"/>
          </a:p>
        </p:txBody>
      </p:sp>
      <p:sp>
        <p:nvSpPr>
          <p:cNvPr id="5" name="Footer Placeholder 4">
            <a:extLst>
              <a:ext uri="{FF2B5EF4-FFF2-40B4-BE49-F238E27FC236}">
                <a16:creationId xmlns:a16="http://schemas.microsoft.com/office/drawing/2014/main" id="{F5A87650-6590-E14F-7714-13BD4AA13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22D6A-7093-F4F2-E47B-D3DAFE087CEB}"/>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4101199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9142-C693-1E46-BEC5-A925EB365B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AE92AC-074C-5A45-A626-4B621FCFF0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5C2B37-A08C-FB4E-8A80-ECC52E37689E}"/>
              </a:ext>
            </a:extLst>
          </p:cNvPr>
          <p:cNvSpPr>
            <a:spLocks noGrp="1"/>
          </p:cNvSpPr>
          <p:nvPr>
            <p:ph type="dt" sz="half" idx="10"/>
          </p:nvPr>
        </p:nvSpPr>
        <p:spPr/>
        <p:txBody>
          <a:bodyPr/>
          <a:lstStyle/>
          <a:p>
            <a:fld id="{A3010223-5ADC-934C-8BE1-8265A0335AF6}" type="datetimeFigureOut">
              <a:rPr lang="en-US" smtClean="0"/>
              <a:t>12/15/2025</a:t>
            </a:fld>
            <a:endParaRPr lang="en-US"/>
          </a:p>
        </p:txBody>
      </p:sp>
      <p:sp>
        <p:nvSpPr>
          <p:cNvPr id="5" name="Footer Placeholder 4">
            <a:extLst>
              <a:ext uri="{FF2B5EF4-FFF2-40B4-BE49-F238E27FC236}">
                <a16:creationId xmlns:a16="http://schemas.microsoft.com/office/drawing/2014/main" id="{0E41D853-A81F-EC4C-BBCE-79A51E854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3AE22-8842-2A4A-AF1C-009496A0F3F7}"/>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569697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B33C-88F4-614B-AF93-B9237F40F3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EFDE61-81DA-1442-8C59-17501ABE63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33EF2-4485-234C-AB30-1D5F31ED500A}"/>
              </a:ext>
            </a:extLst>
          </p:cNvPr>
          <p:cNvSpPr>
            <a:spLocks noGrp="1"/>
          </p:cNvSpPr>
          <p:nvPr>
            <p:ph type="dt" sz="half" idx="10"/>
          </p:nvPr>
        </p:nvSpPr>
        <p:spPr/>
        <p:txBody>
          <a:bodyPr/>
          <a:lstStyle/>
          <a:p>
            <a:fld id="{A3010223-5ADC-934C-8BE1-8265A0335AF6}" type="datetimeFigureOut">
              <a:rPr lang="en-US" smtClean="0"/>
              <a:t>12/15/2025</a:t>
            </a:fld>
            <a:endParaRPr lang="en-US"/>
          </a:p>
        </p:txBody>
      </p:sp>
      <p:sp>
        <p:nvSpPr>
          <p:cNvPr id="5" name="Footer Placeholder 4">
            <a:extLst>
              <a:ext uri="{FF2B5EF4-FFF2-40B4-BE49-F238E27FC236}">
                <a16:creationId xmlns:a16="http://schemas.microsoft.com/office/drawing/2014/main" id="{9A04FA5B-2741-5E46-A5D3-4B0D978BA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E0822-3DDA-0144-A658-F015CB7E6A72}"/>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991683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E53-4C5A-7F41-965D-28D7AB3989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791CD1-B02C-5148-BF62-45B1E8B74F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34F213-DB53-2043-8199-4B92A97653CE}"/>
              </a:ext>
            </a:extLst>
          </p:cNvPr>
          <p:cNvSpPr>
            <a:spLocks noGrp="1"/>
          </p:cNvSpPr>
          <p:nvPr>
            <p:ph type="dt" sz="half" idx="10"/>
          </p:nvPr>
        </p:nvSpPr>
        <p:spPr/>
        <p:txBody>
          <a:bodyPr/>
          <a:lstStyle/>
          <a:p>
            <a:fld id="{A3010223-5ADC-934C-8BE1-8265A0335AF6}" type="datetimeFigureOut">
              <a:rPr lang="en-US" smtClean="0"/>
              <a:t>12/15/2025</a:t>
            </a:fld>
            <a:endParaRPr lang="en-US"/>
          </a:p>
        </p:txBody>
      </p:sp>
      <p:sp>
        <p:nvSpPr>
          <p:cNvPr id="5" name="Footer Placeholder 4">
            <a:extLst>
              <a:ext uri="{FF2B5EF4-FFF2-40B4-BE49-F238E27FC236}">
                <a16:creationId xmlns:a16="http://schemas.microsoft.com/office/drawing/2014/main" id="{84C77C27-5D3D-534A-8E33-DF980CE82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C81FA-2C64-E04C-B188-56D34ECF8D5F}"/>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4105922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4E8B-F763-434E-AD06-1B442767C9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CE99E-F688-C748-B064-D3F2C512E5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861C91-BFE5-904A-B309-D30EC6273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612C9C-3398-F44B-89F7-2CA6FE17E719}"/>
              </a:ext>
            </a:extLst>
          </p:cNvPr>
          <p:cNvSpPr>
            <a:spLocks noGrp="1"/>
          </p:cNvSpPr>
          <p:nvPr>
            <p:ph type="dt" sz="half" idx="10"/>
          </p:nvPr>
        </p:nvSpPr>
        <p:spPr/>
        <p:txBody>
          <a:bodyPr/>
          <a:lstStyle/>
          <a:p>
            <a:fld id="{A3010223-5ADC-934C-8BE1-8265A0335AF6}" type="datetimeFigureOut">
              <a:rPr lang="en-US" smtClean="0"/>
              <a:t>12/15/2025</a:t>
            </a:fld>
            <a:endParaRPr lang="en-US"/>
          </a:p>
        </p:txBody>
      </p:sp>
      <p:sp>
        <p:nvSpPr>
          <p:cNvPr id="6" name="Footer Placeholder 5">
            <a:extLst>
              <a:ext uri="{FF2B5EF4-FFF2-40B4-BE49-F238E27FC236}">
                <a16:creationId xmlns:a16="http://schemas.microsoft.com/office/drawing/2014/main" id="{230DEA89-179E-1D42-979E-E73CC21011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02AF76-DF79-D743-933B-4BBD0B90850C}"/>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3041212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F0E3-C15F-DA45-8C73-7A0D37E9F1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A76037-5ED7-684C-B3E1-F544501EE6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6F2B66-A5AB-A740-9786-1CEF1C88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097B2A-F264-BD4F-B5D6-905BCFCDF9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C810A-986C-7243-81DF-A5B3247ED6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66A4BF-C7C9-BA4E-871D-2D9E47A40D79}"/>
              </a:ext>
            </a:extLst>
          </p:cNvPr>
          <p:cNvSpPr>
            <a:spLocks noGrp="1"/>
          </p:cNvSpPr>
          <p:nvPr>
            <p:ph type="dt" sz="half" idx="10"/>
          </p:nvPr>
        </p:nvSpPr>
        <p:spPr/>
        <p:txBody>
          <a:bodyPr/>
          <a:lstStyle/>
          <a:p>
            <a:fld id="{A3010223-5ADC-934C-8BE1-8265A0335AF6}" type="datetimeFigureOut">
              <a:rPr lang="en-US" smtClean="0"/>
              <a:t>12/15/2025</a:t>
            </a:fld>
            <a:endParaRPr lang="en-US"/>
          </a:p>
        </p:txBody>
      </p:sp>
      <p:sp>
        <p:nvSpPr>
          <p:cNvPr id="8" name="Footer Placeholder 7">
            <a:extLst>
              <a:ext uri="{FF2B5EF4-FFF2-40B4-BE49-F238E27FC236}">
                <a16:creationId xmlns:a16="http://schemas.microsoft.com/office/drawing/2014/main" id="{BDC51A2F-B529-9948-98B5-60F72844CE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AA3CB8-C4AF-7243-B698-B813F804F9A8}"/>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361319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7E662-0EB5-9643-8E4A-A201E88BA3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CAD3C7-9227-5F49-887B-27CD1BAABCAB}"/>
              </a:ext>
            </a:extLst>
          </p:cNvPr>
          <p:cNvSpPr>
            <a:spLocks noGrp="1"/>
          </p:cNvSpPr>
          <p:nvPr>
            <p:ph type="dt" sz="half" idx="10"/>
          </p:nvPr>
        </p:nvSpPr>
        <p:spPr/>
        <p:txBody>
          <a:bodyPr/>
          <a:lstStyle/>
          <a:p>
            <a:fld id="{A3010223-5ADC-934C-8BE1-8265A0335AF6}" type="datetimeFigureOut">
              <a:rPr lang="en-US" smtClean="0"/>
              <a:t>12/15/2025</a:t>
            </a:fld>
            <a:endParaRPr lang="en-US"/>
          </a:p>
        </p:txBody>
      </p:sp>
      <p:sp>
        <p:nvSpPr>
          <p:cNvPr id="4" name="Footer Placeholder 3">
            <a:extLst>
              <a:ext uri="{FF2B5EF4-FFF2-40B4-BE49-F238E27FC236}">
                <a16:creationId xmlns:a16="http://schemas.microsoft.com/office/drawing/2014/main" id="{F59F3BA9-203F-674E-89EA-4637A43B32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0F7D89-6DEB-EB48-A935-AD2CE558BF3F}"/>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2201869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8A669-422B-9D49-912E-FA9480A37B95}"/>
              </a:ext>
            </a:extLst>
          </p:cNvPr>
          <p:cNvSpPr>
            <a:spLocks noGrp="1"/>
          </p:cNvSpPr>
          <p:nvPr>
            <p:ph type="dt" sz="half" idx="10"/>
          </p:nvPr>
        </p:nvSpPr>
        <p:spPr/>
        <p:txBody>
          <a:bodyPr/>
          <a:lstStyle/>
          <a:p>
            <a:fld id="{A3010223-5ADC-934C-8BE1-8265A0335AF6}" type="datetimeFigureOut">
              <a:rPr lang="en-US" smtClean="0"/>
              <a:t>12/15/2025</a:t>
            </a:fld>
            <a:endParaRPr lang="en-US"/>
          </a:p>
        </p:txBody>
      </p:sp>
      <p:sp>
        <p:nvSpPr>
          <p:cNvPr id="3" name="Footer Placeholder 2">
            <a:extLst>
              <a:ext uri="{FF2B5EF4-FFF2-40B4-BE49-F238E27FC236}">
                <a16:creationId xmlns:a16="http://schemas.microsoft.com/office/drawing/2014/main" id="{F61B2E54-69B9-7845-83BA-13D2081837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D63419-F090-424F-AF11-A05C407C6CD5}"/>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326265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1AF4-C15C-3448-AA50-41134F49A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3068F2-A314-D140-848D-3B8CE6624C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A2895A-A15B-6240-8897-7029C68585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4D99B2-3DAD-E540-920D-38ED75985557}"/>
              </a:ext>
            </a:extLst>
          </p:cNvPr>
          <p:cNvSpPr>
            <a:spLocks noGrp="1"/>
          </p:cNvSpPr>
          <p:nvPr>
            <p:ph type="dt" sz="half" idx="10"/>
          </p:nvPr>
        </p:nvSpPr>
        <p:spPr/>
        <p:txBody>
          <a:bodyPr/>
          <a:lstStyle/>
          <a:p>
            <a:fld id="{A3010223-5ADC-934C-8BE1-8265A0335AF6}" type="datetimeFigureOut">
              <a:rPr lang="en-US" smtClean="0"/>
              <a:t>12/15/2025</a:t>
            </a:fld>
            <a:endParaRPr lang="en-US"/>
          </a:p>
        </p:txBody>
      </p:sp>
      <p:sp>
        <p:nvSpPr>
          <p:cNvPr id="6" name="Footer Placeholder 5">
            <a:extLst>
              <a:ext uri="{FF2B5EF4-FFF2-40B4-BE49-F238E27FC236}">
                <a16:creationId xmlns:a16="http://schemas.microsoft.com/office/drawing/2014/main" id="{23CFD3B8-E1B2-BF4F-A518-67AA91F952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48E19-5CDA-1844-9075-C01DBC7CEAA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833908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AEC78-6D01-F976-75AF-2786B3F71D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110C50-97BA-57AC-5060-A17B946BA5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1A090-0F31-90DC-961A-4917794A07D9}"/>
              </a:ext>
            </a:extLst>
          </p:cNvPr>
          <p:cNvSpPr>
            <a:spLocks noGrp="1"/>
          </p:cNvSpPr>
          <p:nvPr>
            <p:ph type="dt" sz="half" idx="10"/>
          </p:nvPr>
        </p:nvSpPr>
        <p:spPr/>
        <p:txBody>
          <a:bodyPr/>
          <a:lstStyle/>
          <a:p>
            <a:fld id="{EB3EE0DE-B61D-4686-9A74-FCC262FC058F}" type="datetimeFigureOut">
              <a:rPr lang="en-US" smtClean="0"/>
              <a:t>12/15/2025</a:t>
            </a:fld>
            <a:endParaRPr lang="en-US"/>
          </a:p>
        </p:txBody>
      </p:sp>
      <p:sp>
        <p:nvSpPr>
          <p:cNvPr id="5" name="Footer Placeholder 4">
            <a:extLst>
              <a:ext uri="{FF2B5EF4-FFF2-40B4-BE49-F238E27FC236}">
                <a16:creationId xmlns:a16="http://schemas.microsoft.com/office/drawing/2014/main" id="{3B3883ED-827E-130A-B811-71A0D11BA8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997D5-3AF8-2009-71D3-459940A1E688}"/>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3230829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009D2-C06A-BC46-BBFB-84306F6B2C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A1E9A2-DD08-5C46-A16E-1C971A93D4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A9328A-274B-A746-8FD5-AFF051BEC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AF4499-0B29-9745-852A-CFBE13F85823}"/>
              </a:ext>
            </a:extLst>
          </p:cNvPr>
          <p:cNvSpPr>
            <a:spLocks noGrp="1"/>
          </p:cNvSpPr>
          <p:nvPr>
            <p:ph type="dt" sz="half" idx="10"/>
          </p:nvPr>
        </p:nvSpPr>
        <p:spPr/>
        <p:txBody>
          <a:bodyPr/>
          <a:lstStyle/>
          <a:p>
            <a:fld id="{A3010223-5ADC-934C-8BE1-8265A0335AF6}" type="datetimeFigureOut">
              <a:rPr lang="en-US" smtClean="0"/>
              <a:t>12/15/2025</a:t>
            </a:fld>
            <a:endParaRPr lang="en-US"/>
          </a:p>
        </p:txBody>
      </p:sp>
      <p:sp>
        <p:nvSpPr>
          <p:cNvPr id="6" name="Footer Placeholder 5">
            <a:extLst>
              <a:ext uri="{FF2B5EF4-FFF2-40B4-BE49-F238E27FC236}">
                <a16:creationId xmlns:a16="http://schemas.microsoft.com/office/drawing/2014/main" id="{2C893CFF-D2F0-EA48-98C2-569EBC3DF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BD64B5-9737-F146-9884-6AFEF602947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3956237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AB0C-0EED-0E4A-98A2-CB764ECBD4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5DD8AF-4897-3349-8A9B-4AC327B7B9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6B9A2-F06C-4B47-BB1A-069D32727A2C}"/>
              </a:ext>
            </a:extLst>
          </p:cNvPr>
          <p:cNvSpPr>
            <a:spLocks noGrp="1"/>
          </p:cNvSpPr>
          <p:nvPr>
            <p:ph type="dt" sz="half" idx="10"/>
          </p:nvPr>
        </p:nvSpPr>
        <p:spPr/>
        <p:txBody>
          <a:bodyPr/>
          <a:lstStyle/>
          <a:p>
            <a:fld id="{A3010223-5ADC-934C-8BE1-8265A0335AF6}" type="datetimeFigureOut">
              <a:rPr lang="en-US" smtClean="0"/>
              <a:t>12/15/2025</a:t>
            </a:fld>
            <a:endParaRPr lang="en-US"/>
          </a:p>
        </p:txBody>
      </p:sp>
      <p:sp>
        <p:nvSpPr>
          <p:cNvPr id="5" name="Footer Placeholder 4">
            <a:extLst>
              <a:ext uri="{FF2B5EF4-FFF2-40B4-BE49-F238E27FC236}">
                <a16:creationId xmlns:a16="http://schemas.microsoft.com/office/drawing/2014/main" id="{D4052ACC-984B-3545-AE9F-C1A77E449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570FF-1ACA-0048-9A5E-91B60DD3A41C}"/>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896141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82801C-DF82-5149-9CDF-CE1584832D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D29798-5694-1F41-A8A9-3F2AF483BD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3B3AA-09B1-F441-B7C0-172B50F11C6A}"/>
              </a:ext>
            </a:extLst>
          </p:cNvPr>
          <p:cNvSpPr>
            <a:spLocks noGrp="1"/>
          </p:cNvSpPr>
          <p:nvPr>
            <p:ph type="dt" sz="half" idx="10"/>
          </p:nvPr>
        </p:nvSpPr>
        <p:spPr/>
        <p:txBody>
          <a:bodyPr/>
          <a:lstStyle/>
          <a:p>
            <a:fld id="{A3010223-5ADC-934C-8BE1-8265A0335AF6}" type="datetimeFigureOut">
              <a:rPr lang="en-US" smtClean="0"/>
              <a:t>12/15/2025</a:t>
            </a:fld>
            <a:endParaRPr lang="en-US"/>
          </a:p>
        </p:txBody>
      </p:sp>
      <p:sp>
        <p:nvSpPr>
          <p:cNvPr id="5" name="Footer Placeholder 4">
            <a:extLst>
              <a:ext uri="{FF2B5EF4-FFF2-40B4-BE49-F238E27FC236}">
                <a16:creationId xmlns:a16="http://schemas.microsoft.com/office/drawing/2014/main" id="{A0D0DD99-5583-274E-81EF-CF2F7C584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359ED-D4B0-A34D-8E53-5676CF70D25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2430138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F00D-439A-DA30-583D-C2AEF335BB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EC418D-7580-D94D-FBE6-773096A19C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8870EE-E8A5-CC00-AD89-98DE42083788}"/>
              </a:ext>
            </a:extLst>
          </p:cNvPr>
          <p:cNvSpPr>
            <a:spLocks noGrp="1"/>
          </p:cNvSpPr>
          <p:nvPr>
            <p:ph type="dt" sz="half" idx="10"/>
          </p:nvPr>
        </p:nvSpPr>
        <p:spPr/>
        <p:txBody>
          <a:bodyPr/>
          <a:lstStyle/>
          <a:p>
            <a:fld id="{EB3EE0DE-B61D-4686-9A74-FCC262FC058F}" type="datetimeFigureOut">
              <a:rPr lang="en-US" smtClean="0"/>
              <a:t>12/15/2025</a:t>
            </a:fld>
            <a:endParaRPr lang="en-US"/>
          </a:p>
        </p:txBody>
      </p:sp>
      <p:sp>
        <p:nvSpPr>
          <p:cNvPr id="5" name="Footer Placeholder 4">
            <a:extLst>
              <a:ext uri="{FF2B5EF4-FFF2-40B4-BE49-F238E27FC236}">
                <a16:creationId xmlns:a16="http://schemas.microsoft.com/office/drawing/2014/main" id="{B416D923-CA09-600B-CE05-88F28F857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4529CA-E8A3-C211-A61D-7B663A6E1268}"/>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1222987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DA97-7F3A-1250-744C-F00E25FB7B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87F9CA-9966-0AF0-7CD5-A4CD31A14B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2CBC39-49D5-7A62-9DF1-1478858742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CFEE09-0F71-7EA3-D140-B77CFB32664B}"/>
              </a:ext>
            </a:extLst>
          </p:cNvPr>
          <p:cNvSpPr>
            <a:spLocks noGrp="1"/>
          </p:cNvSpPr>
          <p:nvPr>
            <p:ph type="dt" sz="half" idx="10"/>
          </p:nvPr>
        </p:nvSpPr>
        <p:spPr/>
        <p:txBody>
          <a:bodyPr/>
          <a:lstStyle/>
          <a:p>
            <a:fld id="{EB3EE0DE-B61D-4686-9A74-FCC262FC058F}" type="datetimeFigureOut">
              <a:rPr lang="en-US" smtClean="0"/>
              <a:t>12/15/2025</a:t>
            </a:fld>
            <a:endParaRPr lang="en-US"/>
          </a:p>
        </p:txBody>
      </p:sp>
      <p:sp>
        <p:nvSpPr>
          <p:cNvPr id="6" name="Footer Placeholder 5">
            <a:extLst>
              <a:ext uri="{FF2B5EF4-FFF2-40B4-BE49-F238E27FC236}">
                <a16:creationId xmlns:a16="http://schemas.microsoft.com/office/drawing/2014/main" id="{0D232475-568A-55FB-B3BB-2175D769F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D0006-E1E7-AF46-29C7-68CC991971B1}"/>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113120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4B4D-4E9A-4D9A-D121-FD38B5E577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877BFC-26B2-0918-F607-C55AB9DBB9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79D848-1E5C-FC85-0C0B-FB406F56B5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EAFE5-17AF-79AD-497D-B6DB3A2F97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C42679-F77F-244A-E03F-5785ACA1C3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F92E52-A5EA-C530-D590-18C695007DD8}"/>
              </a:ext>
            </a:extLst>
          </p:cNvPr>
          <p:cNvSpPr>
            <a:spLocks noGrp="1"/>
          </p:cNvSpPr>
          <p:nvPr>
            <p:ph type="dt" sz="half" idx="10"/>
          </p:nvPr>
        </p:nvSpPr>
        <p:spPr/>
        <p:txBody>
          <a:bodyPr/>
          <a:lstStyle/>
          <a:p>
            <a:fld id="{EB3EE0DE-B61D-4686-9A74-FCC262FC058F}" type="datetimeFigureOut">
              <a:rPr lang="en-US" smtClean="0"/>
              <a:t>12/15/2025</a:t>
            </a:fld>
            <a:endParaRPr lang="en-US"/>
          </a:p>
        </p:txBody>
      </p:sp>
      <p:sp>
        <p:nvSpPr>
          <p:cNvPr id="8" name="Footer Placeholder 7">
            <a:extLst>
              <a:ext uri="{FF2B5EF4-FFF2-40B4-BE49-F238E27FC236}">
                <a16:creationId xmlns:a16="http://schemas.microsoft.com/office/drawing/2014/main" id="{33AA7980-FE1E-A18C-6B20-EF7CC135EE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0694A-9871-9732-CBE8-CA1FB098AA3C}"/>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2309122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A3B70-553C-AB81-1D48-06CC62D001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646B08-F184-E1D1-33AE-FC26C35219BA}"/>
              </a:ext>
            </a:extLst>
          </p:cNvPr>
          <p:cNvSpPr>
            <a:spLocks noGrp="1"/>
          </p:cNvSpPr>
          <p:nvPr>
            <p:ph type="dt" sz="half" idx="10"/>
          </p:nvPr>
        </p:nvSpPr>
        <p:spPr/>
        <p:txBody>
          <a:bodyPr/>
          <a:lstStyle/>
          <a:p>
            <a:fld id="{EB3EE0DE-B61D-4686-9A74-FCC262FC058F}" type="datetimeFigureOut">
              <a:rPr lang="en-US" smtClean="0"/>
              <a:t>12/15/2025</a:t>
            </a:fld>
            <a:endParaRPr lang="en-US"/>
          </a:p>
        </p:txBody>
      </p:sp>
      <p:sp>
        <p:nvSpPr>
          <p:cNvPr id="4" name="Footer Placeholder 3">
            <a:extLst>
              <a:ext uri="{FF2B5EF4-FFF2-40B4-BE49-F238E27FC236}">
                <a16:creationId xmlns:a16="http://schemas.microsoft.com/office/drawing/2014/main" id="{B0DDE5D2-8908-C76D-AD5B-529DDA3718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552196-621A-06BC-F7B5-201C37DFFDDA}"/>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1863155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5B011E-E20E-5E48-052A-27272F44D6AF}"/>
              </a:ext>
            </a:extLst>
          </p:cNvPr>
          <p:cNvSpPr>
            <a:spLocks noGrp="1"/>
          </p:cNvSpPr>
          <p:nvPr>
            <p:ph type="dt" sz="half" idx="10"/>
          </p:nvPr>
        </p:nvSpPr>
        <p:spPr/>
        <p:txBody>
          <a:bodyPr/>
          <a:lstStyle/>
          <a:p>
            <a:fld id="{EB3EE0DE-B61D-4686-9A74-FCC262FC058F}" type="datetimeFigureOut">
              <a:rPr lang="en-US" smtClean="0"/>
              <a:t>12/15/2025</a:t>
            </a:fld>
            <a:endParaRPr lang="en-US"/>
          </a:p>
        </p:txBody>
      </p:sp>
      <p:sp>
        <p:nvSpPr>
          <p:cNvPr id="3" name="Footer Placeholder 2">
            <a:extLst>
              <a:ext uri="{FF2B5EF4-FFF2-40B4-BE49-F238E27FC236}">
                <a16:creationId xmlns:a16="http://schemas.microsoft.com/office/drawing/2014/main" id="{7B9B6582-88D1-5B0A-0A01-4A856951E3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E38B72-B7C6-1BFE-5B6F-8D83621BA30E}"/>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156521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97AC5-D649-8D17-2865-33378B2FD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62FCA4-352B-C661-1DA9-DF3D764274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99FE1A-944A-4D36-4E77-AA7E6B1FD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058D2D-B503-1342-0F97-D9039BC9836B}"/>
              </a:ext>
            </a:extLst>
          </p:cNvPr>
          <p:cNvSpPr>
            <a:spLocks noGrp="1"/>
          </p:cNvSpPr>
          <p:nvPr>
            <p:ph type="dt" sz="half" idx="10"/>
          </p:nvPr>
        </p:nvSpPr>
        <p:spPr/>
        <p:txBody>
          <a:bodyPr/>
          <a:lstStyle/>
          <a:p>
            <a:fld id="{EB3EE0DE-B61D-4686-9A74-FCC262FC058F}" type="datetimeFigureOut">
              <a:rPr lang="en-US" smtClean="0"/>
              <a:t>12/15/2025</a:t>
            </a:fld>
            <a:endParaRPr lang="en-US"/>
          </a:p>
        </p:txBody>
      </p:sp>
      <p:sp>
        <p:nvSpPr>
          <p:cNvPr id="6" name="Footer Placeholder 5">
            <a:extLst>
              <a:ext uri="{FF2B5EF4-FFF2-40B4-BE49-F238E27FC236}">
                <a16:creationId xmlns:a16="http://schemas.microsoft.com/office/drawing/2014/main" id="{A8E1F6FA-D070-32C8-152C-E030745041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83C283-FACF-EF67-7694-94BEDEABF365}"/>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514026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DF25D-EBC7-FF5D-89CD-C5146C746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E2F8D9-CAF0-A34F-0743-A98CA21915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23D48B-940C-9496-68E6-9AFDFE9352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0D9992-8E3C-36CB-47C8-4AE5730447F4}"/>
              </a:ext>
            </a:extLst>
          </p:cNvPr>
          <p:cNvSpPr>
            <a:spLocks noGrp="1"/>
          </p:cNvSpPr>
          <p:nvPr>
            <p:ph type="dt" sz="half" idx="10"/>
          </p:nvPr>
        </p:nvSpPr>
        <p:spPr/>
        <p:txBody>
          <a:bodyPr/>
          <a:lstStyle/>
          <a:p>
            <a:fld id="{EB3EE0DE-B61D-4686-9A74-FCC262FC058F}" type="datetimeFigureOut">
              <a:rPr lang="en-US" smtClean="0"/>
              <a:t>12/15/2025</a:t>
            </a:fld>
            <a:endParaRPr lang="en-US"/>
          </a:p>
        </p:txBody>
      </p:sp>
      <p:sp>
        <p:nvSpPr>
          <p:cNvPr id="6" name="Footer Placeholder 5">
            <a:extLst>
              <a:ext uri="{FF2B5EF4-FFF2-40B4-BE49-F238E27FC236}">
                <a16:creationId xmlns:a16="http://schemas.microsoft.com/office/drawing/2014/main" id="{1F9B3792-B134-0A45-A836-AB354C8DE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4140A1-D5FB-3B98-0CA5-D9B9C96D3356}"/>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828124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6A7266-29F9-C67F-9B5D-85F143562A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5BF55C-8A3D-15F8-E369-1B8FB7FC96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E2DBE-121C-FFC5-8A7D-AEA1A7A109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3EE0DE-B61D-4686-9A74-FCC262FC058F}" type="datetimeFigureOut">
              <a:rPr lang="en-US" smtClean="0"/>
              <a:t>12/15/2025</a:t>
            </a:fld>
            <a:endParaRPr lang="en-US"/>
          </a:p>
        </p:txBody>
      </p:sp>
      <p:sp>
        <p:nvSpPr>
          <p:cNvPr id="5" name="Footer Placeholder 4">
            <a:extLst>
              <a:ext uri="{FF2B5EF4-FFF2-40B4-BE49-F238E27FC236}">
                <a16:creationId xmlns:a16="http://schemas.microsoft.com/office/drawing/2014/main" id="{241F88F5-DB59-EB14-6029-50C1AB501C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D15CB06-34EC-7429-4553-93446FD465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249CB4-7204-49F1-8046-C8D8E4B91AF4}" type="slidenum">
              <a:rPr lang="en-US" smtClean="0"/>
              <a:t>‹#›</a:t>
            </a:fld>
            <a:endParaRPr lang="en-US"/>
          </a:p>
        </p:txBody>
      </p:sp>
    </p:spTree>
    <p:extLst>
      <p:ext uri="{BB962C8B-B14F-4D97-AF65-F5344CB8AC3E}">
        <p14:creationId xmlns:p14="http://schemas.microsoft.com/office/powerpoint/2010/main" val="33056078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8738B9-98B2-7D4D-8DDD-C7C43F5E01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DCA401-F7CD-394E-832A-A295CA461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2F235-71BA-0F46-AAAF-16AE080ADB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010223-5ADC-934C-8BE1-8265A0335AF6}" type="datetimeFigureOut">
              <a:rPr lang="en-US" smtClean="0"/>
              <a:t>12/15/2025</a:t>
            </a:fld>
            <a:endParaRPr lang="en-US"/>
          </a:p>
        </p:txBody>
      </p:sp>
      <p:sp>
        <p:nvSpPr>
          <p:cNvPr id="5" name="Footer Placeholder 4">
            <a:extLst>
              <a:ext uri="{FF2B5EF4-FFF2-40B4-BE49-F238E27FC236}">
                <a16:creationId xmlns:a16="http://schemas.microsoft.com/office/drawing/2014/main" id="{F16FE667-FF9F-7048-BBB5-18F264CC9F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BF98EB-EC54-DF41-AEEF-8673DD4677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5F209-B028-B748-B02A-A975FA91EEFB}" type="slidenum">
              <a:rPr lang="en-US" smtClean="0"/>
              <a:t>‹#›</a:t>
            </a:fld>
            <a:endParaRPr lang="en-US"/>
          </a:p>
        </p:txBody>
      </p:sp>
    </p:spTree>
    <p:extLst>
      <p:ext uri="{BB962C8B-B14F-4D97-AF65-F5344CB8AC3E}">
        <p14:creationId xmlns:p14="http://schemas.microsoft.com/office/powerpoint/2010/main" val="8440782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hyperlink" Target="https://thc.texas.go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C0AF97-B1C7-ACDC-AA84-18DD3E14F324}"/>
              </a:ext>
            </a:extLst>
          </p:cNvPr>
          <p:cNvSpPr>
            <a:spLocks noGrp="1"/>
          </p:cNvSpPr>
          <p:nvPr>
            <p:ph type="ctrTitle"/>
          </p:nvPr>
        </p:nvSpPr>
        <p:spPr>
          <a:xfrm>
            <a:off x="890338" y="640080"/>
            <a:ext cx="3734014" cy="3566160"/>
          </a:xfrm>
        </p:spPr>
        <p:txBody>
          <a:bodyPr anchor="b">
            <a:normAutofit/>
          </a:bodyPr>
          <a:lstStyle/>
          <a:p>
            <a:pPr algn="l"/>
            <a:r>
              <a:rPr lang="en-US" sz="5400" b="1" i="1" dirty="0">
                <a:solidFill>
                  <a:schemeClr val="tx1">
                    <a:lumMod val="65000"/>
                    <a:lumOff val="35000"/>
                  </a:schemeClr>
                </a:solidFill>
                <a:latin typeface="Gotham book"/>
              </a:rPr>
              <a:t>Unidad 5: </a:t>
            </a:r>
            <a:br>
              <a:rPr lang="en-US" sz="5400" b="1" i="1" dirty="0">
                <a:latin typeface="Gotham book"/>
              </a:rPr>
            </a:br>
            <a:r>
              <a:rPr lang="en-US" sz="5400" b="1" i="1" dirty="0">
                <a:solidFill>
                  <a:srgbClr val="0070C0"/>
                </a:solidFill>
                <a:latin typeface="Gotham book"/>
              </a:rPr>
              <a:t>La </a:t>
            </a:r>
            <a:r>
              <a:rPr lang="en-US" sz="5400" b="1" i="1" dirty="0" err="1">
                <a:solidFill>
                  <a:srgbClr val="0070C0"/>
                </a:solidFill>
                <a:latin typeface="Gotham book"/>
              </a:rPr>
              <a:t>Revolución</a:t>
            </a:r>
            <a:r>
              <a:rPr lang="en-US" sz="5400" b="1" i="1" dirty="0">
                <a:solidFill>
                  <a:srgbClr val="0070C0"/>
                </a:solidFill>
                <a:latin typeface="Gotham book"/>
              </a:rPr>
              <a:t> de Texas</a:t>
            </a:r>
            <a:endParaRPr lang="en-US" sz="5400" b="1" dirty="0">
              <a:solidFill>
                <a:srgbClr val="0070C0"/>
              </a:solidFill>
              <a:latin typeface="Gotham book"/>
            </a:endParaRPr>
          </a:p>
        </p:txBody>
      </p:sp>
      <p:sp>
        <p:nvSpPr>
          <p:cNvPr id="3" name="Subtitle 2">
            <a:extLst>
              <a:ext uri="{FF2B5EF4-FFF2-40B4-BE49-F238E27FC236}">
                <a16:creationId xmlns:a16="http://schemas.microsoft.com/office/drawing/2014/main" id="{DE5E7D88-B411-0667-9CA2-7DAF8B9F01D0}"/>
              </a:ext>
            </a:extLst>
          </p:cNvPr>
          <p:cNvSpPr>
            <a:spLocks noGrp="1"/>
          </p:cNvSpPr>
          <p:nvPr>
            <p:ph type="subTitle" idx="1"/>
          </p:nvPr>
        </p:nvSpPr>
        <p:spPr>
          <a:xfrm>
            <a:off x="890339" y="4636008"/>
            <a:ext cx="3734014" cy="1572768"/>
          </a:xfrm>
        </p:spPr>
        <p:txBody>
          <a:bodyPr>
            <a:normAutofit/>
          </a:bodyPr>
          <a:lstStyle/>
          <a:p>
            <a:pPr algn="l"/>
            <a:r>
              <a:rPr lang="en-US" sz="3200" b="1" i="1" dirty="0" err="1">
                <a:solidFill>
                  <a:schemeClr val="tx1">
                    <a:lumMod val="65000"/>
                    <a:lumOff val="35000"/>
                  </a:schemeClr>
                </a:solidFill>
                <a:latin typeface="Gotham book"/>
              </a:rPr>
              <a:t>Lección</a:t>
            </a:r>
            <a:r>
              <a:rPr lang="en-US" sz="3200" b="1" i="1" dirty="0">
                <a:solidFill>
                  <a:schemeClr val="tx1">
                    <a:lumMod val="65000"/>
                    <a:lumOff val="35000"/>
                  </a:schemeClr>
                </a:solidFill>
                <a:latin typeface="Gotham book"/>
              </a:rPr>
              <a:t> 11: </a:t>
            </a:r>
          </a:p>
          <a:p>
            <a:pPr algn="l"/>
            <a:r>
              <a:rPr lang="en-US" sz="3200" b="1" i="1" dirty="0">
                <a:solidFill>
                  <a:srgbClr val="0070C0"/>
                </a:solidFill>
                <a:latin typeface="Gotham book"/>
              </a:rPr>
              <a:t>Texas hoy</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hotograph from the Texas Historical Commission in which historical reenactors guide school children through an activity simulating firing a cannon. There is a young boy holding a long pole used to push a cannon ball into a 19th century cannon. Other young students look on, while museum volunteers dressed in 19th century Texan attire oversee the activity.">
            <a:extLst>
              <a:ext uri="{FF2B5EF4-FFF2-40B4-BE49-F238E27FC236}">
                <a16:creationId xmlns:a16="http://schemas.microsoft.com/office/drawing/2014/main" id="{1EBDB386-84EA-F9AF-96EE-B1FBD06B557F}"/>
              </a:ext>
            </a:extLst>
          </p:cNvPr>
          <p:cNvPicPr>
            <a:picLocks noChangeAspect="1"/>
          </p:cNvPicPr>
          <p:nvPr/>
        </p:nvPicPr>
        <p:blipFill>
          <a:blip r:embed="rId3">
            <a:extLst>
              <a:ext uri="{28A0092B-C50C-407E-A947-70E740481C1C}">
                <a14:useLocalDpi xmlns:a14="http://schemas.microsoft.com/office/drawing/2010/main" val="0"/>
              </a:ext>
            </a:extLst>
          </a:blip>
          <a:srcRect l="16090" r="1921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13084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ntemporary photograph of the Fannin Battleground historic site and memorial. Visitors to the site are seen walking away from a long, low, stone monument in the background. There is a marker in the foreground with information about the historic site. The title on the marker says &quot;Battle of Coleto Creek and Goliad Massacre.&quot; The rest of th writing is illegible in this photograph. ">
            <a:extLst>
              <a:ext uri="{FF2B5EF4-FFF2-40B4-BE49-F238E27FC236}">
                <a16:creationId xmlns:a16="http://schemas.microsoft.com/office/drawing/2014/main" id="{D50BC745-EED5-8777-67E0-C9E757C8B848}"/>
              </a:ext>
            </a:extLst>
          </p:cNvPr>
          <p:cNvPicPr>
            <a:picLocks noChangeAspect="1"/>
          </p:cNvPicPr>
          <p:nvPr/>
        </p:nvPicPr>
        <p:blipFill>
          <a:blip r:embed="rId3"/>
          <a:srcRect b="1245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5">
            <a:extLst>
              <a:ext uri="{FF2B5EF4-FFF2-40B4-BE49-F238E27FC236}">
                <a16:creationId xmlns:a16="http://schemas.microsoft.com/office/drawing/2014/main" id="{33F4DF1A-8422-656A-9593-A4C896F77302}"/>
              </a:ext>
            </a:extLst>
          </p:cNvPr>
          <p:cNvSpPr txBox="1">
            <a:spLocks noGrp="1"/>
          </p:cNvSpPr>
          <p:nvPr>
            <p:ph type="title" idx="4294967295"/>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fontAlgn="auto">
              <a:spcAft>
                <a:spcPts val="0"/>
              </a:spcAft>
              <a:buClrTx/>
              <a:buSzTx/>
              <a:tabLst/>
              <a:defRPr/>
            </a:pPr>
            <a:r>
              <a:rPr lang="es-ES" sz="4400" b="1" dirty="0">
                <a:solidFill>
                  <a:schemeClr val="accent5">
                    <a:lumMod val="50000"/>
                  </a:schemeClr>
                </a:solidFill>
                <a:latin typeface="Gotham book"/>
              </a:rPr>
              <a:t>Sitio Histórico Estatal del Campo de Batalla </a:t>
            </a:r>
            <a:r>
              <a:rPr lang="es-ES" sz="4400" b="1" dirty="0" err="1">
                <a:solidFill>
                  <a:schemeClr val="accent5">
                    <a:lumMod val="50000"/>
                  </a:schemeClr>
                </a:solidFill>
                <a:latin typeface="Gotham book"/>
              </a:rPr>
              <a:t>Fannin</a:t>
            </a:r>
            <a:endParaRPr kumimoji="0" lang="en-US" sz="4400" b="1" i="0" u="none" strike="noStrike" cap="none" spc="0" normalizeH="0" baseline="0" noProof="0" dirty="0">
              <a:ln>
                <a:noFill/>
              </a:ln>
              <a:solidFill>
                <a:schemeClr val="accent5">
                  <a:lumMod val="50000"/>
                </a:schemeClr>
              </a:solidFill>
              <a:effectLst/>
              <a:uLnTx/>
              <a:uFillTx/>
              <a:latin typeface="Gotham book"/>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038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FCFBF3-0D7E-CF84-E50D-C8FE6617A9EA}"/>
            </a:ext>
          </a:extLst>
        </p:cNvPr>
        <p:cNvGrpSpPr/>
        <p:nvPr/>
      </p:nvGrpSpPr>
      <p:grpSpPr>
        <a:xfrm>
          <a:off x="0" y="0"/>
          <a:ext cx="0" cy="0"/>
          <a:chOff x="0" y="0"/>
          <a:chExt cx="0" cy="0"/>
        </a:xfrm>
      </p:grpSpPr>
      <p:pic>
        <p:nvPicPr>
          <p:cNvPr id="4" name="Picture 3" descr="This is a photograph of an  event held at the San Jacinto state historic site. Volunteers and workers for the historic site are dressed in traditional clothing of the early 18oos. There is a man dressed in this historic clothing giving directions to several young boys who are practicing loading a cannon. ">
            <a:extLst>
              <a:ext uri="{FF2B5EF4-FFF2-40B4-BE49-F238E27FC236}">
                <a16:creationId xmlns:a16="http://schemas.microsoft.com/office/drawing/2014/main" id="{B13F65BF-F833-C430-841E-3EDE41ED214B}"/>
              </a:ext>
            </a:extLst>
          </p:cNvPr>
          <p:cNvPicPr>
            <a:picLocks noChangeAspect="1"/>
          </p:cNvPicPr>
          <p:nvPr/>
        </p:nvPicPr>
        <p:blipFill>
          <a:blip r:embed="rId2">
            <a:extLst>
              <a:ext uri="{28A0092B-C50C-407E-A947-70E740481C1C}">
                <a14:useLocalDpi xmlns:a14="http://schemas.microsoft.com/office/drawing/2010/main" val="0"/>
              </a:ext>
            </a:extLst>
          </a:blip>
          <a:srcRect b="1279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5">
            <a:extLst>
              <a:ext uri="{FF2B5EF4-FFF2-40B4-BE49-F238E27FC236}">
                <a16:creationId xmlns:a16="http://schemas.microsoft.com/office/drawing/2014/main" id="{6DD7D51D-8A9F-27E5-CF0B-AFCCA9D4D12A}"/>
              </a:ext>
            </a:extLst>
          </p:cNvPr>
          <p:cNvSpPr txBox="1">
            <a:spLocks noGrp="1"/>
          </p:cNvSpPr>
          <p:nvPr>
            <p:ph type="title" idx="4294967295"/>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fontAlgn="auto">
              <a:spcAft>
                <a:spcPts val="0"/>
              </a:spcAft>
              <a:buClrTx/>
              <a:buSzTx/>
              <a:tabLst/>
              <a:defRPr/>
            </a:pPr>
            <a:r>
              <a:rPr lang="es-ES" sz="4000" b="1" dirty="0">
                <a:solidFill>
                  <a:schemeClr val="accent5">
                    <a:lumMod val="50000"/>
                  </a:schemeClr>
                </a:solidFill>
                <a:latin typeface="Gotham book"/>
              </a:rPr>
              <a:t>El Sitio Histórico Estatal de San Jacinto</a:t>
            </a:r>
            <a:endParaRPr kumimoji="0" lang="en-US" sz="4000" b="1" i="0" u="none" strike="noStrike" cap="none" spc="0" normalizeH="0" baseline="0" noProof="0" dirty="0">
              <a:ln>
                <a:noFill/>
              </a:ln>
              <a:solidFill>
                <a:schemeClr val="accent5">
                  <a:lumMod val="50000"/>
                </a:schemeClr>
              </a:solidFill>
              <a:effectLst/>
              <a:uLnTx/>
              <a:uFillTx/>
              <a:latin typeface="Gotham book"/>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979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a:extLst>
            <a:ext uri="{FF2B5EF4-FFF2-40B4-BE49-F238E27FC236}">
              <a16:creationId xmlns:a16="http://schemas.microsoft.com/office/drawing/2014/main" id="{AADE5794-98A6-9C82-D6B5-38E9E7D3E9F0}"/>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391E72C0-EF6B-C3BC-3293-5D5DF35FF8F3}"/>
              </a:ext>
            </a:extLst>
          </p:cNvPr>
          <p:cNvSpPr txBox="1">
            <a:spLocks noGrp="1"/>
          </p:cNvSpPr>
          <p:nvPr>
            <p:ph type="title" idx="4294967295"/>
          </p:nvPr>
        </p:nvSpPr>
        <p:spPr>
          <a:xfrm>
            <a:off x="2039984" y="1970314"/>
            <a:ext cx="8540929" cy="22424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7200" dirty="0" err="1">
                <a:solidFill>
                  <a:schemeClr val="accent5">
                    <a:lumMod val="20000"/>
                    <a:lumOff val="80000"/>
                  </a:schemeClr>
                </a:solidFill>
                <a:latin typeface="Gotham Medium"/>
              </a:rPr>
              <a:t>Escalón</a:t>
            </a:r>
            <a:r>
              <a:rPr kumimoji="0" lang="en-US" sz="7200" b="0" i="0" u="none" strike="noStrike" kern="1200" cap="none" spc="0" normalizeH="0" baseline="0" noProof="0" dirty="0">
                <a:ln>
                  <a:noFill/>
                </a:ln>
                <a:solidFill>
                  <a:schemeClr val="accent5">
                    <a:lumMod val="20000"/>
                    <a:lumOff val="80000"/>
                  </a:schemeClr>
                </a:solidFill>
                <a:effectLst/>
                <a:uLnTx/>
                <a:uFillTx/>
                <a:latin typeface="Gotham Medium"/>
                <a:ea typeface="+mj-ea"/>
                <a:cs typeface="+mj-cs"/>
              </a:rPr>
              <a:t> 2:</a:t>
            </a:r>
            <a:br>
              <a:rPr kumimoji="0" lang="en-US" sz="5400" b="0" i="0" u="none" strike="noStrike" kern="1200" cap="none" spc="0" normalizeH="0" baseline="0" noProof="0" dirty="0">
                <a:ln>
                  <a:noFill/>
                </a:ln>
                <a:solidFill>
                  <a:schemeClr val="accent5">
                    <a:lumMod val="20000"/>
                    <a:lumOff val="80000"/>
                  </a:schemeClr>
                </a:solidFill>
                <a:effectLst/>
                <a:uLnTx/>
                <a:uFillTx/>
                <a:latin typeface="Gotham Medium"/>
                <a:ea typeface="+mj-ea"/>
                <a:cs typeface="+mj-cs"/>
              </a:rPr>
            </a:br>
            <a:r>
              <a:rPr lang="en-US" b="1" dirty="0">
                <a:solidFill>
                  <a:schemeClr val="bg1"/>
                </a:solidFill>
                <a:latin typeface="Gotham Medium"/>
              </a:rPr>
              <a:t> </a:t>
            </a:r>
            <a:r>
              <a:rPr lang="en-US" b="1" dirty="0" err="1">
                <a:solidFill>
                  <a:schemeClr val="bg1"/>
                </a:solidFill>
                <a:latin typeface="Gotham Medium"/>
              </a:rPr>
              <a:t>Investigación</a:t>
            </a:r>
            <a:r>
              <a:rPr lang="en-US" b="1" dirty="0">
                <a:solidFill>
                  <a:schemeClr val="bg1"/>
                </a:solidFill>
                <a:latin typeface="Gotham Medium"/>
              </a:rPr>
              <a:t> </a:t>
            </a:r>
            <a:r>
              <a:rPr lang="en-US" b="1" dirty="0" err="1">
                <a:solidFill>
                  <a:schemeClr val="bg1"/>
                </a:solidFill>
                <a:latin typeface="Gotham Medium"/>
              </a:rPr>
              <a:t>en</a:t>
            </a:r>
            <a:r>
              <a:rPr lang="en-US" b="1" dirty="0">
                <a:solidFill>
                  <a:schemeClr val="bg1"/>
                </a:solidFill>
                <a:latin typeface="Gotham Medium"/>
              </a:rPr>
              <a:t> </a:t>
            </a:r>
            <a:r>
              <a:rPr lang="en-US" b="1" dirty="0" err="1">
                <a:solidFill>
                  <a:schemeClr val="bg1"/>
                </a:solidFill>
                <a:latin typeface="Gotham Medium"/>
              </a:rPr>
              <a:t>línea</a:t>
            </a:r>
            <a:endParaRPr kumimoji="0" lang="en-US" b="1" i="0" u="none" strike="noStrike" kern="1200" cap="none" spc="0" normalizeH="0" baseline="0" noProof="0" dirty="0">
              <a:ln>
                <a:noFill/>
              </a:ln>
              <a:solidFill>
                <a:schemeClr val="bg1"/>
              </a:solidFill>
              <a:effectLst/>
              <a:uLnTx/>
              <a:uFillTx/>
              <a:latin typeface="Gotham Medium"/>
              <a:ea typeface="+mj-ea"/>
              <a:cs typeface="+mj-cs"/>
            </a:endParaRPr>
          </a:p>
        </p:txBody>
      </p:sp>
    </p:spTree>
    <p:extLst>
      <p:ext uri="{BB962C8B-B14F-4D97-AF65-F5344CB8AC3E}">
        <p14:creationId xmlns:p14="http://schemas.microsoft.com/office/powerpoint/2010/main" val="1095462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5D9C045-B326-E4B6-666B-630FBB15F1FC}"/>
              </a:ext>
            </a:extLst>
          </p:cNvPr>
          <p:cNvSpPr txBox="1">
            <a:spLocks noGrp="1"/>
          </p:cNvSpPr>
          <p:nvPr>
            <p:ph type="title" idx="4294967295"/>
          </p:nvPr>
        </p:nvSpPr>
        <p:spPr>
          <a:xfrm>
            <a:off x="1638539" y="263433"/>
            <a:ext cx="8914922" cy="11517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7200" dirty="0" err="1">
                <a:solidFill>
                  <a:schemeClr val="bg1"/>
                </a:solidFill>
                <a:latin typeface="Gotham Medium"/>
              </a:rPr>
              <a:t>Investigación</a:t>
            </a:r>
            <a:r>
              <a:rPr lang="en-US" sz="7200" dirty="0">
                <a:solidFill>
                  <a:schemeClr val="bg1"/>
                </a:solidFill>
                <a:latin typeface="Gotham Medium"/>
              </a:rPr>
              <a:t> </a:t>
            </a:r>
            <a:r>
              <a:rPr lang="en-US" sz="7200" dirty="0" err="1">
                <a:solidFill>
                  <a:schemeClr val="bg1"/>
                </a:solidFill>
                <a:latin typeface="Gotham Medium"/>
              </a:rPr>
              <a:t>en</a:t>
            </a:r>
            <a:r>
              <a:rPr lang="en-US" sz="7200" dirty="0">
                <a:solidFill>
                  <a:schemeClr val="bg1"/>
                </a:solidFill>
                <a:latin typeface="Gotham Medium"/>
              </a:rPr>
              <a:t> </a:t>
            </a:r>
            <a:r>
              <a:rPr lang="en-US" sz="7200" dirty="0" err="1">
                <a:solidFill>
                  <a:schemeClr val="bg1"/>
                </a:solidFill>
                <a:latin typeface="Gotham Medium"/>
              </a:rPr>
              <a:t>línea</a:t>
            </a:r>
            <a:endParaRPr kumimoji="0" lang="en-US" sz="7200" b="0" i="0" u="none" strike="noStrike" kern="1200" cap="none" spc="0" normalizeH="0" baseline="0" noProof="0" dirty="0">
              <a:ln>
                <a:noFill/>
              </a:ln>
              <a:solidFill>
                <a:schemeClr val="tx1"/>
              </a:solidFill>
              <a:effectLst/>
              <a:uLnTx/>
              <a:uFillTx/>
              <a:latin typeface="Gotham Medium"/>
              <a:ea typeface="+mj-ea"/>
              <a:cs typeface="+mj-cs"/>
            </a:endParaRPr>
          </a:p>
        </p:txBody>
      </p:sp>
      <p:sp>
        <p:nvSpPr>
          <p:cNvPr id="5" name="TextBox 4">
            <a:extLst>
              <a:ext uri="{FF2B5EF4-FFF2-40B4-BE49-F238E27FC236}">
                <a16:creationId xmlns:a16="http://schemas.microsoft.com/office/drawing/2014/main" id="{7BF5214B-09F6-3951-C179-93467E53CB1A}"/>
              </a:ext>
            </a:extLst>
          </p:cNvPr>
          <p:cNvSpPr txBox="1"/>
          <p:nvPr/>
        </p:nvSpPr>
        <p:spPr>
          <a:xfrm>
            <a:off x="489857" y="1961049"/>
            <a:ext cx="5889171" cy="3724096"/>
          </a:xfrm>
          <a:prstGeom prst="rect">
            <a:avLst/>
          </a:prstGeom>
          <a:noFill/>
        </p:spPr>
        <p:txBody>
          <a:bodyPr wrap="square" rtlCol="0">
            <a:spAutoFit/>
          </a:bodyPr>
          <a:lstStyle/>
          <a:p>
            <a:pPr algn="ctr"/>
            <a:r>
              <a:rPr lang="es-ES" sz="4000" dirty="0">
                <a:latin typeface="Gotham book"/>
              </a:rPr>
              <a:t>Utiliza la página web de la </a:t>
            </a:r>
            <a:r>
              <a:rPr lang="es-ES" sz="4000" dirty="0">
                <a:solidFill>
                  <a:srgbClr val="C00000"/>
                </a:solidFill>
                <a:latin typeface="Gotham book"/>
              </a:rPr>
              <a:t>Comisión Histórica de Texas</a:t>
            </a:r>
            <a:r>
              <a:rPr lang="es-ES" sz="4000" dirty="0">
                <a:latin typeface="Gotham book"/>
              </a:rPr>
              <a:t> para tu sitio histórico para completar los pasos restantes de tu asignación</a:t>
            </a:r>
            <a:r>
              <a:rPr lang="en-US" sz="4000" dirty="0">
                <a:latin typeface="Gotham book"/>
              </a:rPr>
              <a:t>.</a:t>
            </a:r>
          </a:p>
          <a:p>
            <a:pPr algn="ctr"/>
            <a:r>
              <a:rPr lang="en-US" sz="3600" dirty="0">
                <a:latin typeface="Gotham book"/>
                <a:hlinkClick r:id="rId4"/>
              </a:rPr>
              <a:t>thc.texas.gov</a:t>
            </a:r>
            <a:endParaRPr lang="en-US" sz="3600" dirty="0">
              <a:latin typeface="Gotham book"/>
            </a:endParaRPr>
          </a:p>
        </p:txBody>
      </p:sp>
      <p:pic>
        <p:nvPicPr>
          <p:cNvPr id="7" name="Picture 6" descr="The Texas Historical Commission Logo, with the tagline &quot;Real places telling real stories&quot;">
            <a:extLst>
              <a:ext uri="{FF2B5EF4-FFF2-40B4-BE49-F238E27FC236}">
                <a16:creationId xmlns:a16="http://schemas.microsoft.com/office/drawing/2014/main" id="{E67885C8-A146-17CF-A92C-FC6C108B0C99}"/>
              </a:ext>
            </a:extLst>
          </p:cNvPr>
          <p:cNvPicPr>
            <a:picLocks noChangeAspect="1"/>
          </p:cNvPicPr>
          <p:nvPr/>
        </p:nvPicPr>
        <p:blipFill>
          <a:blip r:embed="rId5"/>
          <a:stretch>
            <a:fillRect/>
          </a:stretch>
        </p:blipFill>
        <p:spPr>
          <a:xfrm>
            <a:off x="6710346" y="2387235"/>
            <a:ext cx="4991797" cy="2419688"/>
          </a:xfrm>
          <a:prstGeom prst="rect">
            <a:avLst/>
          </a:prstGeom>
          <a:effectLst>
            <a:outerShdw blurRad="50800" dist="50800" dir="7920000" algn="ctr" rotWithShape="0">
              <a:srgbClr val="000000">
                <a:alpha val="43137"/>
              </a:srgbClr>
            </a:outerShdw>
          </a:effectLst>
        </p:spPr>
      </p:pic>
    </p:spTree>
    <p:extLst>
      <p:ext uri="{BB962C8B-B14F-4D97-AF65-F5344CB8AC3E}">
        <p14:creationId xmlns:p14="http://schemas.microsoft.com/office/powerpoint/2010/main" val="2034677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CDDEBEA-D991-D9BC-E5EA-353ABB39D370}"/>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A1D75F72-48BC-613F-3B8F-C8AD412F18B9}"/>
              </a:ext>
            </a:extLst>
          </p:cNvPr>
          <p:cNvSpPr txBox="1">
            <a:spLocks noGrp="1"/>
          </p:cNvSpPr>
          <p:nvPr>
            <p:ph type="title" idx="4294967295"/>
          </p:nvPr>
        </p:nvSpPr>
        <p:spPr>
          <a:xfrm>
            <a:off x="1589314" y="13062"/>
            <a:ext cx="10602686" cy="1336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n-US" sz="4500" b="1" dirty="0" err="1">
                <a:latin typeface="Gotham Medium"/>
              </a:rPr>
              <a:t>Billete</a:t>
            </a:r>
            <a:r>
              <a:rPr lang="en-US" sz="4500" b="1" dirty="0">
                <a:latin typeface="Gotham Medium"/>
              </a:rPr>
              <a:t> de </a:t>
            </a:r>
            <a:r>
              <a:rPr lang="en-US" sz="4500" b="1" dirty="0" err="1">
                <a:latin typeface="Gotham Medium"/>
              </a:rPr>
              <a:t>salida</a:t>
            </a:r>
            <a:r>
              <a:rPr kumimoji="0" lang="en-US" sz="4500" b="1" i="0" u="none" strike="noStrike" kern="1200" cap="none" spc="0" normalizeH="0" baseline="0" noProof="0" dirty="0">
                <a:ln>
                  <a:noFill/>
                </a:ln>
                <a:solidFill>
                  <a:schemeClr val="tx1"/>
                </a:solidFill>
                <a:effectLst/>
                <a:uLnTx/>
                <a:uFillTx/>
                <a:latin typeface="Gotham Medium"/>
                <a:ea typeface="+mj-ea"/>
                <a:cs typeface="+mj-cs"/>
              </a:rPr>
              <a:t>: </a:t>
            </a:r>
            <a:br>
              <a:rPr kumimoji="0" lang="en-US" sz="4500" b="0" i="0" u="none" strike="noStrike" kern="1200" cap="none" spc="0" normalizeH="0" baseline="0" noProof="0" dirty="0">
                <a:ln>
                  <a:noFill/>
                </a:ln>
                <a:solidFill>
                  <a:schemeClr val="tx1"/>
                </a:solidFill>
                <a:effectLst/>
                <a:uLnTx/>
                <a:uFillTx/>
                <a:latin typeface="Gotham Medium"/>
                <a:ea typeface="+mj-ea"/>
                <a:cs typeface="+mj-cs"/>
              </a:rPr>
            </a:br>
            <a:r>
              <a:rPr lang="es-ES" sz="3300" dirty="0">
                <a:latin typeface="Gotham Medium"/>
              </a:rPr>
              <a:t>Responde a las preguntas sobre la imagen de tu ticket de salida</a:t>
            </a:r>
            <a:endParaRPr kumimoji="0" lang="en-US" sz="3300" b="0" i="0" u="none" strike="noStrike" kern="1200" cap="none" spc="0" normalizeH="0" baseline="0" noProof="0" dirty="0">
              <a:ln>
                <a:noFill/>
              </a:ln>
              <a:solidFill>
                <a:schemeClr val="tx1"/>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41DC7B41-A553-0A0D-8C45-8BF7831FC8A2}"/>
              </a:ext>
            </a:extLst>
          </p:cNvPr>
          <p:cNvSpPr txBox="1"/>
          <p:nvPr/>
        </p:nvSpPr>
        <p:spPr>
          <a:xfrm>
            <a:off x="3243942" y="1698171"/>
            <a:ext cx="4909457" cy="5078313"/>
          </a:xfrm>
          <a:prstGeom prst="rect">
            <a:avLst/>
          </a:prstGeom>
          <a:noFill/>
        </p:spPr>
        <p:txBody>
          <a:bodyPr wrap="square" rtlCol="0">
            <a:spAutoFit/>
          </a:bodyPr>
          <a:lstStyle/>
          <a:p>
            <a:pPr marL="342900" indent="-342900">
              <a:buFont typeface="Arial" panose="020B0604020202020204" pitchFamily="34" charset="0"/>
              <a:buChar char="•"/>
            </a:pPr>
            <a:r>
              <a:rPr lang="es-ES" sz="3600" dirty="0">
                <a:solidFill>
                  <a:srgbClr val="C00000"/>
                </a:solidFill>
                <a:latin typeface="Gotham book"/>
              </a:rPr>
              <a:t>Responde a las preguntas de tu calentamiento sobre el lugar histórico que elijas basándote en lo que aprendiste en esta lección</a:t>
            </a:r>
            <a:r>
              <a:rPr lang="en-US" sz="3600" dirty="0">
                <a:solidFill>
                  <a:srgbClr val="C00000"/>
                </a:solidFill>
                <a:latin typeface="Gotham book"/>
              </a:rPr>
              <a:t>.</a:t>
            </a:r>
          </a:p>
          <a:p>
            <a:pPr marL="342900" indent="-342900">
              <a:buFont typeface="Arial" panose="020B0604020202020204" pitchFamily="34" charset="0"/>
              <a:buChar char="•"/>
            </a:pPr>
            <a:r>
              <a:rPr lang="en-US" sz="3600" dirty="0" err="1">
                <a:solidFill>
                  <a:srgbClr val="0070C0"/>
                </a:solidFill>
                <a:latin typeface="Gotham book"/>
              </a:rPr>
              <a:t>Comparte</a:t>
            </a:r>
            <a:r>
              <a:rPr lang="en-US" sz="3600" dirty="0">
                <a:solidFill>
                  <a:srgbClr val="0070C0"/>
                </a:solidFill>
                <a:latin typeface="Gotham book"/>
              </a:rPr>
              <a:t> con </a:t>
            </a:r>
            <a:r>
              <a:rPr lang="en-US" sz="3600" dirty="0" err="1">
                <a:solidFill>
                  <a:srgbClr val="0070C0"/>
                </a:solidFill>
                <a:latin typeface="Gotham book"/>
              </a:rPr>
              <a:t>una</a:t>
            </a:r>
            <a:r>
              <a:rPr lang="en-US" sz="3600" dirty="0">
                <a:solidFill>
                  <a:srgbClr val="0070C0"/>
                </a:solidFill>
                <a:latin typeface="Gotham book"/>
              </a:rPr>
              <a:t> pareja. </a:t>
            </a:r>
          </a:p>
        </p:txBody>
      </p:sp>
      <p:pic>
        <p:nvPicPr>
          <p:cNvPr id="6" name="Graphic 5">
            <a:extLst>
              <a:ext uri="{FF2B5EF4-FFF2-40B4-BE49-F238E27FC236}">
                <a16:creationId xmlns:a16="http://schemas.microsoft.com/office/drawing/2014/main" id="{12CD62EC-DF67-9CB9-99FF-16EABEF3680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11832" y="1962934"/>
            <a:ext cx="925793" cy="925793"/>
          </a:xfrm>
          <a:prstGeom prst="rect">
            <a:avLst/>
          </a:prstGeom>
        </p:spPr>
      </p:pic>
      <p:pic>
        <p:nvPicPr>
          <p:cNvPr id="7" name="Graphic 6">
            <a:extLst>
              <a:ext uri="{FF2B5EF4-FFF2-40B4-BE49-F238E27FC236}">
                <a16:creationId xmlns:a16="http://schemas.microsoft.com/office/drawing/2014/main" id="{37E2F68B-1562-AB04-9282-AFBE55D96B8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53501" y="5256923"/>
            <a:ext cx="842453" cy="842453"/>
          </a:xfrm>
          <a:prstGeom prst="rect">
            <a:avLst/>
          </a:prstGeom>
        </p:spPr>
      </p:pic>
    </p:spTree>
    <p:extLst>
      <p:ext uri="{BB962C8B-B14F-4D97-AF65-F5344CB8AC3E}">
        <p14:creationId xmlns:p14="http://schemas.microsoft.com/office/powerpoint/2010/main" val="1409122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EE5E9EA-6A38-E256-9F3E-09F883AF6A76}"/>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7E8C456A-A368-A132-CC30-A2C856284A39}"/>
              </a:ext>
            </a:extLst>
          </p:cNvPr>
          <p:cNvSpPr txBox="1">
            <a:spLocks noGrp="1"/>
          </p:cNvSpPr>
          <p:nvPr>
            <p:ph type="title" idx="4294967295"/>
          </p:nvPr>
        </p:nvSpPr>
        <p:spPr>
          <a:xfrm>
            <a:off x="1717287" y="13062"/>
            <a:ext cx="10132674" cy="1042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n-US" sz="5400" b="1" dirty="0" err="1">
                <a:latin typeface="Gotham Medium"/>
              </a:rPr>
              <a:t>Comparte</a:t>
            </a:r>
            <a:r>
              <a:rPr lang="en-US" sz="5400" b="1" dirty="0">
                <a:latin typeface="Gotham Medium"/>
              </a:rPr>
              <a:t> con la </a:t>
            </a:r>
            <a:r>
              <a:rPr lang="en-US" sz="5400" b="1" dirty="0" err="1">
                <a:latin typeface="Gotham Medium"/>
              </a:rPr>
              <a:t>clase</a:t>
            </a:r>
            <a:r>
              <a:rPr kumimoji="0" lang="en-US" sz="5400" b="1" i="0" u="none" strike="noStrike" kern="1200" cap="none" spc="0" normalizeH="0" baseline="0" noProof="0" dirty="0">
                <a:ln>
                  <a:noFill/>
                </a:ln>
                <a:solidFill>
                  <a:schemeClr val="bg1"/>
                </a:solidFill>
                <a:effectLst/>
                <a:uLnTx/>
                <a:uFillTx/>
                <a:latin typeface="Gotham Medium"/>
                <a:ea typeface="+mj-ea"/>
                <a:cs typeface="+mj-cs"/>
              </a:rPr>
              <a:t>2</a:t>
            </a:r>
            <a:endParaRPr kumimoji="0" lang="en-US" sz="5400" b="0" i="0" u="none" strike="noStrike" kern="1200" cap="none" spc="0" normalizeH="0" baseline="0" noProof="0" dirty="0">
              <a:ln>
                <a:noFill/>
              </a:ln>
              <a:solidFill>
                <a:schemeClr val="bg1"/>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B373C9B4-1A37-90EE-BEA8-EC82C21A7542}"/>
              </a:ext>
            </a:extLst>
          </p:cNvPr>
          <p:cNvSpPr/>
          <p:nvPr/>
        </p:nvSpPr>
        <p:spPr>
          <a:xfrm>
            <a:off x="3922653" y="1095605"/>
            <a:ext cx="7927308" cy="2213652"/>
          </a:xfrm>
          <a:prstGeom prst="wedgeRoundRectCallout">
            <a:avLst>
              <a:gd name="adj1" fmla="val -62225"/>
              <a:gd name="adj2" fmla="val 31140"/>
              <a:gd name="adj3" fmla="val 16667"/>
            </a:avLst>
          </a:prstGeom>
          <a:solidFill>
            <a:srgbClr val="0073C2"/>
          </a:solidFill>
          <a:effectLst>
            <a:outerShdw blurRad="50800" dist="50800" dir="792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s-ES" sz="4000" kern="0" dirty="0">
                <a:latin typeface="Gotham Book"/>
                <a:ea typeface="Times New Roman" panose="02020603050405020304" pitchFamily="18" charset="0"/>
                <a:cs typeface="Times New Roman" panose="02020603050405020304" pitchFamily="18" charset="0"/>
              </a:rPr>
              <a:t>La Comisión Histórica de Texas trabaja para preservar la historia de</a:t>
            </a:r>
            <a:r>
              <a:rPr lang="en-US" sz="4000" kern="0" dirty="0">
                <a:effectLst/>
                <a:latin typeface="Gotham Book"/>
                <a:ea typeface="Times New Roman" panose="02020603050405020304" pitchFamily="18" charset="0"/>
                <a:cs typeface="Times New Roman" panose="02020603050405020304" pitchFamily="18" charset="0"/>
              </a:rPr>
              <a:t> </a:t>
            </a:r>
            <a:r>
              <a:rPr lang="en-US" sz="4000" i="1" kern="0" dirty="0">
                <a:solidFill>
                  <a:schemeClr val="accent1">
                    <a:lumMod val="20000"/>
                    <a:lumOff val="80000"/>
                  </a:schemeClr>
                </a:solidFill>
                <a:effectLst/>
                <a:latin typeface="Gotham Book"/>
                <a:ea typeface="Times New Roman" panose="02020603050405020304" pitchFamily="18" charset="0"/>
                <a:cs typeface="Times New Roman" panose="02020603050405020304" pitchFamily="18" charset="0"/>
              </a:rPr>
              <a:t>_</a:t>
            </a:r>
            <a:r>
              <a:rPr lang="en-US" sz="4000" i="1" u="sng" kern="0" dirty="0">
                <a:solidFill>
                  <a:schemeClr val="accent1">
                    <a:lumMod val="20000"/>
                    <a:lumOff val="80000"/>
                  </a:schemeClr>
                </a:solidFill>
                <a:effectLst/>
                <a:latin typeface="Gotham Book"/>
                <a:ea typeface="Times New Roman" panose="02020603050405020304" pitchFamily="18" charset="0"/>
                <a:cs typeface="Times New Roman" panose="02020603050405020304" pitchFamily="18" charset="0"/>
              </a:rPr>
              <a:t>(</a:t>
            </a:r>
            <a:r>
              <a:rPr lang="en-US" sz="4000" i="1" u="sng" kern="0" dirty="0">
                <a:solidFill>
                  <a:schemeClr val="accent1">
                    <a:lumMod val="20000"/>
                    <a:lumOff val="80000"/>
                  </a:schemeClr>
                </a:solidFill>
                <a:latin typeface="Gotham Book"/>
                <a:ea typeface="Times New Roman" panose="02020603050405020304" pitchFamily="18" charset="0"/>
                <a:cs typeface="Times New Roman" panose="02020603050405020304" pitchFamily="18" charset="0"/>
              </a:rPr>
              <a:t>Nombre de </a:t>
            </a:r>
            <a:r>
              <a:rPr lang="en-US" sz="4000" i="1" u="sng" kern="0" dirty="0" err="1">
                <a:solidFill>
                  <a:schemeClr val="accent1">
                    <a:lumMod val="20000"/>
                    <a:lumOff val="80000"/>
                  </a:schemeClr>
                </a:solidFill>
                <a:latin typeface="Gotham Book"/>
                <a:ea typeface="Times New Roman" panose="02020603050405020304" pitchFamily="18" charset="0"/>
                <a:cs typeface="Times New Roman" panose="02020603050405020304" pitchFamily="18" charset="0"/>
              </a:rPr>
              <a:t>tu</a:t>
            </a:r>
            <a:r>
              <a:rPr lang="en-US" sz="4000" i="1" u="sng" kern="0" dirty="0">
                <a:solidFill>
                  <a:schemeClr val="accent1">
                    <a:lumMod val="20000"/>
                    <a:lumOff val="80000"/>
                  </a:schemeClr>
                </a:solidFill>
                <a:latin typeface="Gotham Book"/>
                <a:ea typeface="Times New Roman" panose="02020603050405020304" pitchFamily="18" charset="0"/>
                <a:cs typeface="Times New Roman" panose="02020603050405020304" pitchFamily="18" charset="0"/>
              </a:rPr>
              <a:t> sitio</a:t>
            </a:r>
            <a:r>
              <a:rPr lang="en-US" sz="4000" i="1" u="sng" kern="0" dirty="0">
                <a:solidFill>
                  <a:schemeClr val="accent1">
                    <a:lumMod val="20000"/>
                    <a:lumOff val="80000"/>
                  </a:schemeClr>
                </a:solidFill>
                <a:effectLst/>
                <a:latin typeface="Gotham Book"/>
                <a:ea typeface="Times New Roman" panose="02020603050405020304" pitchFamily="18" charset="0"/>
                <a:cs typeface="Times New Roman" panose="02020603050405020304" pitchFamily="18" charset="0"/>
              </a:rPr>
              <a:t>)</a:t>
            </a:r>
            <a:r>
              <a:rPr lang="en-US" sz="4000" i="1" u="sng" kern="0" dirty="0">
                <a:solidFill>
                  <a:schemeClr val="accent1">
                    <a:lumMod val="20000"/>
                    <a:lumOff val="80000"/>
                  </a:schemeClr>
                </a:solidFill>
                <a:latin typeface="Gotham Book"/>
                <a:ea typeface="Times New Roman" panose="02020603050405020304" pitchFamily="18" charset="0"/>
                <a:cs typeface="Times New Roman" panose="02020603050405020304" pitchFamily="18" charset="0"/>
              </a:rPr>
              <a:t>_</a:t>
            </a:r>
            <a:r>
              <a:rPr lang="en-US" sz="4000" i="1" kern="0" dirty="0">
                <a:solidFill>
                  <a:schemeClr val="accent1">
                    <a:lumMod val="20000"/>
                    <a:lumOff val="80000"/>
                  </a:schemeClr>
                </a:solidFill>
                <a:latin typeface="Gotham Book"/>
                <a:ea typeface="Times New Roman" panose="02020603050405020304" pitchFamily="18" charset="0"/>
                <a:cs typeface="Times New Roman" panose="02020603050405020304" pitchFamily="18" charset="0"/>
              </a:rPr>
              <a:t> </a:t>
            </a:r>
            <a:r>
              <a:rPr lang="en-US" sz="4000" kern="0" dirty="0" err="1">
                <a:latin typeface="Gotham Book"/>
                <a:ea typeface="Times New Roman" panose="02020603050405020304" pitchFamily="18" charset="0"/>
                <a:cs typeface="Times New Roman" panose="02020603050405020304" pitchFamily="18" charset="0"/>
              </a:rPr>
              <a:t>por</a:t>
            </a:r>
            <a:r>
              <a:rPr lang="en-US" sz="4000" kern="0" dirty="0">
                <a:effectLst/>
                <a:latin typeface="Gotham Book"/>
                <a:ea typeface="Times New Roman" panose="02020603050405020304" pitchFamily="18" charset="0"/>
                <a:cs typeface="Times New Roman" panose="02020603050405020304" pitchFamily="18" charset="0"/>
              </a:rPr>
              <a:t> ______</a:t>
            </a:r>
            <a:endParaRPr kumimoji="0" lang="en-US" sz="7200" b="0" i="0" u="none" strike="noStrike" kern="1200" cap="none" spc="0" normalizeH="0" baseline="0" noProof="0" dirty="0">
              <a:ln>
                <a:noFill/>
              </a:ln>
              <a:solidFill>
                <a:prstClr val="white"/>
              </a:solidFill>
              <a:effectLst/>
              <a:uLnTx/>
              <a:uFillTx/>
              <a:latin typeface="Gotham book"/>
              <a:ea typeface="+mn-ea"/>
              <a:cs typeface="+mn-cs"/>
            </a:endParaRPr>
          </a:p>
        </p:txBody>
      </p:sp>
      <p:sp>
        <p:nvSpPr>
          <p:cNvPr id="4" name="Speech Bubble: Rectangle with Corners Rounded 3">
            <a:extLst>
              <a:ext uri="{FF2B5EF4-FFF2-40B4-BE49-F238E27FC236}">
                <a16:creationId xmlns:a16="http://schemas.microsoft.com/office/drawing/2014/main" id="{57CCEB34-516A-7CA6-F096-C31BF168DDFC}"/>
              </a:ext>
            </a:extLst>
          </p:cNvPr>
          <p:cNvSpPr/>
          <p:nvPr/>
        </p:nvSpPr>
        <p:spPr>
          <a:xfrm>
            <a:off x="2263310" y="3690257"/>
            <a:ext cx="7218147" cy="2634343"/>
          </a:xfrm>
          <a:prstGeom prst="wedgeRoundRectCallout">
            <a:avLst>
              <a:gd name="adj1" fmla="val 67933"/>
              <a:gd name="adj2" fmla="val 31782"/>
              <a:gd name="adj3" fmla="val 16667"/>
            </a:avLst>
          </a:prstGeom>
          <a:solidFill>
            <a:srgbClr val="0073C2"/>
          </a:solidFill>
          <a:effectLst>
            <a:outerShdw blurRad="50800" dist="50800" dir="792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s-ES" sz="4000" kern="0" dirty="0">
                <a:latin typeface="Gotham Book"/>
                <a:ea typeface="Times New Roman" panose="02020603050405020304" pitchFamily="18" charset="0"/>
                <a:cs typeface="Times New Roman" panose="02020603050405020304" pitchFamily="18" charset="0"/>
              </a:rPr>
              <a:t>La Comisión Histórica de Texas trabaja para educar al público sobre la historia de</a:t>
            </a:r>
            <a:r>
              <a:rPr lang="en-US" sz="4000" kern="0" dirty="0">
                <a:effectLst/>
                <a:latin typeface="Gotham Book"/>
                <a:ea typeface="Times New Roman" panose="02020603050405020304" pitchFamily="18" charset="0"/>
                <a:cs typeface="Times New Roman" panose="02020603050405020304" pitchFamily="18" charset="0"/>
              </a:rPr>
              <a:t> </a:t>
            </a:r>
            <a:r>
              <a:rPr lang="en-US" sz="4000" i="1" kern="0" dirty="0">
                <a:solidFill>
                  <a:schemeClr val="accent1">
                    <a:lumMod val="20000"/>
                    <a:lumOff val="80000"/>
                  </a:schemeClr>
                </a:solidFill>
                <a:effectLst/>
                <a:latin typeface="Gotham Book"/>
                <a:ea typeface="Times New Roman" panose="02020603050405020304" pitchFamily="18" charset="0"/>
                <a:cs typeface="Times New Roman" panose="02020603050405020304" pitchFamily="18" charset="0"/>
              </a:rPr>
              <a:t>_</a:t>
            </a:r>
            <a:r>
              <a:rPr lang="en-US" sz="4000" i="1" u="sng" kern="0" dirty="0">
                <a:solidFill>
                  <a:schemeClr val="accent1">
                    <a:lumMod val="20000"/>
                    <a:lumOff val="80000"/>
                  </a:schemeClr>
                </a:solidFill>
                <a:effectLst/>
                <a:latin typeface="Gotham Book"/>
                <a:ea typeface="Times New Roman" panose="02020603050405020304" pitchFamily="18" charset="0"/>
                <a:cs typeface="Times New Roman" panose="02020603050405020304" pitchFamily="18" charset="0"/>
              </a:rPr>
              <a:t>(</a:t>
            </a:r>
            <a:r>
              <a:rPr lang="en-US" sz="4000" i="1" u="sng" kern="0" dirty="0">
                <a:solidFill>
                  <a:schemeClr val="accent1">
                    <a:lumMod val="20000"/>
                    <a:lumOff val="80000"/>
                  </a:schemeClr>
                </a:solidFill>
                <a:latin typeface="Gotham Book"/>
                <a:ea typeface="Times New Roman" panose="02020603050405020304" pitchFamily="18" charset="0"/>
                <a:cs typeface="Times New Roman" panose="02020603050405020304" pitchFamily="18" charset="0"/>
              </a:rPr>
              <a:t>Nombre de </a:t>
            </a:r>
            <a:r>
              <a:rPr lang="en-US" sz="4000" i="1" u="sng" kern="0" dirty="0" err="1">
                <a:solidFill>
                  <a:schemeClr val="accent1">
                    <a:lumMod val="20000"/>
                    <a:lumOff val="80000"/>
                  </a:schemeClr>
                </a:solidFill>
                <a:latin typeface="Gotham Book"/>
                <a:ea typeface="Times New Roman" panose="02020603050405020304" pitchFamily="18" charset="0"/>
                <a:cs typeface="Times New Roman" panose="02020603050405020304" pitchFamily="18" charset="0"/>
              </a:rPr>
              <a:t>tu</a:t>
            </a:r>
            <a:r>
              <a:rPr lang="en-US" sz="4000" i="1" u="sng" kern="0" dirty="0">
                <a:solidFill>
                  <a:schemeClr val="accent1">
                    <a:lumMod val="20000"/>
                    <a:lumOff val="80000"/>
                  </a:schemeClr>
                </a:solidFill>
                <a:latin typeface="Gotham Book"/>
                <a:ea typeface="Times New Roman" panose="02020603050405020304" pitchFamily="18" charset="0"/>
                <a:cs typeface="Times New Roman" panose="02020603050405020304" pitchFamily="18" charset="0"/>
              </a:rPr>
              <a:t> sitio</a:t>
            </a:r>
            <a:r>
              <a:rPr lang="en-US" sz="4000" i="1" u="sng" kern="0" dirty="0">
                <a:solidFill>
                  <a:schemeClr val="accent1">
                    <a:lumMod val="20000"/>
                    <a:lumOff val="80000"/>
                  </a:schemeClr>
                </a:solidFill>
                <a:effectLst/>
                <a:latin typeface="Gotham Book"/>
                <a:ea typeface="Times New Roman" panose="02020603050405020304" pitchFamily="18" charset="0"/>
                <a:cs typeface="Times New Roman" panose="02020603050405020304" pitchFamily="18" charset="0"/>
              </a:rPr>
              <a:t>)</a:t>
            </a:r>
            <a:r>
              <a:rPr lang="en-US" sz="4000" i="1" u="sng" kern="0" dirty="0">
                <a:solidFill>
                  <a:schemeClr val="accent1">
                    <a:lumMod val="20000"/>
                    <a:lumOff val="80000"/>
                  </a:schemeClr>
                </a:solidFill>
                <a:latin typeface="Gotham Book"/>
                <a:ea typeface="Times New Roman" panose="02020603050405020304" pitchFamily="18" charset="0"/>
                <a:cs typeface="Times New Roman" panose="02020603050405020304" pitchFamily="18" charset="0"/>
              </a:rPr>
              <a:t>_</a:t>
            </a:r>
            <a:r>
              <a:rPr lang="en-US" sz="4000" i="1" kern="0" dirty="0">
                <a:solidFill>
                  <a:schemeClr val="accent1">
                    <a:lumMod val="20000"/>
                    <a:lumOff val="80000"/>
                  </a:schemeClr>
                </a:solidFill>
                <a:latin typeface="Gotham Book"/>
                <a:ea typeface="Times New Roman" panose="02020603050405020304" pitchFamily="18" charset="0"/>
                <a:cs typeface="Times New Roman" panose="02020603050405020304" pitchFamily="18" charset="0"/>
              </a:rPr>
              <a:t> </a:t>
            </a:r>
            <a:r>
              <a:rPr lang="en-US" sz="4000" kern="0" dirty="0" err="1">
                <a:latin typeface="Gotham Book"/>
                <a:ea typeface="Times New Roman" panose="02020603050405020304" pitchFamily="18" charset="0"/>
                <a:cs typeface="Times New Roman" panose="02020603050405020304" pitchFamily="18" charset="0"/>
              </a:rPr>
              <a:t>por</a:t>
            </a:r>
            <a:r>
              <a:rPr lang="en-US" sz="4000" kern="0" dirty="0">
                <a:latin typeface="Gotham Book"/>
                <a:ea typeface="Times New Roman" panose="02020603050405020304" pitchFamily="18" charset="0"/>
                <a:cs typeface="Times New Roman" panose="02020603050405020304" pitchFamily="18" charset="0"/>
              </a:rPr>
              <a:t> ______</a:t>
            </a:r>
            <a:endParaRPr kumimoji="0" lang="en-US" sz="28700" b="0" i="0" u="none" strike="noStrike" kern="1200" cap="none" spc="0" normalizeH="0" baseline="0" noProof="0" dirty="0">
              <a:ln>
                <a:noFill/>
              </a:ln>
              <a:solidFill>
                <a:prstClr val="white"/>
              </a:solidFill>
              <a:effectLst/>
              <a:uLnTx/>
              <a:uFillTx/>
              <a:latin typeface="Gotham book"/>
              <a:ea typeface="+mn-ea"/>
              <a:cs typeface="+mn-cs"/>
            </a:endParaRPr>
          </a:p>
        </p:txBody>
      </p:sp>
      <p:pic>
        <p:nvPicPr>
          <p:cNvPr id="8" name="Graphic 7">
            <a:extLst>
              <a:ext uri="{FF2B5EF4-FFF2-40B4-BE49-F238E27FC236}">
                <a16:creationId xmlns:a16="http://schemas.microsoft.com/office/drawing/2014/main" id="{0E462793-9191-8648-43C3-20CE88ECC87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4887" y="1620364"/>
            <a:ext cx="1336846" cy="1336846"/>
          </a:xfrm>
          <a:prstGeom prst="rect">
            <a:avLst/>
          </a:prstGeom>
        </p:spPr>
      </p:pic>
      <p:pic>
        <p:nvPicPr>
          <p:cNvPr id="11" name="Graphic 10">
            <a:extLst>
              <a:ext uri="{FF2B5EF4-FFF2-40B4-BE49-F238E27FC236}">
                <a16:creationId xmlns:a16="http://schemas.microsoft.com/office/drawing/2014/main" id="{97869A35-BF97-1905-2B13-B7E22367516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9903" y="4757471"/>
            <a:ext cx="1336846" cy="1336846"/>
          </a:xfrm>
          <a:prstGeom prst="rect">
            <a:avLst/>
          </a:prstGeom>
        </p:spPr>
      </p:pic>
    </p:spTree>
    <p:extLst>
      <p:ext uri="{BB962C8B-B14F-4D97-AF65-F5344CB8AC3E}">
        <p14:creationId xmlns:p14="http://schemas.microsoft.com/office/powerpoint/2010/main" val="3624710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36B42A4E-4727-C868-B633-69B1B7D7E12C}"/>
              </a:ext>
            </a:extLst>
          </p:cNvPr>
          <p:cNvSpPr txBox="1">
            <a:spLocks noGrp="1"/>
          </p:cNvSpPr>
          <p:nvPr>
            <p:ph type="title" idx="4294967295"/>
          </p:nvPr>
        </p:nvSpPr>
        <p:spPr>
          <a:xfrm>
            <a:off x="1767522" y="13062"/>
            <a:ext cx="10249705" cy="1336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n-US" sz="4500" b="1" dirty="0" err="1">
                <a:latin typeface="Gotham Medium"/>
              </a:rPr>
              <a:t>Calentamiento</a:t>
            </a:r>
            <a:r>
              <a:rPr kumimoji="0" lang="en-US" sz="4500" b="1" i="0" u="none" strike="noStrike" kern="1200" cap="none" spc="0" normalizeH="0" baseline="0" noProof="0" dirty="0">
                <a:ln>
                  <a:noFill/>
                </a:ln>
                <a:solidFill>
                  <a:schemeClr val="tx1"/>
                </a:solidFill>
                <a:effectLst/>
                <a:uLnTx/>
                <a:uFillTx/>
                <a:latin typeface="Gotham Medium"/>
                <a:ea typeface="+mj-ea"/>
                <a:cs typeface="+mj-cs"/>
              </a:rPr>
              <a:t>: </a:t>
            </a:r>
            <a:br>
              <a:rPr kumimoji="0" lang="en-US" sz="4500" b="0" i="0" u="none" strike="noStrike" kern="1200" cap="none" spc="0" normalizeH="0" baseline="0" noProof="0" dirty="0">
                <a:ln>
                  <a:noFill/>
                </a:ln>
                <a:solidFill>
                  <a:schemeClr val="tx1"/>
                </a:solidFill>
                <a:effectLst/>
                <a:uLnTx/>
                <a:uFillTx/>
                <a:latin typeface="Gotham Medium"/>
                <a:ea typeface="+mj-ea"/>
                <a:cs typeface="+mj-cs"/>
              </a:rPr>
            </a:br>
            <a:r>
              <a:rPr lang="es-ES" sz="3300" dirty="0">
                <a:latin typeface="Gotham Medium"/>
              </a:rPr>
              <a:t>Responde a las preguntas sobre la imagen en tu calentamiento</a:t>
            </a:r>
            <a:endParaRPr kumimoji="0" lang="en-US" sz="3300" b="0" i="0" u="none" strike="noStrike" kern="1200" cap="none" spc="0" normalizeH="0" baseline="0" noProof="0" dirty="0">
              <a:ln>
                <a:noFill/>
              </a:ln>
              <a:solidFill>
                <a:schemeClr val="tx1"/>
              </a:solidFill>
              <a:effectLst/>
              <a:uLnTx/>
              <a:uFillTx/>
              <a:latin typeface="Gotham Medium"/>
              <a:ea typeface="+mj-ea"/>
              <a:cs typeface="+mj-cs"/>
            </a:endParaRPr>
          </a:p>
        </p:txBody>
      </p:sp>
      <p:sp>
        <p:nvSpPr>
          <p:cNvPr id="5" name="Rectangle 4">
            <a:extLst>
              <a:ext uri="{FF2B5EF4-FFF2-40B4-BE49-F238E27FC236}">
                <a16:creationId xmlns:a16="http://schemas.microsoft.com/office/drawing/2014/main" id="{2A5EEB88-D9AC-5221-0201-2FB33373CDA3}"/>
              </a:ext>
              <a:ext uri="{C183D7F6-B498-43B3-948B-1728B52AA6E4}">
                <adec:decorative xmlns:adec="http://schemas.microsoft.com/office/drawing/2017/decorative" val="1"/>
              </a:ext>
            </a:extLst>
          </p:cNvPr>
          <p:cNvSpPr/>
          <p:nvPr/>
        </p:nvSpPr>
        <p:spPr>
          <a:xfrm>
            <a:off x="8149590" y="2286000"/>
            <a:ext cx="4042410" cy="369189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ntemporary photograph of a woman standing outside near a wooden table and chair. She is dressed in traditional early 19th century clothing. She is leaning forward watching a young boy in modern clothes using a large mortar and pestle as a young girl in modern clothes looks on. There is a metal bucket near the mortar and pestle. Other people in modern clothes walk around cloth tents in the background. ">
            <a:extLst>
              <a:ext uri="{FF2B5EF4-FFF2-40B4-BE49-F238E27FC236}">
                <a16:creationId xmlns:a16="http://schemas.microsoft.com/office/drawing/2014/main" id="{C75A8EC0-C07B-CAF9-AD11-3F7449A267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3597" y="1478143"/>
            <a:ext cx="7686311" cy="4860127"/>
          </a:xfrm>
          <a:prstGeom prst="rect">
            <a:avLst/>
          </a:prstGeom>
          <a:effectLst>
            <a:outerShdw blurRad="50800" dist="50800" dir="7920000" algn="ctr" rotWithShape="0">
              <a:srgbClr val="000000">
                <a:alpha val="43137"/>
              </a:srgbClr>
            </a:outerShdw>
          </a:effectLst>
        </p:spPr>
      </p:pic>
    </p:spTree>
    <p:extLst>
      <p:ext uri="{BB962C8B-B14F-4D97-AF65-F5344CB8AC3E}">
        <p14:creationId xmlns:p14="http://schemas.microsoft.com/office/powerpoint/2010/main" val="3840677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4C55181-3134-E6B1-C1CF-DF870231187A}"/>
              </a:ext>
            </a:extLst>
          </p:cNvPr>
          <p:cNvSpPr txBox="1">
            <a:spLocks noGrp="1"/>
          </p:cNvSpPr>
          <p:nvPr>
            <p:ph type="title" idx="4294967295"/>
          </p:nvPr>
        </p:nvSpPr>
        <p:spPr>
          <a:xfrm>
            <a:off x="1717287" y="13062"/>
            <a:ext cx="10132674" cy="1042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n-US" sz="5400" b="1" dirty="0" err="1">
                <a:latin typeface="Gotham Medium"/>
              </a:rPr>
              <a:t>Comparte</a:t>
            </a:r>
            <a:r>
              <a:rPr lang="en-US" sz="5400" b="1" dirty="0">
                <a:latin typeface="Gotham Medium"/>
              </a:rPr>
              <a:t> con la </a:t>
            </a:r>
            <a:r>
              <a:rPr lang="en-US" sz="5400" b="1" dirty="0" err="1">
                <a:latin typeface="Gotham Medium"/>
              </a:rPr>
              <a:t>clase</a:t>
            </a:r>
            <a:endParaRPr kumimoji="0" lang="en-US" sz="5400" b="0" i="0" u="none" strike="noStrike" kern="1200" cap="none" spc="0" normalizeH="0" baseline="0" noProof="0" dirty="0">
              <a:ln>
                <a:noFill/>
              </a:ln>
              <a:solidFill>
                <a:schemeClr val="tx1"/>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09526335-7570-50B3-B09A-2D2C5481D8F9}"/>
              </a:ext>
            </a:extLst>
          </p:cNvPr>
          <p:cNvSpPr/>
          <p:nvPr/>
        </p:nvSpPr>
        <p:spPr>
          <a:xfrm>
            <a:off x="5049656" y="1349390"/>
            <a:ext cx="6063343" cy="1479628"/>
          </a:xfrm>
          <a:prstGeom prst="wedgeRoundRectCallout">
            <a:avLst>
              <a:gd name="adj1" fmla="val -70327"/>
              <a:gd name="adj2" fmla="val 31140"/>
              <a:gd name="adj3" fmla="val 16667"/>
            </a:avLst>
          </a:prstGeom>
          <a:solidFill>
            <a:srgbClr val="0073C2"/>
          </a:solidFill>
          <a:effectLst>
            <a:outerShdw blurRad="50800" dist="50800" dir="792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s-ES" sz="4000" dirty="0">
                <a:solidFill>
                  <a:prstClr val="white"/>
                </a:solidFill>
                <a:latin typeface="Gotham book"/>
              </a:rPr>
              <a:t>Una cosa que observo en esta imagen es ________</a:t>
            </a:r>
            <a:endParaRPr kumimoji="0" lang="en-US" sz="4000" b="0" i="0" u="none" strike="noStrike" kern="1200" cap="none" spc="0" normalizeH="0" baseline="0" noProof="0" dirty="0">
              <a:ln>
                <a:noFill/>
              </a:ln>
              <a:solidFill>
                <a:prstClr val="white"/>
              </a:solidFill>
              <a:effectLst/>
              <a:uLnTx/>
              <a:uFillTx/>
              <a:latin typeface="Gotham book"/>
            </a:endParaRPr>
          </a:p>
        </p:txBody>
      </p:sp>
      <p:sp>
        <p:nvSpPr>
          <p:cNvPr id="4" name="Speech Bubble: Rectangle with Corners Rounded 3">
            <a:extLst>
              <a:ext uri="{FF2B5EF4-FFF2-40B4-BE49-F238E27FC236}">
                <a16:creationId xmlns:a16="http://schemas.microsoft.com/office/drawing/2014/main" id="{6290CB61-9758-BE90-AA3A-5D8C5A852377}"/>
              </a:ext>
            </a:extLst>
          </p:cNvPr>
          <p:cNvSpPr/>
          <p:nvPr/>
        </p:nvSpPr>
        <p:spPr>
          <a:xfrm>
            <a:off x="2263310" y="3288313"/>
            <a:ext cx="7218147" cy="2938316"/>
          </a:xfrm>
          <a:prstGeom prst="wedgeRoundRectCallout">
            <a:avLst>
              <a:gd name="adj1" fmla="val 67933"/>
              <a:gd name="adj2" fmla="val 31782"/>
              <a:gd name="adj3" fmla="val 16667"/>
            </a:avLst>
          </a:prstGeom>
          <a:solidFill>
            <a:srgbClr val="0073C2"/>
          </a:solidFill>
          <a:effectLst>
            <a:outerShdw blurRad="50800" dist="50800" dir="792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s-ES" sz="3800" kern="0" dirty="0">
                <a:latin typeface="Gotham Book"/>
                <a:ea typeface="Times New Roman" panose="02020603050405020304" pitchFamily="18" charset="0"/>
                <a:cs typeface="Times New Roman" panose="02020603050405020304" pitchFamily="18" charset="0"/>
              </a:rPr>
              <a:t>Una forma en que creo que esta imagen se relaciona con la Revolución de Texas y la lección de hoy, "Texas </a:t>
            </a:r>
            <a:r>
              <a:rPr lang="es-ES" sz="3800" kern="0" dirty="0" err="1">
                <a:latin typeface="Gotham Book"/>
                <a:ea typeface="Times New Roman" panose="02020603050405020304" pitchFamily="18" charset="0"/>
                <a:cs typeface="Times New Roman" panose="02020603050405020304" pitchFamily="18" charset="0"/>
              </a:rPr>
              <a:t>Today</a:t>
            </a:r>
            <a:r>
              <a:rPr lang="es-ES" sz="3800" kern="0" dirty="0">
                <a:latin typeface="Gotham Book"/>
                <a:ea typeface="Times New Roman" panose="02020603050405020304" pitchFamily="18" charset="0"/>
                <a:cs typeface="Times New Roman" panose="02020603050405020304" pitchFamily="18" charset="0"/>
              </a:rPr>
              <a:t>", es ________</a:t>
            </a:r>
            <a:endParaRPr kumimoji="0" lang="en-US" sz="3800" b="0" i="0" u="none" strike="noStrike" kern="1200" cap="none" spc="0" normalizeH="0" baseline="0" noProof="0" dirty="0">
              <a:ln>
                <a:noFill/>
              </a:ln>
              <a:solidFill>
                <a:prstClr val="white"/>
              </a:solidFill>
              <a:effectLst/>
              <a:uLnTx/>
              <a:uFillTx/>
              <a:latin typeface="Gotham book"/>
            </a:endParaRPr>
          </a:p>
        </p:txBody>
      </p:sp>
      <p:pic>
        <p:nvPicPr>
          <p:cNvPr id="8" name="Graphic 7">
            <a:extLst>
              <a:ext uri="{FF2B5EF4-FFF2-40B4-BE49-F238E27FC236}">
                <a16:creationId xmlns:a16="http://schemas.microsoft.com/office/drawing/2014/main" id="{4C44970E-E954-7DFD-C016-411E543D61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94446" y="1492172"/>
            <a:ext cx="1336846" cy="1336846"/>
          </a:xfrm>
          <a:prstGeom prst="rect">
            <a:avLst/>
          </a:prstGeom>
        </p:spPr>
      </p:pic>
      <p:pic>
        <p:nvPicPr>
          <p:cNvPr id="11" name="Graphic 10">
            <a:extLst>
              <a:ext uri="{FF2B5EF4-FFF2-40B4-BE49-F238E27FC236}">
                <a16:creationId xmlns:a16="http://schemas.microsoft.com/office/drawing/2014/main" id="{4EDAE485-62B4-230E-4B78-4D3208656F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9903" y="4757471"/>
            <a:ext cx="1336846" cy="1336846"/>
          </a:xfrm>
          <a:prstGeom prst="rect">
            <a:avLst/>
          </a:prstGeom>
        </p:spPr>
      </p:pic>
    </p:spTree>
    <p:extLst>
      <p:ext uri="{BB962C8B-B14F-4D97-AF65-F5344CB8AC3E}">
        <p14:creationId xmlns:p14="http://schemas.microsoft.com/office/powerpoint/2010/main" val="2484308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A3BEE04-4757-C2F5-C482-47D8F8A292CD}"/>
              </a:ext>
            </a:extLst>
          </p:cNvPr>
          <p:cNvSpPr txBox="1">
            <a:spLocks noGrp="1"/>
          </p:cNvSpPr>
          <p:nvPr>
            <p:ph type="title" idx="4294967295"/>
          </p:nvPr>
        </p:nvSpPr>
        <p:spPr>
          <a:xfrm>
            <a:off x="2069294" y="13062"/>
            <a:ext cx="8240486" cy="1380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8000" dirty="0" err="1">
                <a:solidFill>
                  <a:schemeClr val="bg1"/>
                </a:solidFill>
                <a:latin typeface="Gotham Medium"/>
              </a:rPr>
              <a:t>Pregunta</a:t>
            </a:r>
            <a:r>
              <a:rPr lang="en-US" sz="8000" dirty="0">
                <a:solidFill>
                  <a:schemeClr val="bg1"/>
                </a:solidFill>
                <a:latin typeface="Gotham Medium"/>
              </a:rPr>
              <a:t> </a:t>
            </a:r>
            <a:r>
              <a:rPr lang="en-US" sz="8000" dirty="0" err="1">
                <a:solidFill>
                  <a:schemeClr val="bg1"/>
                </a:solidFill>
                <a:latin typeface="Gotham Medium"/>
              </a:rPr>
              <a:t>esencial</a:t>
            </a:r>
            <a:endParaRPr kumimoji="0" lang="en-US" sz="8000" b="0" i="0" u="none" strike="noStrike" kern="1200" cap="none" spc="0" normalizeH="0" baseline="0" noProof="0" dirty="0">
              <a:ln>
                <a:noFill/>
              </a:ln>
              <a:solidFill>
                <a:schemeClr val="bg1"/>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C6972DD2-9631-36AD-15F5-1E1A9FB07975}"/>
              </a:ext>
            </a:extLst>
          </p:cNvPr>
          <p:cNvSpPr txBox="1"/>
          <p:nvPr/>
        </p:nvSpPr>
        <p:spPr>
          <a:xfrm>
            <a:off x="1142470" y="2129883"/>
            <a:ext cx="10363200" cy="4120487"/>
          </a:xfrm>
          <a:prstGeom prst="rect">
            <a:avLst/>
          </a:prstGeom>
          <a:noFill/>
        </p:spPr>
        <p:txBody>
          <a:bodyPr wrap="square" rtlCol="0">
            <a:spAutoFit/>
          </a:bodyPr>
          <a:lstStyle/>
          <a:p>
            <a:pPr lvl="0" algn="ctr">
              <a:lnSpc>
                <a:spcPct val="110000"/>
              </a:lnSpc>
              <a:spcAft>
                <a:spcPts val="600"/>
              </a:spcAft>
              <a:defRPr/>
            </a:pPr>
            <a:r>
              <a:rPr lang="es-ES" sz="4800" dirty="0">
                <a:solidFill>
                  <a:srgbClr val="0070C0"/>
                </a:solidFill>
                <a:latin typeface="Gotham Book"/>
                <a:ea typeface="Times New Roman" panose="02020603050405020304" pitchFamily="18" charset="0"/>
                <a:cs typeface="Times New Roman" panose="02020603050405020304" pitchFamily="18" charset="0"/>
              </a:rPr>
              <a:t>Cuáles son algunas de las formas en que los texanos trabajan hoy en día para preservar la historia de Texas y educar al público sobre los importantes sitios históricos de Texas?</a:t>
            </a:r>
            <a:endParaRPr kumimoji="0" lang="en-US" sz="4800" b="0" i="0" u="none" strike="noStrike" kern="1200" cap="none" spc="0" normalizeH="0" baseline="0" noProof="0" dirty="0">
              <a:ln>
                <a:noFill/>
              </a:ln>
              <a:solidFill>
                <a:srgbClr val="0070C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2913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C6A6384D-8638-DF6D-AE9F-F5B475FA0ACB}"/>
              </a:ext>
            </a:extLst>
          </p:cNvPr>
          <p:cNvSpPr txBox="1">
            <a:spLocks noGrp="1"/>
          </p:cNvSpPr>
          <p:nvPr>
            <p:ph type="title" idx="4294967295"/>
          </p:nvPr>
        </p:nvSpPr>
        <p:spPr>
          <a:xfrm>
            <a:off x="1935478" y="13061"/>
            <a:ext cx="8493035" cy="1490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s-ES" sz="7400" dirty="0">
                <a:solidFill>
                  <a:schemeClr val="bg1"/>
                </a:solidFill>
                <a:latin typeface="Gotham Medium"/>
              </a:rPr>
              <a:t>En la lección de hoy...</a:t>
            </a:r>
            <a:endParaRPr kumimoji="0" lang="en-US" sz="7400" b="0" i="0" u="none" strike="noStrike" kern="1200" cap="none" spc="0" normalizeH="0" baseline="0" noProof="0" dirty="0">
              <a:ln>
                <a:noFill/>
              </a:ln>
              <a:solidFill>
                <a:schemeClr val="bg1"/>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546FC1A7-A711-E44B-2B9F-92E44778AF23}"/>
              </a:ext>
            </a:extLst>
          </p:cNvPr>
          <p:cNvSpPr txBox="1"/>
          <p:nvPr/>
        </p:nvSpPr>
        <p:spPr>
          <a:xfrm>
            <a:off x="553844" y="1884027"/>
            <a:ext cx="11300699" cy="4803366"/>
          </a:xfrm>
          <a:prstGeom prst="rect">
            <a:avLst/>
          </a:prstGeom>
          <a:noFill/>
        </p:spPr>
        <p:txBody>
          <a:bodyPr wrap="square" rtlCol="0">
            <a:spAutoFit/>
          </a:bodyPr>
          <a:lstStyle/>
          <a:p>
            <a:pPr marL="342900" lvl="0" indent="-342900">
              <a:lnSpc>
                <a:spcPct val="110000"/>
              </a:lnSpc>
              <a:buFont typeface="+mj-lt"/>
              <a:buAutoNum type="arabicPeriod"/>
              <a:tabLst>
                <a:tab pos="457200" algn="l"/>
              </a:tabLst>
              <a:defRPr/>
            </a:pPr>
            <a:r>
              <a:rPr lang="es-ES" sz="4000" b="1" i="1" dirty="0">
                <a:solidFill>
                  <a:srgbClr val="4EA72E">
                    <a:lumMod val="75000"/>
                  </a:srgbClr>
                </a:solidFill>
                <a:latin typeface="Gotham Book"/>
                <a:ea typeface="Times New Roman" panose="02020603050405020304" pitchFamily="18" charset="0"/>
                <a:cs typeface="Times New Roman" panose="02020603050405020304" pitchFamily="18" charset="0"/>
              </a:rPr>
              <a:t>Realizaremos</a:t>
            </a:r>
            <a:r>
              <a:rPr lang="es-ES" sz="4000" dirty="0">
                <a:solidFill>
                  <a:srgbClr val="4EA72E">
                    <a:lumMod val="75000"/>
                  </a:srgbClr>
                </a:solidFill>
                <a:latin typeface="Gotham Book"/>
                <a:ea typeface="Times New Roman" panose="02020603050405020304" pitchFamily="18" charset="0"/>
                <a:cs typeface="Times New Roman" panose="02020603050405020304" pitchFamily="18" charset="0"/>
              </a:rPr>
              <a:t> una investigación en línea sobre un sitio histórico de la Revolución de Texas que está preservado por la Comisión Histórica de Texas (THC</a:t>
            </a:r>
            <a:r>
              <a:rPr kumimoji="0" lang="en-US" sz="4000" strike="noStrike" kern="1200" cap="none" spc="0" normalizeH="0" baseline="0" noProof="0" dirty="0">
                <a:ln>
                  <a:noFill/>
                </a:ln>
                <a:solidFill>
                  <a:srgbClr val="4EA72E">
                    <a:lumMod val="75000"/>
                  </a:srgbClr>
                </a:solidFill>
                <a:effectLst/>
                <a:uLnTx/>
                <a:uFillTx/>
                <a:latin typeface="Gotham Book"/>
                <a:ea typeface="Times New Roman" panose="02020603050405020304" pitchFamily="18" charset="0"/>
                <a:cs typeface="Times New Roman" panose="02020603050405020304" pitchFamily="18" charset="0"/>
              </a:rPr>
              <a:t>).</a:t>
            </a:r>
            <a:endParaRPr kumimoji="0" lang="en-US" sz="2000"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0000"/>
              </a:lnSpc>
              <a:buFont typeface="+mj-lt"/>
              <a:buAutoNum type="arabicPeriod"/>
              <a:tabLst>
                <a:tab pos="457200" algn="l"/>
              </a:tabLst>
              <a:defRPr/>
            </a:pPr>
            <a:r>
              <a:rPr kumimoji="0" lang="en-US" sz="4000" b="1" i="1" strike="noStrike" kern="1200" cap="none" spc="0" normalizeH="0" baseline="0" noProof="0" dirty="0">
                <a:ln>
                  <a:noFill/>
                </a:ln>
                <a:solidFill>
                  <a:srgbClr val="7030A0"/>
                </a:solidFill>
                <a:effectLst/>
                <a:uLnTx/>
                <a:uFillTx/>
                <a:latin typeface="Gotham Book"/>
                <a:ea typeface="Times New Roman" panose="02020603050405020304" pitchFamily="18" charset="0"/>
                <a:cs typeface="Times New Roman" panose="02020603050405020304" pitchFamily="18" charset="0"/>
              </a:rPr>
              <a:t> </a:t>
            </a:r>
            <a:r>
              <a:rPr lang="es-ES" sz="4000" b="1" i="1" u="sng" dirty="0">
                <a:solidFill>
                  <a:srgbClr val="7030A0"/>
                </a:solidFill>
                <a:latin typeface="Gotham Book"/>
                <a:ea typeface="Times New Roman" panose="02020603050405020304" pitchFamily="18" charset="0"/>
                <a:cs typeface="Times New Roman" panose="02020603050405020304" pitchFamily="18" charset="0"/>
              </a:rPr>
              <a:t>Utilizaré</a:t>
            </a:r>
            <a:r>
              <a:rPr lang="es-ES" sz="4000" dirty="0">
                <a:solidFill>
                  <a:srgbClr val="7030A0"/>
                </a:solidFill>
                <a:latin typeface="Gotham Book"/>
                <a:ea typeface="Times New Roman" panose="02020603050405020304" pitchFamily="18" charset="0"/>
                <a:cs typeface="Times New Roman" panose="02020603050405020304" pitchFamily="18" charset="0"/>
              </a:rPr>
              <a:t> la web del THC para registrar información significativa sobre el lugar histórico que elijo y crear una agenda para una excursión escolar al lugar</a:t>
            </a:r>
            <a:r>
              <a:rPr kumimoji="0" lang="en-US" sz="4000" strike="noStrike" kern="1200" cap="none" spc="0" normalizeH="0" baseline="0" noProof="0" dirty="0">
                <a:ln>
                  <a:noFill/>
                </a:ln>
                <a:solidFill>
                  <a:srgbClr val="7030A0"/>
                </a:solidFill>
                <a:effectLst/>
                <a:uLnTx/>
                <a:uFillTx/>
                <a:latin typeface="Gotham Book"/>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7030A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0830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9A2DDDE3-5B12-072C-1ACD-E8D75AE48075}"/>
              </a:ext>
            </a:extLst>
          </p:cNvPr>
          <p:cNvSpPr txBox="1">
            <a:spLocks noGrp="1"/>
          </p:cNvSpPr>
          <p:nvPr>
            <p:ph type="title" idx="4294967295"/>
          </p:nvPr>
        </p:nvSpPr>
        <p:spPr>
          <a:xfrm>
            <a:off x="1677410" y="13061"/>
            <a:ext cx="9001476" cy="1336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6600" dirty="0" err="1">
                <a:solidFill>
                  <a:schemeClr val="bg1"/>
                </a:solidFill>
                <a:latin typeface="Gotham Medium"/>
              </a:rPr>
              <a:t>Preservando</a:t>
            </a:r>
            <a:r>
              <a:rPr lang="en-US" sz="6600" dirty="0">
                <a:solidFill>
                  <a:schemeClr val="bg1"/>
                </a:solidFill>
                <a:latin typeface="Gotham Medium"/>
              </a:rPr>
              <a:t> </a:t>
            </a:r>
            <a:r>
              <a:rPr lang="en-US" sz="6600" dirty="0" err="1">
                <a:solidFill>
                  <a:schemeClr val="bg1"/>
                </a:solidFill>
                <a:latin typeface="Gotham Medium"/>
              </a:rPr>
              <a:t>nuestra</a:t>
            </a:r>
            <a:r>
              <a:rPr lang="en-US" sz="6600" dirty="0">
                <a:solidFill>
                  <a:schemeClr val="bg1"/>
                </a:solidFill>
                <a:latin typeface="Gotham Medium"/>
              </a:rPr>
              <a:t> </a:t>
            </a:r>
            <a:r>
              <a:rPr lang="en-US" sz="6600" dirty="0" err="1">
                <a:solidFill>
                  <a:schemeClr val="bg1"/>
                </a:solidFill>
                <a:latin typeface="Gotham Medium"/>
              </a:rPr>
              <a:t>historia</a:t>
            </a:r>
            <a:endParaRPr kumimoji="0" lang="en-US" sz="6600" b="0" i="0" u="none" strike="noStrike" kern="1200" cap="none" spc="0" normalizeH="0" baseline="0" noProof="0" dirty="0">
              <a:ln>
                <a:noFill/>
              </a:ln>
              <a:solidFill>
                <a:schemeClr val="tx1"/>
              </a:solidFill>
              <a:effectLst/>
              <a:uLnTx/>
              <a:uFillTx/>
              <a:latin typeface="Gotham Medium"/>
              <a:ea typeface="+mj-ea"/>
              <a:cs typeface="+mj-cs"/>
            </a:endParaRPr>
          </a:p>
        </p:txBody>
      </p:sp>
      <p:pic>
        <p:nvPicPr>
          <p:cNvPr id="4" name="Picture 3" descr="A demonstration at the Washington-on-the-Brazos State Historic Site. A presenter from the historic site is dressed in the traditional clothing of the period giving a demonstration to a room full of public visitors to the site. The room is a reproduction of an original log cabin type of building from the time. ">
            <a:extLst>
              <a:ext uri="{FF2B5EF4-FFF2-40B4-BE49-F238E27FC236}">
                <a16:creationId xmlns:a16="http://schemas.microsoft.com/office/drawing/2014/main" id="{A0E53007-8CA1-BDA9-55CD-68033834B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134" y="1763485"/>
            <a:ext cx="7493009" cy="4795055"/>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FB2027AD-D261-25D0-0E3E-AB4C7618CE71}"/>
              </a:ext>
            </a:extLst>
          </p:cNvPr>
          <p:cNvSpPr txBox="1"/>
          <p:nvPr/>
        </p:nvSpPr>
        <p:spPr>
          <a:xfrm>
            <a:off x="8055429" y="1763485"/>
            <a:ext cx="4016828" cy="3847207"/>
          </a:xfrm>
          <a:prstGeom prst="rect">
            <a:avLst/>
          </a:prstGeom>
          <a:noFill/>
        </p:spPr>
        <p:txBody>
          <a:bodyPr wrap="square" rtlCol="0">
            <a:spAutoFit/>
          </a:bodyPr>
          <a:lstStyle/>
          <a:p>
            <a:pPr algn="ctr"/>
            <a:r>
              <a:rPr lang="es-ES" sz="3700" dirty="0">
                <a:latin typeface="Gotham book"/>
              </a:rPr>
              <a:t>Una presentación para visitantes en el Sitio Histórico Estatal Washington-</a:t>
            </a:r>
            <a:r>
              <a:rPr lang="es-ES" sz="3700" dirty="0" err="1">
                <a:latin typeface="Gotham book"/>
              </a:rPr>
              <a:t>on</a:t>
            </a:r>
            <a:r>
              <a:rPr lang="es-ES" sz="3700" dirty="0">
                <a:latin typeface="Gotham book"/>
              </a:rPr>
              <a:t>-</a:t>
            </a:r>
            <a:r>
              <a:rPr lang="es-ES" sz="3700" dirty="0" err="1">
                <a:latin typeface="Gotham book"/>
              </a:rPr>
              <a:t>the</a:t>
            </a:r>
            <a:r>
              <a:rPr lang="es-ES" sz="3700" dirty="0">
                <a:latin typeface="Gotham book"/>
              </a:rPr>
              <a:t>-Brazos</a:t>
            </a:r>
          </a:p>
          <a:p>
            <a:pPr algn="ctr"/>
            <a:endParaRPr lang="en-US" sz="3600" dirty="0">
              <a:latin typeface="Gotham book"/>
            </a:endParaRPr>
          </a:p>
          <a:p>
            <a:pPr algn="ctr"/>
            <a:r>
              <a:rPr lang="es-ES" sz="2300" i="1" dirty="0">
                <a:latin typeface="Gotham book"/>
              </a:rPr>
              <a:t>La Comisión Histórica de Texas</a:t>
            </a:r>
            <a:endParaRPr lang="en-US" sz="2300" i="1" dirty="0">
              <a:latin typeface="Gotham book"/>
            </a:endParaRPr>
          </a:p>
        </p:txBody>
      </p:sp>
    </p:spTree>
    <p:extLst>
      <p:ext uri="{BB962C8B-B14F-4D97-AF65-F5344CB8AC3E}">
        <p14:creationId xmlns:p14="http://schemas.microsoft.com/office/powerpoint/2010/main" val="2266080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C4A57476-3815-DA66-0094-996358271614}"/>
              </a:ext>
            </a:extLst>
          </p:cNvPr>
          <p:cNvSpPr txBox="1">
            <a:spLocks noGrp="1"/>
          </p:cNvSpPr>
          <p:nvPr>
            <p:ph type="title" idx="4294967295"/>
          </p:nvPr>
        </p:nvSpPr>
        <p:spPr>
          <a:xfrm>
            <a:off x="2039984" y="1970314"/>
            <a:ext cx="8540929" cy="23948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dirty="0" err="1">
                <a:solidFill>
                  <a:schemeClr val="accent5">
                    <a:lumMod val="20000"/>
                    <a:lumOff val="80000"/>
                  </a:schemeClr>
                </a:solidFill>
                <a:latin typeface="Gotham Medium"/>
              </a:rPr>
              <a:t>Escalón</a:t>
            </a:r>
            <a:r>
              <a:rPr kumimoji="0" lang="en-US" b="0" i="0" u="none" strike="noStrike" kern="1200" cap="none" spc="0" normalizeH="0" baseline="0" noProof="0" dirty="0">
                <a:ln>
                  <a:noFill/>
                </a:ln>
                <a:solidFill>
                  <a:schemeClr val="accent5">
                    <a:lumMod val="20000"/>
                    <a:lumOff val="80000"/>
                  </a:schemeClr>
                </a:solidFill>
                <a:effectLst/>
                <a:uLnTx/>
                <a:uFillTx/>
                <a:latin typeface="Gotham Medium"/>
                <a:ea typeface="+mj-ea"/>
                <a:cs typeface="+mj-cs"/>
              </a:rPr>
              <a:t> 1:</a:t>
            </a:r>
            <a:br>
              <a:rPr kumimoji="0" lang="en-US" sz="4500" b="0" i="0" u="none" strike="noStrike" kern="1200" cap="none" spc="0" normalizeH="0" baseline="0" noProof="0" dirty="0">
                <a:ln>
                  <a:noFill/>
                </a:ln>
                <a:solidFill>
                  <a:schemeClr val="accent5">
                    <a:lumMod val="20000"/>
                    <a:lumOff val="80000"/>
                  </a:schemeClr>
                </a:solidFill>
                <a:effectLst/>
                <a:uLnTx/>
                <a:uFillTx/>
                <a:latin typeface="Gotham Medium"/>
                <a:ea typeface="+mj-ea"/>
                <a:cs typeface="+mj-cs"/>
              </a:rPr>
            </a:br>
            <a:r>
              <a:rPr lang="es-ES" sz="4800" b="1" dirty="0">
                <a:solidFill>
                  <a:schemeClr val="bg1"/>
                </a:solidFill>
                <a:latin typeface="Gotham Medium"/>
              </a:rPr>
              <a:t>Elige uno de los siguientes sitios históricos</a:t>
            </a:r>
            <a:endParaRPr kumimoji="0" lang="en-US" sz="4800" b="1" i="0" u="none" strike="noStrike" kern="1200" cap="none" spc="0" normalizeH="0" baseline="0" noProof="0" dirty="0">
              <a:ln>
                <a:noFill/>
              </a:ln>
              <a:solidFill>
                <a:schemeClr val="bg1"/>
              </a:solidFill>
              <a:effectLst/>
              <a:uLnTx/>
              <a:uFillTx/>
              <a:latin typeface="Gotham Medium"/>
              <a:ea typeface="+mj-ea"/>
              <a:cs typeface="+mj-cs"/>
            </a:endParaRPr>
          </a:p>
        </p:txBody>
      </p:sp>
    </p:spTree>
    <p:extLst>
      <p:ext uri="{BB962C8B-B14F-4D97-AF65-F5344CB8AC3E}">
        <p14:creationId xmlns:p14="http://schemas.microsoft.com/office/powerpoint/2010/main" val="2254811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ntemporary photograph of a reproduction of a log cabin building from San Felipe de Austin. The log cabin has 2 entrances and a long front porch that runs the lengh of the front of the house. A family is standing on the porch dressed in modern clothing. ">
            <a:extLst>
              <a:ext uri="{FF2B5EF4-FFF2-40B4-BE49-F238E27FC236}">
                <a16:creationId xmlns:a16="http://schemas.microsoft.com/office/drawing/2014/main" id="{672ED30C-A525-D34D-9D36-456D61087409}"/>
              </a:ext>
            </a:extLst>
          </p:cNvPr>
          <p:cNvPicPr>
            <a:picLocks noChangeAspect="1"/>
          </p:cNvPicPr>
          <p:nvPr/>
        </p:nvPicPr>
        <p:blipFill>
          <a:blip r:embed="rId2"/>
          <a:srcRect t="1112" b="12451"/>
          <a:stretch/>
        </p:blipFill>
        <p:spPr>
          <a:xfrm>
            <a:off x="19" y="0"/>
            <a:ext cx="12348791" cy="6857999"/>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5">
            <a:extLst>
              <a:ext uri="{FF2B5EF4-FFF2-40B4-BE49-F238E27FC236}">
                <a16:creationId xmlns:a16="http://schemas.microsoft.com/office/drawing/2014/main" id="{6D8CC900-979B-715E-1A0B-E4A6DF2ED126}"/>
              </a:ext>
            </a:extLst>
          </p:cNvPr>
          <p:cNvSpPr txBox="1">
            <a:spLocks noGrp="1"/>
          </p:cNvSpPr>
          <p:nvPr>
            <p:ph type="title" idx="4294967295"/>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fontAlgn="auto">
              <a:spcAft>
                <a:spcPts val="0"/>
              </a:spcAft>
              <a:buClrTx/>
              <a:buSzTx/>
              <a:tabLst/>
              <a:defRPr/>
            </a:pPr>
            <a:r>
              <a:rPr lang="es-ES" sz="4400" b="1" dirty="0">
                <a:solidFill>
                  <a:schemeClr val="accent5">
                    <a:lumMod val="50000"/>
                  </a:schemeClr>
                </a:solidFill>
                <a:latin typeface="Gotham book"/>
              </a:rPr>
              <a:t>Sitio Histórico San Felipe de Austin</a:t>
            </a:r>
            <a:endParaRPr kumimoji="0" lang="en-US" sz="4400" b="1" i="0" u="none" strike="noStrike" cap="none" spc="0" normalizeH="0" baseline="0" noProof="0" dirty="0">
              <a:ln>
                <a:noFill/>
              </a:ln>
              <a:solidFill>
                <a:schemeClr val="accent5">
                  <a:lumMod val="50000"/>
                </a:schemeClr>
              </a:solidFill>
              <a:effectLst/>
              <a:uLnTx/>
              <a:uFillTx/>
              <a:latin typeface="Gotham book"/>
            </a:endParaRP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359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ntemporary photograh of the inside of a reproduction of the building in which the Convention of 1836 was held. The inside is fully made of wooden logs. There are wooden chairs around the walls of the room all facing a long wooden table in the middle of the room with pitchers and candles and ink wells on it.">
            <a:extLst>
              <a:ext uri="{FF2B5EF4-FFF2-40B4-BE49-F238E27FC236}">
                <a16:creationId xmlns:a16="http://schemas.microsoft.com/office/drawing/2014/main" id="{2DBB123F-6FF4-655F-4B9F-1F90072D2528}"/>
              </a:ext>
            </a:extLst>
          </p:cNvPr>
          <p:cNvPicPr>
            <a:picLocks noChangeAspect="1"/>
          </p:cNvPicPr>
          <p:nvPr/>
        </p:nvPicPr>
        <p:blipFill>
          <a:blip r:embed="rId3"/>
          <a:srcRect t="13127"/>
          <a:stretch/>
        </p:blipFill>
        <p:spPr>
          <a:xfrm>
            <a:off x="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5">
            <a:extLst>
              <a:ext uri="{FF2B5EF4-FFF2-40B4-BE49-F238E27FC236}">
                <a16:creationId xmlns:a16="http://schemas.microsoft.com/office/drawing/2014/main" id="{33F4DF1A-8422-656A-9593-A4C896F77302}"/>
              </a:ext>
            </a:extLst>
          </p:cNvPr>
          <p:cNvSpPr txBox="1">
            <a:spLocks noGrp="1"/>
          </p:cNvSpPr>
          <p:nvPr>
            <p:ph type="title" idx="4294967295"/>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fontAlgn="auto">
              <a:spcAft>
                <a:spcPts val="0"/>
              </a:spcAft>
              <a:buClrTx/>
              <a:buSzTx/>
              <a:tabLst/>
              <a:defRPr/>
            </a:pPr>
            <a:r>
              <a:rPr lang="en-US" sz="4000" b="1" dirty="0">
                <a:solidFill>
                  <a:schemeClr val="accent5">
                    <a:lumMod val="50000"/>
                  </a:schemeClr>
                </a:solidFill>
                <a:latin typeface="Gotham book"/>
              </a:rPr>
              <a:t>Sitio Histórico de Washington-on-the-Brazos</a:t>
            </a:r>
            <a:endParaRPr kumimoji="0" lang="en-US" sz="4000" b="1" i="0" u="none" strike="noStrike" cap="none" spc="0" normalizeH="0" baseline="0" noProof="0" dirty="0">
              <a:ln>
                <a:noFill/>
              </a:ln>
              <a:solidFill>
                <a:schemeClr val="accent5">
                  <a:lumMod val="50000"/>
                </a:schemeClr>
              </a:solidFill>
              <a:effectLst/>
              <a:uLnTx/>
              <a:uFillTx/>
              <a:latin typeface="Gotham book"/>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03035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0A8DCC8F544446B22E24D6E812C780" ma:contentTypeVersion="15" ma:contentTypeDescription="Create a new document." ma:contentTypeScope="" ma:versionID="a89705762570d8c4114e034be613a745">
  <xsd:schema xmlns:xsd="http://www.w3.org/2001/XMLSchema" xmlns:xs="http://www.w3.org/2001/XMLSchema" xmlns:p="http://schemas.microsoft.com/office/2006/metadata/properties" xmlns:ns2="33acec14-576f-4745-8bc6-f1209321bcba" xmlns:ns3="545cb1ba-8b8a-41a6-8528-558dc0e9756b" targetNamespace="http://schemas.microsoft.com/office/2006/metadata/properties" ma:root="true" ma:fieldsID="dbd95666d019724666b8add60ceaad22" ns2:_="" ns3:_="">
    <xsd:import namespace="33acec14-576f-4745-8bc6-f1209321bcba"/>
    <xsd:import namespace="545cb1ba-8b8a-41a6-8528-558dc0e9756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acec14-576f-4745-8bc6-f1209321bc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fe284ab-3129-4a4f-a33b-1446679d6377"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45cb1ba-8b8a-41a6-8528-558dc0e9756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e693da1-8859-418a-a592-5356612f0256}" ma:internalName="TaxCatchAll" ma:showField="CatchAllData" ma:web="545cb1ba-8b8a-41a6-8528-558dc0e975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3acec14-576f-4745-8bc6-f1209321bcba">
      <Terms xmlns="http://schemas.microsoft.com/office/infopath/2007/PartnerControls"/>
    </lcf76f155ced4ddcb4097134ff3c332f>
    <TaxCatchAll xmlns="545cb1ba-8b8a-41a6-8528-558dc0e9756b" xsi:nil="true"/>
  </documentManagement>
</p:properties>
</file>

<file path=customXml/itemProps1.xml><?xml version="1.0" encoding="utf-8"?>
<ds:datastoreItem xmlns:ds="http://schemas.openxmlformats.org/officeDocument/2006/customXml" ds:itemID="{93094788-3B6A-4F58-BD74-BE54CA13DA70}">
  <ds:schemaRefs>
    <ds:schemaRef ds:uri="http://schemas.microsoft.com/sharepoint/v3/contenttype/forms"/>
  </ds:schemaRefs>
</ds:datastoreItem>
</file>

<file path=customXml/itemProps2.xml><?xml version="1.0" encoding="utf-8"?>
<ds:datastoreItem xmlns:ds="http://schemas.openxmlformats.org/officeDocument/2006/customXml" ds:itemID="{1E6A79D9-882B-4001-B6ED-83A836D39315}"/>
</file>

<file path=customXml/itemProps3.xml><?xml version="1.0" encoding="utf-8"?>
<ds:datastoreItem xmlns:ds="http://schemas.openxmlformats.org/officeDocument/2006/customXml" ds:itemID="{B35E08FD-9EF6-4047-8FA0-A8D44647ABD5}">
  <ds:schemaRefs>
    <ds:schemaRef ds:uri="http://schemas.microsoft.com/office/2006/metadata/properties"/>
    <ds:schemaRef ds:uri="http://schemas.microsoft.com/office/infopath/2007/PartnerControls"/>
    <ds:schemaRef ds:uri="33acec14-576f-4745-8bc6-f1209321bcba"/>
    <ds:schemaRef ds:uri="545cb1ba-8b8a-41a6-8528-558dc0e9756b"/>
  </ds:schemaRefs>
</ds:datastoreItem>
</file>

<file path=docMetadata/LabelInfo.xml><?xml version="1.0" encoding="utf-8"?>
<clbl:labelList xmlns:clbl="http://schemas.microsoft.com/office/2020/mipLabelMetadata">
  <clbl:label id="{37f4b8a2-ad4f-41b5-9a91-284d2cc38f56}" enabled="1" method="Standard" siteId="{70de1992-07c6-480f-a318-a1afcba03983}" removed="0"/>
</clbl:labelList>
</file>

<file path=docProps/app.xml><?xml version="1.0" encoding="utf-8"?>
<Properties xmlns="http://schemas.openxmlformats.org/officeDocument/2006/extended-properties" xmlns:vt="http://schemas.openxmlformats.org/officeDocument/2006/docPropsVTypes">
  <TotalTime>363</TotalTime>
  <Words>466</Words>
  <Application>Microsoft Office PowerPoint</Application>
  <PresentationFormat>Widescreen</PresentationFormat>
  <Paragraphs>44</Paragraphs>
  <Slides>15</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Aptos</vt:lpstr>
      <vt:lpstr>Aptos Display</vt:lpstr>
      <vt:lpstr>Arial</vt:lpstr>
      <vt:lpstr>Calibri</vt:lpstr>
      <vt:lpstr>Calibri Light</vt:lpstr>
      <vt:lpstr>Gotham book</vt:lpstr>
      <vt:lpstr>Gotham book</vt:lpstr>
      <vt:lpstr>Gotham Medium</vt:lpstr>
      <vt:lpstr>1_Office Theme</vt:lpstr>
      <vt:lpstr>Office Theme</vt:lpstr>
      <vt:lpstr>Unidad 5:  La Revolución de Texas</vt:lpstr>
      <vt:lpstr>Calentamiento:  Responde a las preguntas sobre la imagen en tu calentamiento</vt:lpstr>
      <vt:lpstr>Comparte con la clase</vt:lpstr>
      <vt:lpstr>Pregunta esencial</vt:lpstr>
      <vt:lpstr>En la lección de hoy...</vt:lpstr>
      <vt:lpstr>Preservando nuestra historia</vt:lpstr>
      <vt:lpstr>Escalón 1: Elige uno de los siguientes sitios históricos</vt:lpstr>
      <vt:lpstr>Sitio Histórico San Felipe de Austin</vt:lpstr>
      <vt:lpstr>Sitio Histórico de Washington-on-the-Brazos</vt:lpstr>
      <vt:lpstr>Sitio Histórico Estatal del Campo de Batalla Fannin</vt:lpstr>
      <vt:lpstr>El Sitio Histórico Estatal de San Jacinto</vt:lpstr>
      <vt:lpstr>Escalón 2:  Investigación en línea</vt:lpstr>
      <vt:lpstr>Investigación en línea</vt:lpstr>
      <vt:lpstr>Billete de salida:  Responde a las preguntas sobre la imagen de tu ticket de salida</vt:lpstr>
      <vt:lpstr>Comparte con la clase2</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Abubakar, Courtney</dc:creator>
  <cp:lastModifiedBy>Wilkinson, Ulises</cp:lastModifiedBy>
  <cp:revision>3</cp:revision>
  <dcterms:created xsi:type="dcterms:W3CDTF">2025-03-28T17:15:19Z</dcterms:created>
  <dcterms:modified xsi:type="dcterms:W3CDTF">2025-12-15T15:06:54Z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0x010100EB0A8DCC8F544446B22E24D6E812C780</vt:lpwstr>
  </property>
  <property fmtid="{D5CDD505-2E9C-101B-9397-08002B2CF9AE}" pid="3" name="MediaServiceImageTags">
    <vt:lpwstr/>
  </property>
</Properties>
</file>