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8"/>
  </p:notesMasterIdLst>
  <p:sldIdLst>
    <p:sldId id="326" r:id="rId3"/>
    <p:sldId id="330" r:id="rId4"/>
    <p:sldId id="331" r:id="rId5"/>
    <p:sldId id="332" r:id="rId6"/>
    <p:sldId id="333" r:id="rId7"/>
    <p:sldId id="334" r:id="rId8"/>
    <p:sldId id="335" r:id="rId9"/>
    <p:sldId id="341" r:id="rId10"/>
    <p:sldId id="342" r:id="rId11"/>
    <p:sldId id="348" r:id="rId12"/>
    <p:sldId id="349" r:id="rId13"/>
    <p:sldId id="350" r:id="rId14"/>
    <p:sldId id="351" r:id="rId15"/>
    <p:sldId id="352" r:id="rId16"/>
    <p:sldId id="35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40" y="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8671A0-61C7-48C4-A1C2-CE85636D0621}" type="datetimeFigureOut">
              <a:rPr lang="en-US" smtClean="0"/>
              <a:t>3/21/2025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E5426E-1010-41E5-8001-5B95B4ED1983}" type="slidenum">
              <a:rPr lang="en-US" smtClean="0"/>
              <a:t>‹#›</a:t>
            </a:fld>
            <a:endParaRPr lang="en-US"/>
          </a:p>
        </p:txBody>
      </p:sp>
    </p:spTree>
    <p:extLst>
      <p:ext uri="{BB962C8B-B14F-4D97-AF65-F5344CB8AC3E}">
        <p14:creationId xmlns:p14="http://schemas.microsoft.com/office/powerpoint/2010/main" val="4554433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texashistory.unt.edu/ark:/67531/metapth1737391/m1/"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texashistory.unt.edu/ark:/67531/metapth80274/"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texashistory.unt.edu/"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Gotham Book"/>
                <a:ea typeface="Aptos" panose="020B0004020202020204" pitchFamily="34" charset="0"/>
                <a:cs typeface="Times New Roman" panose="02020603050405020304" pitchFamily="18" charset="0"/>
              </a:rPr>
              <a:t>Moran, Percy, Artist. </a:t>
            </a:r>
            <a:r>
              <a:rPr lang="en-US" sz="1800" i="1" kern="100" dirty="0">
                <a:effectLst/>
                <a:latin typeface="Gotham Book"/>
                <a:ea typeface="Aptos" panose="020B0004020202020204" pitchFamily="34" charset="0"/>
                <a:cs typeface="Times New Roman" panose="02020603050405020304" pitchFamily="18" charset="0"/>
              </a:rPr>
              <a:t>Battle of the Alamo / Percy Moran</a:t>
            </a:r>
            <a:r>
              <a:rPr lang="en-US" sz="1800" kern="100" dirty="0">
                <a:effectLst/>
                <a:latin typeface="Gotham Book"/>
                <a:ea typeface="Aptos" panose="020B0004020202020204" pitchFamily="34" charset="0"/>
                <a:cs typeface="Times New Roman" panose="02020603050405020304" pitchFamily="18" charset="0"/>
              </a:rPr>
              <a:t>. San Antonio Alamo Texas, ca. 1912. Photograph. https://www.loc.gov/item/92515472/</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6680DF-FBC2-44B2-B7B0-5E8793897DE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11918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Video link: </a:t>
            </a:r>
            <a:r>
              <a:rPr lang="en-US" dirty="0">
                <a:hlinkClick r:id="rId3"/>
              </a:rPr>
              <a:t>Texas History for Teachers: Preview of the </a:t>
            </a:r>
            <a:r>
              <a:rPr lang="en-US" dirty="0" err="1">
                <a:hlinkClick r:id="rId3"/>
              </a:rPr>
              <a:t>The</a:t>
            </a:r>
            <a:r>
              <a:rPr lang="en-US" dirty="0">
                <a:hlinkClick r:id="rId3"/>
              </a:rPr>
              <a:t> Texas Revolution - All Clips The Portal to Texas History</a:t>
            </a:r>
            <a:endParaRPr lang="en-US" dirty="0"/>
          </a:p>
        </p:txBody>
      </p:sp>
      <p:sp>
        <p:nvSpPr>
          <p:cNvPr id="4" name="Slide Number Placeholder 3"/>
          <p:cNvSpPr>
            <a:spLocks noGrp="1"/>
          </p:cNvSpPr>
          <p:nvPr>
            <p:ph type="sldNum" sz="quarter" idx="5"/>
          </p:nvPr>
        </p:nvSpPr>
        <p:spPr/>
        <p:txBody>
          <a:bodyPr/>
          <a:lstStyle/>
          <a:p>
            <a:fld id="{69E5426E-1010-41E5-8001-5B95B4ED1983}" type="slidenum">
              <a:rPr lang="en-US" smtClean="0"/>
              <a:t>3</a:t>
            </a:fld>
            <a:endParaRPr lang="en-US"/>
          </a:p>
        </p:txBody>
      </p:sp>
    </p:spTree>
    <p:extLst>
      <p:ext uri="{BB962C8B-B14F-4D97-AF65-F5344CB8AC3E}">
        <p14:creationId xmlns:p14="http://schemas.microsoft.com/office/powerpoint/2010/main" val="1929355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242424"/>
                </a:solidFill>
                <a:effectLst/>
                <a:latin typeface="Open Sans" panose="020B0606030504020204" pitchFamily="34" charset="0"/>
              </a:rPr>
              <a:t>Moran, Percy, Artist. </a:t>
            </a:r>
            <a:r>
              <a:rPr lang="en-US" b="0" i="1" dirty="0">
                <a:solidFill>
                  <a:srgbClr val="242424"/>
                </a:solidFill>
                <a:effectLst/>
                <a:latin typeface="Open Sans" panose="020B0606030504020204" pitchFamily="34" charset="0"/>
              </a:rPr>
              <a:t>Battle of the Alamo / Percy Moran</a:t>
            </a:r>
            <a:r>
              <a:rPr lang="en-US" b="0" i="0" dirty="0">
                <a:solidFill>
                  <a:srgbClr val="242424"/>
                </a:solidFill>
                <a:effectLst/>
                <a:latin typeface="Open Sans" panose="020B0606030504020204" pitchFamily="34" charset="0"/>
              </a:rPr>
              <a:t>. San Antonio Alamo Texas, ca. 1912. Photograph. https://www.loc.gov/item/92515472/</a:t>
            </a:r>
          </a:p>
          <a:p>
            <a:br>
              <a:rPr lang="en-US" b="0" i="0" dirty="0">
                <a:solidFill>
                  <a:srgbClr val="242424"/>
                </a:solidFill>
                <a:effectLst/>
                <a:latin typeface="Open Sans" panose="020B0606030504020204" pitchFamily="34" charset="0"/>
              </a:rPr>
            </a:br>
            <a:endParaRPr lang="en-US" dirty="0"/>
          </a:p>
        </p:txBody>
      </p:sp>
      <p:sp>
        <p:nvSpPr>
          <p:cNvPr id="4" name="Slide Number Placeholder 3"/>
          <p:cNvSpPr>
            <a:spLocks noGrp="1"/>
          </p:cNvSpPr>
          <p:nvPr>
            <p:ph type="sldNum" sz="quarter" idx="5"/>
          </p:nvPr>
        </p:nvSpPr>
        <p:spPr/>
        <p:txBody>
          <a:bodyPr/>
          <a:lstStyle/>
          <a:p>
            <a:fld id="{69E5426E-1010-41E5-8001-5B95B4ED1983}" type="slidenum">
              <a:rPr lang="en-US" smtClean="0"/>
              <a:t>8</a:t>
            </a:fld>
            <a:endParaRPr lang="en-US"/>
          </a:p>
        </p:txBody>
      </p:sp>
    </p:spTree>
    <p:extLst>
      <p:ext uri="{BB962C8B-B14F-4D97-AF65-F5344CB8AC3E}">
        <p14:creationId xmlns:p14="http://schemas.microsoft.com/office/powerpoint/2010/main" val="22851490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Fall of the Alamo. Robert Jenkins Onderdonk. 1903. Texas Governor’s Mansion in Austin. https://commons.wikimedia.org/wiki/File:FalloftheAlamo.jpg </a:t>
            </a:r>
          </a:p>
        </p:txBody>
      </p:sp>
      <p:sp>
        <p:nvSpPr>
          <p:cNvPr id="4" name="Slide Number Placeholder 3"/>
          <p:cNvSpPr>
            <a:spLocks noGrp="1"/>
          </p:cNvSpPr>
          <p:nvPr>
            <p:ph type="sldNum" sz="quarter" idx="5"/>
          </p:nvPr>
        </p:nvSpPr>
        <p:spPr/>
        <p:txBody>
          <a:bodyPr/>
          <a:lstStyle/>
          <a:p>
            <a:fld id="{69E5426E-1010-41E5-8001-5B95B4ED1983}" type="slidenum">
              <a:rPr lang="en-US" smtClean="0"/>
              <a:t>10</a:t>
            </a:fld>
            <a:endParaRPr lang="en-US"/>
          </a:p>
        </p:txBody>
      </p:sp>
    </p:spTree>
    <p:extLst>
      <p:ext uri="{BB962C8B-B14F-4D97-AF65-F5344CB8AC3E}">
        <p14:creationId xmlns:p14="http://schemas.microsoft.com/office/powerpoint/2010/main" val="32507800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C53274-00DF-7FF6-DB59-7D5961E68A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A63112-A8EF-B457-4AD0-FD3221034F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562B11-CCF6-34E9-6B89-FFC1E9029DC4}"/>
              </a:ext>
            </a:extLst>
          </p:cNvPr>
          <p:cNvSpPr>
            <a:spLocks noGrp="1"/>
          </p:cNvSpPr>
          <p:nvPr>
            <p:ph type="body" idx="1"/>
          </p:nvPr>
        </p:nvSpPr>
        <p:spPr/>
        <p:txBody>
          <a:bodyPr/>
          <a:lstStyle/>
          <a:p>
            <a:r>
              <a:rPr lang="en-US" b="0" i="0" dirty="0">
                <a:solidFill>
                  <a:srgbClr val="757575"/>
                </a:solidFill>
                <a:effectLst/>
                <a:latin typeface="Josefin Sans" pitchFamily="2" charset="0"/>
              </a:rPr>
              <a:t>The Texas Republican. (Brazoria, Tex.), Vol. 1, No. 56, Ed. 1, Saturday, October 10, 1835, newspaper, October 10, 1835; Brazoria, Texas. (</a:t>
            </a:r>
            <a:r>
              <a:rPr lang="en-US" b="0" i="0" u="none" strike="noStrike" dirty="0">
                <a:solidFill>
                  <a:srgbClr val="0277BD"/>
                </a:solidFill>
                <a:effectLst/>
                <a:latin typeface="Josefin Sans" pitchFamily="2" charset="0"/>
                <a:hlinkClick r:id="rId3"/>
              </a:rPr>
              <a:t>https://texashistory.unt.edu/ark:/67531/metapth80274/</a:t>
            </a:r>
            <a:r>
              <a:rPr lang="en-US" b="0" i="0" dirty="0">
                <a:solidFill>
                  <a:srgbClr val="757575"/>
                </a:solidFill>
                <a:effectLst/>
                <a:latin typeface="Josefin Sans" pitchFamily="2" charset="0"/>
              </a:rPr>
              <a:t>: accessed February 18, 2025), University of North Texas Libraries, The Portal to Texas History, </a:t>
            </a:r>
            <a:r>
              <a:rPr lang="en-US" b="0" i="0" u="none" strike="noStrike" dirty="0">
                <a:solidFill>
                  <a:srgbClr val="0277BD"/>
                </a:solidFill>
                <a:effectLst/>
                <a:latin typeface="Josefin Sans" pitchFamily="2" charset="0"/>
                <a:hlinkClick r:id="rId4"/>
              </a:rPr>
              <a:t>https://texashistory.unt.edu</a:t>
            </a:r>
            <a:r>
              <a:rPr lang="en-US" b="0" i="0" dirty="0">
                <a:solidFill>
                  <a:srgbClr val="757575"/>
                </a:solidFill>
                <a:effectLst/>
                <a:latin typeface="Josefin Sans" pitchFamily="2" charset="0"/>
              </a:rPr>
              <a:t>; crediting The Dolph Briscoe Center for American History.</a:t>
            </a:r>
            <a:endParaRPr lang="en-US" dirty="0"/>
          </a:p>
        </p:txBody>
      </p:sp>
      <p:sp>
        <p:nvSpPr>
          <p:cNvPr id="4" name="Slide Number Placeholder 3">
            <a:extLst>
              <a:ext uri="{FF2B5EF4-FFF2-40B4-BE49-F238E27FC236}">
                <a16:creationId xmlns:a16="http://schemas.microsoft.com/office/drawing/2014/main" id="{E38FAA2B-F6F6-436C-9E5B-4257717FC9A2}"/>
              </a:ext>
            </a:extLst>
          </p:cNvPr>
          <p:cNvSpPr>
            <a:spLocks noGrp="1"/>
          </p:cNvSpPr>
          <p:nvPr>
            <p:ph type="sldNum" sz="quarter" idx="5"/>
          </p:nvPr>
        </p:nvSpPr>
        <p:spPr/>
        <p:txBody>
          <a:bodyPr/>
          <a:lstStyle/>
          <a:p>
            <a:fld id="{69E5426E-1010-41E5-8001-5B95B4ED1983}" type="slidenum">
              <a:rPr lang="en-US" smtClean="0"/>
              <a:t>12</a:t>
            </a:fld>
            <a:endParaRPr lang="en-US"/>
          </a:p>
        </p:txBody>
      </p:sp>
    </p:spTree>
    <p:extLst>
      <p:ext uri="{BB962C8B-B14F-4D97-AF65-F5344CB8AC3E}">
        <p14:creationId xmlns:p14="http://schemas.microsoft.com/office/powerpoint/2010/main" val="4244299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99AB4-11EA-2EF7-BC14-507C46EC59B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5588630-C0D8-AEE4-087A-7978085F951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5BE9C63-3578-9AEB-2C69-9D5615724EE8}"/>
              </a:ext>
            </a:extLst>
          </p:cNvPr>
          <p:cNvSpPr>
            <a:spLocks noGrp="1"/>
          </p:cNvSpPr>
          <p:nvPr>
            <p:ph type="dt" sz="half" idx="10"/>
          </p:nvPr>
        </p:nvSpPr>
        <p:spPr/>
        <p:txBody>
          <a:bodyPr/>
          <a:lstStyle/>
          <a:p>
            <a:fld id="{EB3EE0DE-B61D-4686-9A74-FCC262FC058F}" type="datetimeFigureOut">
              <a:rPr lang="en-US" smtClean="0"/>
              <a:t>3/21/2025</a:t>
            </a:fld>
            <a:endParaRPr lang="en-US"/>
          </a:p>
        </p:txBody>
      </p:sp>
      <p:sp>
        <p:nvSpPr>
          <p:cNvPr id="5" name="Footer Placeholder 4">
            <a:extLst>
              <a:ext uri="{FF2B5EF4-FFF2-40B4-BE49-F238E27FC236}">
                <a16:creationId xmlns:a16="http://schemas.microsoft.com/office/drawing/2014/main" id="{ED0B5168-E5B3-6681-7CA5-E079E853A1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CA7FD8-9950-4CAD-9019-8D386561B813}"/>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13111614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092B3-8445-7B21-B5F7-626E2FB1609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C76A29A-FA86-AA35-F273-0912ED33270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9E7A0D-47D1-466A-1DB7-10E1C8A03547}"/>
              </a:ext>
            </a:extLst>
          </p:cNvPr>
          <p:cNvSpPr>
            <a:spLocks noGrp="1"/>
          </p:cNvSpPr>
          <p:nvPr>
            <p:ph type="dt" sz="half" idx="10"/>
          </p:nvPr>
        </p:nvSpPr>
        <p:spPr/>
        <p:txBody>
          <a:bodyPr/>
          <a:lstStyle/>
          <a:p>
            <a:fld id="{EB3EE0DE-B61D-4686-9A74-FCC262FC058F}" type="datetimeFigureOut">
              <a:rPr lang="en-US" smtClean="0"/>
              <a:t>3/21/2025</a:t>
            </a:fld>
            <a:endParaRPr lang="en-US"/>
          </a:p>
        </p:txBody>
      </p:sp>
      <p:sp>
        <p:nvSpPr>
          <p:cNvPr id="5" name="Footer Placeholder 4">
            <a:extLst>
              <a:ext uri="{FF2B5EF4-FFF2-40B4-BE49-F238E27FC236}">
                <a16:creationId xmlns:a16="http://schemas.microsoft.com/office/drawing/2014/main" id="{AC30DC77-DBB0-7C37-9194-B7CF519DAA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15E0EA-DFBD-3E2D-5CC0-F9E30129A586}"/>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960206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068504-E91F-C91A-7D39-A7DB3A116C9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375A876-6F27-9173-9EA7-A9542C96D52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3ABD25-BB8F-6077-0A17-F3402E5CFC4D}"/>
              </a:ext>
            </a:extLst>
          </p:cNvPr>
          <p:cNvSpPr>
            <a:spLocks noGrp="1"/>
          </p:cNvSpPr>
          <p:nvPr>
            <p:ph type="dt" sz="half" idx="10"/>
          </p:nvPr>
        </p:nvSpPr>
        <p:spPr/>
        <p:txBody>
          <a:bodyPr/>
          <a:lstStyle/>
          <a:p>
            <a:fld id="{EB3EE0DE-B61D-4686-9A74-FCC262FC058F}" type="datetimeFigureOut">
              <a:rPr lang="en-US" smtClean="0"/>
              <a:t>3/21/2025</a:t>
            </a:fld>
            <a:endParaRPr lang="en-US"/>
          </a:p>
        </p:txBody>
      </p:sp>
      <p:sp>
        <p:nvSpPr>
          <p:cNvPr id="5" name="Footer Placeholder 4">
            <a:extLst>
              <a:ext uri="{FF2B5EF4-FFF2-40B4-BE49-F238E27FC236}">
                <a16:creationId xmlns:a16="http://schemas.microsoft.com/office/drawing/2014/main" id="{F5A87650-6590-E14F-7714-13BD4AA131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922D6A-7093-F4F2-E47B-D3DAFE087CEB}"/>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39872062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A9142-C693-1E46-BEC5-A925EB365B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FAE92AC-074C-5A45-A626-4B621FCFF0B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85C2B37-A08C-FB4E-8A80-ECC52E37689E}"/>
              </a:ext>
            </a:extLst>
          </p:cNvPr>
          <p:cNvSpPr>
            <a:spLocks noGrp="1"/>
          </p:cNvSpPr>
          <p:nvPr>
            <p:ph type="dt" sz="half" idx="10"/>
          </p:nvPr>
        </p:nvSpPr>
        <p:spPr/>
        <p:txBody>
          <a:bodyPr/>
          <a:lstStyle/>
          <a:p>
            <a:fld id="{A3010223-5ADC-934C-8BE1-8265A0335AF6}" type="datetimeFigureOut">
              <a:rPr lang="en-US" smtClean="0"/>
              <a:t>3/21/2025</a:t>
            </a:fld>
            <a:endParaRPr lang="en-US"/>
          </a:p>
        </p:txBody>
      </p:sp>
      <p:sp>
        <p:nvSpPr>
          <p:cNvPr id="5" name="Footer Placeholder 4">
            <a:extLst>
              <a:ext uri="{FF2B5EF4-FFF2-40B4-BE49-F238E27FC236}">
                <a16:creationId xmlns:a16="http://schemas.microsoft.com/office/drawing/2014/main" id="{0E41D853-A81F-EC4C-BBCE-79A51E854F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53AE22-8842-2A4A-AF1C-009496A0F3F7}"/>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40631877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4B33C-88F4-614B-AF93-B9237F40F3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EFDE61-81DA-1442-8C59-17501ABE632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833EF2-4485-234C-AB30-1D5F31ED500A}"/>
              </a:ext>
            </a:extLst>
          </p:cNvPr>
          <p:cNvSpPr>
            <a:spLocks noGrp="1"/>
          </p:cNvSpPr>
          <p:nvPr>
            <p:ph type="dt" sz="half" idx="10"/>
          </p:nvPr>
        </p:nvSpPr>
        <p:spPr/>
        <p:txBody>
          <a:bodyPr/>
          <a:lstStyle/>
          <a:p>
            <a:fld id="{A3010223-5ADC-934C-8BE1-8265A0335AF6}" type="datetimeFigureOut">
              <a:rPr lang="en-US" smtClean="0"/>
              <a:t>3/21/2025</a:t>
            </a:fld>
            <a:endParaRPr lang="en-US"/>
          </a:p>
        </p:txBody>
      </p:sp>
      <p:sp>
        <p:nvSpPr>
          <p:cNvPr id="5" name="Footer Placeholder 4">
            <a:extLst>
              <a:ext uri="{FF2B5EF4-FFF2-40B4-BE49-F238E27FC236}">
                <a16:creationId xmlns:a16="http://schemas.microsoft.com/office/drawing/2014/main" id="{9A04FA5B-2741-5E46-A5D3-4B0D978BAA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0E0822-3DDA-0144-A658-F015CB7E6A72}"/>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22881748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CCE53-4C5A-7F41-965D-28D7AB3989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1791CD1-B02C-5148-BF62-45B1E8B74F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234F213-DB53-2043-8199-4B92A97653CE}"/>
              </a:ext>
            </a:extLst>
          </p:cNvPr>
          <p:cNvSpPr>
            <a:spLocks noGrp="1"/>
          </p:cNvSpPr>
          <p:nvPr>
            <p:ph type="dt" sz="half" idx="10"/>
          </p:nvPr>
        </p:nvSpPr>
        <p:spPr/>
        <p:txBody>
          <a:bodyPr/>
          <a:lstStyle/>
          <a:p>
            <a:fld id="{A3010223-5ADC-934C-8BE1-8265A0335AF6}" type="datetimeFigureOut">
              <a:rPr lang="en-US" smtClean="0"/>
              <a:t>3/21/2025</a:t>
            </a:fld>
            <a:endParaRPr lang="en-US"/>
          </a:p>
        </p:txBody>
      </p:sp>
      <p:sp>
        <p:nvSpPr>
          <p:cNvPr id="5" name="Footer Placeholder 4">
            <a:extLst>
              <a:ext uri="{FF2B5EF4-FFF2-40B4-BE49-F238E27FC236}">
                <a16:creationId xmlns:a16="http://schemas.microsoft.com/office/drawing/2014/main" id="{84C77C27-5D3D-534A-8E33-DF980CE82B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8C81FA-2C64-E04C-B188-56D34ECF8D5F}"/>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27750532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54E8B-F763-434E-AD06-1B442767C9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8CE99E-F688-C748-B064-D3F2C512E55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D861C91-BFE5-904A-B309-D30EC6273A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C612C9C-3398-F44B-89F7-2CA6FE17E719}"/>
              </a:ext>
            </a:extLst>
          </p:cNvPr>
          <p:cNvSpPr>
            <a:spLocks noGrp="1"/>
          </p:cNvSpPr>
          <p:nvPr>
            <p:ph type="dt" sz="half" idx="10"/>
          </p:nvPr>
        </p:nvSpPr>
        <p:spPr/>
        <p:txBody>
          <a:bodyPr/>
          <a:lstStyle/>
          <a:p>
            <a:fld id="{A3010223-5ADC-934C-8BE1-8265A0335AF6}" type="datetimeFigureOut">
              <a:rPr lang="en-US" smtClean="0"/>
              <a:t>3/21/2025</a:t>
            </a:fld>
            <a:endParaRPr lang="en-US"/>
          </a:p>
        </p:txBody>
      </p:sp>
      <p:sp>
        <p:nvSpPr>
          <p:cNvPr id="6" name="Footer Placeholder 5">
            <a:extLst>
              <a:ext uri="{FF2B5EF4-FFF2-40B4-BE49-F238E27FC236}">
                <a16:creationId xmlns:a16="http://schemas.microsoft.com/office/drawing/2014/main" id="{230DEA89-179E-1D42-979E-E73CC21011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02AF76-DF79-D743-933B-4BBD0B90850C}"/>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14807147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6F0E3-C15F-DA45-8C73-7A0D37E9F12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2A76037-5ED7-684C-B3E1-F544501EE6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06F2B66-A5AB-A740-9786-1CEF1C88C7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7097B2A-F264-BD4F-B5D6-905BCFCDF9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97C810A-986C-7243-81DF-A5B3247ED67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766A4BF-C7C9-BA4E-871D-2D9E47A40D79}"/>
              </a:ext>
            </a:extLst>
          </p:cNvPr>
          <p:cNvSpPr>
            <a:spLocks noGrp="1"/>
          </p:cNvSpPr>
          <p:nvPr>
            <p:ph type="dt" sz="half" idx="10"/>
          </p:nvPr>
        </p:nvSpPr>
        <p:spPr/>
        <p:txBody>
          <a:bodyPr/>
          <a:lstStyle/>
          <a:p>
            <a:fld id="{A3010223-5ADC-934C-8BE1-8265A0335AF6}" type="datetimeFigureOut">
              <a:rPr lang="en-US" smtClean="0"/>
              <a:t>3/21/2025</a:t>
            </a:fld>
            <a:endParaRPr lang="en-US"/>
          </a:p>
        </p:txBody>
      </p:sp>
      <p:sp>
        <p:nvSpPr>
          <p:cNvPr id="8" name="Footer Placeholder 7">
            <a:extLst>
              <a:ext uri="{FF2B5EF4-FFF2-40B4-BE49-F238E27FC236}">
                <a16:creationId xmlns:a16="http://schemas.microsoft.com/office/drawing/2014/main" id="{BDC51A2F-B529-9948-98B5-60F72844CE2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6AA3CB8-C4AF-7243-B698-B813F804F9A8}"/>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17142262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7E662-0EB5-9643-8E4A-A201E88BA31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8CAD3C7-9227-5F49-887B-27CD1BAABCAB}"/>
              </a:ext>
            </a:extLst>
          </p:cNvPr>
          <p:cNvSpPr>
            <a:spLocks noGrp="1"/>
          </p:cNvSpPr>
          <p:nvPr>
            <p:ph type="dt" sz="half" idx="10"/>
          </p:nvPr>
        </p:nvSpPr>
        <p:spPr/>
        <p:txBody>
          <a:bodyPr/>
          <a:lstStyle/>
          <a:p>
            <a:fld id="{A3010223-5ADC-934C-8BE1-8265A0335AF6}" type="datetimeFigureOut">
              <a:rPr lang="en-US" smtClean="0"/>
              <a:t>3/21/2025</a:t>
            </a:fld>
            <a:endParaRPr lang="en-US"/>
          </a:p>
        </p:txBody>
      </p:sp>
      <p:sp>
        <p:nvSpPr>
          <p:cNvPr id="4" name="Footer Placeholder 3">
            <a:extLst>
              <a:ext uri="{FF2B5EF4-FFF2-40B4-BE49-F238E27FC236}">
                <a16:creationId xmlns:a16="http://schemas.microsoft.com/office/drawing/2014/main" id="{F59F3BA9-203F-674E-89EA-4637A43B329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D0F7D89-6DEB-EB48-A935-AD2CE558BF3F}"/>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3909339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58A669-422B-9D49-912E-FA9480A37B95}"/>
              </a:ext>
            </a:extLst>
          </p:cNvPr>
          <p:cNvSpPr>
            <a:spLocks noGrp="1"/>
          </p:cNvSpPr>
          <p:nvPr>
            <p:ph type="dt" sz="half" idx="10"/>
          </p:nvPr>
        </p:nvSpPr>
        <p:spPr/>
        <p:txBody>
          <a:bodyPr/>
          <a:lstStyle/>
          <a:p>
            <a:fld id="{A3010223-5ADC-934C-8BE1-8265A0335AF6}" type="datetimeFigureOut">
              <a:rPr lang="en-US" smtClean="0"/>
              <a:t>3/21/2025</a:t>
            </a:fld>
            <a:endParaRPr lang="en-US"/>
          </a:p>
        </p:txBody>
      </p:sp>
      <p:sp>
        <p:nvSpPr>
          <p:cNvPr id="3" name="Footer Placeholder 2">
            <a:extLst>
              <a:ext uri="{FF2B5EF4-FFF2-40B4-BE49-F238E27FC236}">
                <a16:creationId xmlns:a16="http://schemas.microsoft.com/office/drawing/2014/main" id="{F61B2E54-69B9-7845-83BA-13D20818374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0D63419-F090-424F-AF11-A05C407C6CD5}"/>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696937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F1AF4-C15C-3448-AA50-41134F49A2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C3068F2-A314-D140-848D-3B8CE6624C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DA2895A-A15B-6240-8897-7029C68585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4D99B2-3DAD-E540-920D-38ED75985557}"/>
              </a:ext>
            </a:extLst>
          </p:cNvPr>
          <p:cNvSpPr>
            <a:spLocks noGrp="1"/>
          </p:cNvSpPr>
          <p:nvPr>
            <p:ph type="dt" sz="half" idx="10"/>
          </p:nvPr>
        </p:nvSpPr>
        <p:spPr/>
        <p:txBody>
          <a:bodyPr/>
          <a:lstStyle/>
          <a:p>
            <a:fld id="{A3010223-5ADC-934C-8BE1-8265A0335AF6}" type="datetimeFigureOut">
              <a:rPr lang="en-US" smtClean="0"/>
              <a:t>3/21/2025</a:t>
            </a:fld>
            <a:endParaRPr lang="en-US"/>
          </a:p>
        </p:txBody>
      </p:sp>
      <p:sp>
        <p:nvSpPr>
          <p:cNvPr id="6" name="Footer Placeholder 5">
            <a:extLst>
              <a:ext uri="{FF2B5EF4-FFF2-40B4-BE49-F238E27FC236}">
                <a16:creationId xmlns:a16="http://schemas.microsoft.com/office/drawing/2014/main" id="{23CFD3B8-E1B2-BF4F-A518-67AA91F952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A48E19-5CDA-1844-9075-C01DBC7CEAA0}"/>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1824200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AEC78-6D01-F976-75AF-2786B3F71D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110C50-97BA-57AC-5060-A17B946BA5E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51A090-0F31-90DC-961A-4917794A07D9}"/>
              </a:ext>
            </a:extLst>
          </p:cNvPr>
          <p:cNvSpPr>
            <a:spLocks noGrp="1"/>
          </p:cNvSpPr>
          <p:nvPr>
            <p:ph type="dt" sz="half" idx="10"/>
          </p:nvPr>
        </p:nvSpPr>
        <p:spPr/>
        <p:txBody>
          <a:bodyPr/>
          <a:lstStyle/>
          <a:p>
            <a:fld id="{EB3EE0DE-B61D-4686-9A74-FCC262FC058F}" type="datetimeFigureOut">
              <a:rPr lang="en-US" smtClean="0"/>
              <a:t>3/21/2025</a:t>
            </a:fld>
            <a:endParaRPr lang="en-US"/>
          </a:p>
        </p:txBody>
      </p:sp>
      <p:sp>
        <p:nvSpPr>
          <p:cNvPr id="5" name="Footer Placeholder 4">
            <a:extLst>
              <a:ext uri="{FF2B5EF4-FFF2-40B4-BE49-F238E27FC236}">
                <a16:creationId xmlns:a16="http://schemas.microsoft.com/office/drawing/2014/main" id="{3B3883ED-827E-130A-B811-71A0D11BA8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3997D5-3AF8-2009-71D3-459940A1E688}"/>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40151136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009D2-C06A-BC46-BBFB-84306F6B2C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9A1E9A2-DD08-5C46-A16E-1C971A93D4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EA9328A-274B-A746-8FD5-AFF051BEC1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AF4499-0B29-9745-852A-CFBE13F85823}"/>
              </a:ext>
            </a:extLst>
          </p:cNvPr>
          <p:cNvSpPr>
            <a:spLocks noGrp="1"/>
          </p:cNvSpPr>
          <p:nvPr>
            <p:ph type="dt" sz="half" idx="10"/>
          </p:nvPr>
        </p:nvSpPr>
        <p:spPr/>
        <p:txBody>
          <a:bodyPr/>
          <a:lstStyle/>
          <a:p>
            <a:fld id="{A3010223-5ADC-934C-8BE1-8265A0335AF6}" type="datetimeFigureOut">
              <a:rPr lang="en-US" smtClean="0"/>
              <a:t>3/21/2025</a:t>
            </a:fld>
            <a:endParaRPr lang="en-US"/>
          </a:p>
        </p:txBody>
      </p:sp>
      <p:sp>
        <p:nvSpPr>
          <p:cNvPr id="6" name="Footer Placeholder 5">
            <a:extLst>
              <a:ext uri="{FF2B5EF4-FFF2-40B4-BE49-F238E27FC236}">
                <a16:creationId xmlns:a16="http://schemas.microsoft.com/office/drawing/2014/main" id="{2C893CFF-D2F0-EA48-98C2-569EBC3DF3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BD64B5-9737-F146-9884-6AFEF6029470}"/>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41605941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0AB0C-0EED-0E4A-98A2-CB764ECBD47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45DD8AF-4897-3349-8A9B-4AC327B7B9F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A6B9A2-F06C-4B47-BB1A-069D32727A2C}"/>
              </a:ext>
            </a:extLst>
          </p:cNvPr>
          <p:cNvSpPr>
            <a:spLocks noGrp="1"/>
          </p:cNvSpPr>
          <p:nvPr>
            <p:ph type="dt" sz="half" idx="10"/>
          </p:nvPr>
        </p:nvSpPr>
        <p:spPr/>
        <p:txBody>
          <a:bodyPr/>
          <a:lstStyle/>
          <a:p>
            <a:fld id="{A3010223-5ADC-934C-8BE1-8265A0335AF6}" type="datetimeFigureOut">
              <a:rPr lang="en-US" smtClean="0"/>
              <a:t>3/21/2025</a:t>
            </a:fld>
            <a:endParaRPr lang="en-US"/>
          </a:p>
        </p:txBody>
      </p:sp>
      <p:sp>
        <p:nvSpPr>
          <p:cNvPr id="5" name="Footer Placeholder 4">
            <a:extLst>
              <a:ext uri="{FF2B5EF4-FFF2-40B4-BE49-F238E27FC236}">
                <a16:creationId xmlns:a16="http://schemas.microsoft.com/office/drawing/2014/main" id="{D4052ACC-984B-3545-AE9F-C1A77E449B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F570FF-1ACA-0048-9A5E-91B60DD3A41C}"/>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8455056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82801C-DF82-5149-9CDF-CE1584832D3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7D29798-5694-1F41-A8A9-3F2AF483BD3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C3B3AA-09B1-F441-B7C0-172B50F11C6A}"/>
              </a:ext>
            </a:extLst>
          </p:cNvPr>
          <p:cNvSpPr>
            <a:spLocks noGrp="1"/>
          </p:cNvSpPr>
          <p:nvPr>
            <p:ph type="dt" sz="half" idx="10"/>
          </p:nvPr>
        </p:nvSpPr>
        <p:spPr/>
        <p:txBody>
          <a:bodyPr/>
          <a:lstStyle/>
          <a:p>
            <a:fld id="{A3010223-5ADC-934C-8BE1-8265A0335AF6}" type="datetimeFigureOut">
              <a:rPr lang="en-US" smtClean="0"/>
              <a:t>3/21/2025</a:t>
            </a:fld>
            <a:endParaRPr lang="en-US"/>
          </a:p>
        </p:txBody>
      </p:sp>
      <p:sp>
        <p:nvSpPr>
          <p:cNvPr id="5" name="Footer Placeholder 4">
            <a:extLst>
              <a:ext uri="{FF2B5EF4-FFF2-40B4-BE49-F238E27FC236}">
                <a16:creationId xmlns:a16="http://schemas.microsoft.com/office/drawing/2014/main" id="{A0D0DD99-5583-274E-81EF-CF2F7C584F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2359ED-D4B0-A34D-8E53-5676CF70D250}"/>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3391190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7F00D-439A-DA30-583D-C2AEF335BB8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3EC418D-7580-D94D-FBE6-773096A19CE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48870EE-E8A5-CC00-AD89-98DE42083788}"/>
              </a:ext>
            </a:extLst>
          </p:cNvPr>
          <p:cNvSpPr>
            <a:spLocks noGrp="1"/>
          </p:cNvSpPr>
          <p:nvPr>
            <p:ph type="dt" sz="half" idx="10"/>
          </p:nvPr>
        </p:nvSpPr>
        <p:spPr/>
        <p:txBody>
          <a:bodyPr/>
          <a:lstStyle/>
          <a:p>
            <a:fld id="{EB3EE0DE-B61D-4686-9A74-FCC262FC058F}" type="datetimeFigureOut">
              <a:rPr lang="en-US" smtClean="0"/>
              <a:t>3/21/2025</a:t>
            </a:fld>
            <a:endParaRPr lang="en-US"/>
          </a:p>
        </p:txBody>
      </p:sp>
      <p:sp>
        <p:nvSpPr>
          <p:cNvPr id="5" name="Footer Placeholder 4">
            <a:extLst>
              <a:ext uri="{FF2B5EF4-FFF2-40B4-BE49-F238E27FC236}">
                <a16:creationId xmlns:a16="http://schemas.microsoft.com/office/drawing/2014/main" id="{B416D923-CA09-600B-CE05-88F28F8575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4529CA-E8A3-C211-A61D-7B663A6E1268}"/>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15133290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2DA97-7F3A-1250-744C-F00E25FB7B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87F9CA-9966-0AF0-7CD5-A4CD31A14BC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C2CBC39-49D5-7A62-9DF1-1478858742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8CFEE09-0F71-7EA3-D140-B77CFB32664B}"/>
              </a:ext>
            </a:extLst>
          </p:cNvPr>
          <p:cNvSpPr>
            <a:spLocks noGrp="1"/>
          </p:cNvSpPr>
          <p:nvPr>
            <p:ph type="dt" sz="half" idx="10"/>
          </p:nvPr>
        </p:nvSpPr>
        <p:spPr/>
        <p:txBody>
          <a:bodyPr/>
          <a:lstStyle/>
          <a:p>
            <a:fld id="{EB3EE0DE-B61D-4686-9A74-FCC262FC058F}" type="datetimeFigureOut">
              <a:rPr lang="en-US" smtClean="0"/>
              <a:t>3/21/2025</a:t>
            </a:fld>
            <a:endParaRPr lang="en-US"/>
          </a:p>
        </p:txBody>
      </p:sp>
      <p:sp>
        <p:nvSpPr>
          <p:cNvPr id="6" name="Footer Placeholder 5">
            <a:extLst>
              <a:ext uri="{FF2B5EF4-FFF2-40B4-BE49-F238E27FC236}">
                <a16:creationId xmlns:a16="http://schemas.microsoft.com/office/drawing/2014/main" id="{0D232475-568A-55FB-B3BB-2175D769F7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4D0006-E1E7-AF46-29C7-68CC991971B1}"/>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2672173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44B4D-4E9A-4D9A-D121-FD38B5E5776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0877BFC-26B2-0918-F607-C55AB9DBB9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979D848-1E5C-FC85-0C0B-FB406F56B58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39EAFE5-17AF-79AD-497D-B6DB3A2F97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3C42679-F77F-244A-E03F-5785ACA1C39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1F92E52-A5EA-C530-D590-18C695007DD8}"/>
              </a:ext>
            </a:extLst>
          </p:cNvPr>
          <p:cNvSpPr>
            <a:spLocks noGrp="1"/>
          </p:cNvSpPr>
          <p:nvPr>
            <p:ph type="dt" sz="half" idx="10"/>
          </p:nvPr>
        </p:nvSpPr>
        <p:spPr/>
        <p:txBody>
          <a:bodyPr/>
          <a:lstStyle/>
          <a:p>
            <a:fld id="{EB3EE0DE-B61D-4686-9A74-FCC262FC058F}" type="datetimeFigureOut">
              <a:rPr lang="en-US" smtClean="0"/>
              <a:t>3/21/2025</a:t>
            </a:fld>
            <a:endParaRPr lang="en-US"/>
          </a:p>
        </p:txBody>
      </p:sp>
      <p:sp>
        <p:nvSpPr>
          <p:cNvPr id="8" name="Footer Placeholder 7">
            <a:extLst>
              <a:ext uri="{FF2B5EF4-FFF2-40B4-BE49-F238E27FC236}">
                <a16:creationId xmlns:a16="http://schemas.microsoft.com/office/drawing/2014/main" id="{33AA7980-FE1E-A18C-6B20-EF7CC135EE7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640694A-9871-9732-CBE8-CA1FB098AA3C}"/>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4127116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A3B70-553C-AB81-1D48-06CC62D0017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E646B08-F184-E1D1-33AE-FC26C35219BA}"/>
              </a:ext>
            </a:extLst>
          </p:cNvPr>
          <p:cNvSpPr>
            <a:spLocks noGrp="1"/>
          </p:cNvSpPr>
          <p:nvPr>
            <p:ph type="dt" sz="half" idx="10"/>
          </p:nvPr>
        </p:nvSpPr>
        <p:spPr/>
        <p:txBody>
          <a:bodyPr/>
          <a:lstStyle/>
          <a:p>
            <a:fld id="{EB3EE0DE-B61D-4686-9A74-FCC262FC058F}" type="datetimeFigureOut">
              <a:rPr lang="en-US" smtClean="0"/>
              <a:t>3/21/2025</a:t>
            </a:fld>
            <a:endParaRPr lang="en-US"/>
          </a:p>
        </p:txBody>
      </p:sp>
      <p:sp>
        <p:nvSpPr>
          <p:cNvPr id="4" name="Footer Placeholder 3">
            <a:extLst>
              <a:ext uri="{FF2B5EF4-FFF2-40B4-BE49-F238E27FC236}">
                <a16:creationId xmlns:a16="http://schemas.microsoft.com/office/drawing/2014/main" id="{B0DDE5D2-8908-C76D-AD5B-529DDA37184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8552196-621A-06BC-F7B5-201C37DFFDDA}"/>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4006101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5B011E-E20E-5E48-052A-27272F44D6AF}"/>
              </a:ext>
            </a:extLst>
          </p:cNvPr>
          <p:cNvSpPr>
            <a:spLocks noGrp="1"/>
          </p:cNvSpPr>
          <p:nvPr>
            <p:ph type="dt" sz="half" idx="10"/>
          </p:nvPr>
        </p:nvSpPr>
        <p:spPr/>
        <p:txBody>
          <a:bodyPr/>
          <a:lstStyle/>
          <a:p>
            <a:fld id="{EB3EE0DE-B61D-4686-9A74-FCC262FC058F}" type="datetimeFigureOut">
              <a:rPr lang="en-US" smtClean="0"/>
              <a:t>3/21/2025</a:t>
            </a:fld>
            <a:endParaRPr lang="en-US"/>
          </a:p>
        </p:txBody>
      </p:sp>
      <p:sp>
        <p:nvSpPr>
          <p:cNvPr id="3" name="Footer Placeholder 2">
            <a:extLst>
              <a:ext uri="{FF2B5EF4-FFF2-40B4-BE49-F238E27FC236}">
                <a16:creationId xmlns:a16="http://schemas.microsoft.com/office/drawing/2014/main" id="{7B9B6582-88D1-5B0A-0A01-4A856951E3E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DE38B72-B7C6-1BFE-5B6F-8D83621BA30E}"/>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1736461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97AC5-D649-8D17-2865-33378B2FD1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462FCA4-352B-C661-1DA9-DF3D764274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D99FE1A-944A-4D36-4E77-AA7E6B1FDD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058D2D-B503-1342-0F97-D9039BC9836B}"/>
              </a:ext>
            </a:extLst>
          </p:cNvPr>
          <p:cNvSpPr>
            <a:spLocks noGrp="1"/>
          </p:cNvSpPr>
          <p:nvPr>
            <p:ph type="dt" sz="half" idx="10"/>
          </p:nvPr>
        </p:nvSpPr>
        <p:spPr/>
        <p:txBody>
          <a:bodyPr/>
          <a:lstStyle/>
          <a:p>
            <a:fld id="{EB3EE0DE-B61D-4686-9A74-FCC262FC058F}" type="datetimeFigureOut">
              <a:rPr lang="en-US" smtClean="0"/>
              <a:t>3/21/2025</a:t>
            </a:fld>
            <a:endParaRPr lang="en-US"/>
          </a:p>
        </p:txBody>
      </p:sp>
      <p:sp>
        <p:nvSpPr>
          <p:cNvPr id="6" name="Footer Placeholder 5">
            <a:extLst>
              <a:ext uri="{FF2B5EF4-FFF2-40B4-BE49-F238E27FC236}">
                <a16:creationId xmlns:a16="http://schemas.microsoft.com/office/drawing/2014/main" id="{A8E1F6FA-D070-32C8-152C-E030745041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83C283-FACF-EF67-7694-94BEDEABF365}"/>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3954536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DF25D-EBC7-FF5D-89CD-C5146C7467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E2F8D9-CAF0-A34F-0743-A98CA21915E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023D48B-940C-9496-68E6-9AFDFE9352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0D9992-8E3C-36CB-47C8-4AE5730447F4}"/>
              </a:ext>
            </a:extLst>
          </p:cNvPr>
          <p:cNvSpPr>
            <a:spLocks noGrp="1"/>
          </p:cNvSpPr>
          <p:nvPr>
            <p:ph type="dt" sz="half" idx="10"/>
          </p:nvPr>
        </p:nvSpPr>
        <p:spPr/>
        <p:txBody>
          <a:bodyPr/>
          <a:lstStyle/>
          <a:p>
            <a:fld id="{EB3EE0DE-B61D-4686-9A74-FCC262FC058F}" type="datetimeFigureOut">
              <a:rPr lang="en-US" smtClean="0"/>
              <a:t>3/21/2025</a:t>
            </a:fld>
            <a:endParaRPr lang="en-US"/>
          </a:p>
        </p:txBody>
      </p:sp>
      <p:sp>
        <p:nvSpPr>
          <p:cNvPr id="6" name="Footer Placeholder 5">
            <a:extLst>
              <a:ext uri="{FF2B5EF4-FFF2-40B4-BE49-F238E27FC236}">
                <a16:creationId xmlns:a16="http://schemas.microsoft.com/office/drawing/2014/main" id="{1F9B3792-B134-0A45-A836-AB354C8DE7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4140A1-D5FB-3B98-0CA5-D9B9C96D3356}"/>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28688010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6A7266-29F9-C67F-9B5D-85F143562A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E5BF55C-8A3D-15F8-E369-1B8FB7FC96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BE2DBE-121C-FFC5-8A7D-AEA1A7A109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B3EE0DE-B61D-4686-9A74-FCC262FC058F}" type="datetimeFigureOut">
              <a:rPr lang="en-US" smtClean="0"/>
              <a:t>3/21/2025</a:t>
            </a:fld>
            <a:endParaRPr lang="en-US"/>
          </a:p>
        </p:txBody>
      </p:sp>
      <p:sp>
        <p:nvSpPr>
          <p:cNvPr id="5" name="Footer Placeholder 4">
            <a:extLst>
              <a:ext uri="{FF2B5EF4-FFF2-40B4-BE49-F238E27FC236}">
                <a16:creationId xmlns:a16="http://schemas.microsoft.com/office/drawing/2014/main" id="{241F88F5-DB59-EB14-6029-50C1AB501C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D15CB06-34EC-7429-4553-93446FD465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8249CB4-7204-49F1-8046-C8D8E4B91AF4}" type="slidenum">
              <a:rPr lang="en-US" smtClean="0"/>
              <a:t>‹#›</a:t>
            </a:fld>
            <a:endParaRPr lang="en-US"/>
          </a:p>
        </p:txBody>
      </p:sp>
    </p:spTree>
    <p:extLst>
      <p:ext uri="{BB962C8B-B14F-4D97-AF65-F5344CB8AC3E}">
        <p14:creationId xmlns:p14="http://schemas.microsoft.com/office/powerpoint/2010/main" val="32388910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8738B9-98B2-7D4D-8DDD-C7C43F5E01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DCA401-F7CD-394E-832A-A295CA4615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32F235-71BA-0F46-AAAF-16AE080ADB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010223-5ADC-934C-8BE1-8265A0335AF6}" type="datetimeFigureOut">
              <a:rPr lang="en-US" smtClean="0"/>
              <a:t>3/21/2025</a:t>
            </a:fld>
            <a:endParaRPr lang="en-US"/>
          </a:p>
        </p:txBody>
      </p:sp>
      <p:sp>
        <p:nvSpPr>
          <p:cNvPr id="5" name="Footer Placeholder 4">
            <a:extLst>
              <a:ext uri="{FF2B5EF4-FFF2-40B4-BE49-F238E27FC236}">
                <a16:creationId xmlns:a16="http://schemas.microsoft.com/office/drawing/2014/main" id="{F16FE667-FF9F-7048-BBB5-18F264CC9F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ABF98EB-EC54-DF41-AEEF-8673DD4677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45F209-B028-B748-B02A-A975FA91EEFB}" type="slidenum">
              <a:rPr lang="en-US" smtClean="0"/>
              <a:t>‹#›</a:t>
            </a:fld>
            <a:endParaRPr lang="en-US"/>
          </a:p>
        </p:txBody>
      </p:sp>
    </p:spTree>
    <p:extLst>
      <p:ext uri="{BB962C8B-B14F-4D97-AF65-F5344CB8AC3E}">
        <p14:creationId xmlns:p14="http://schemas.microsoft.com/office/powerpoint/2010/main" val="149237666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7.svg"/><Relationship Id="rId4" Type="http://schemas.openxmlformats.org/officeDocument/2006/relationships/image" Target="../media/image5.svg"/><Relationship Id="rId9"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9.sv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hyperlink" Target="https://texashistory.unt.edu/ark:/67531/metapth1737391/m1/" TargetMode="External"/><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9.svg"/></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ainting depicting a battle. There are people firing rifles and guns at each other from standing and kneeling positions. Some are out in the open, some are taking cover behind objects. There are some people laying down wounded. Some are using bayonets or knives in hand-to-hand combat. There is a woman kneeling behind one of the combatants. In the background the stucco walls of a building are visible. None o the combatants are in uniforms, they are all in regular clothes.  Some are in typical Anglo clothes of the era, while some are in typical Mexican clothes of the era. ">
            <a:extLst>
              <a:ext uri="{FF2B5EF4-FFF2-40B4-BE49-F238E27FC236}">
                <a16:creationId xmlns:a16="http://schemas.microsoft.com/office/drawing/2014/main" id="{2FE1C16E-5520-6419-B48B-26C48C3E735D}"/>
              </a:ext>
            </a:extLst>
          </p:cNvPr>
          <p:cNvPicPr>
            <a:picLocks noChangeAspect="1"/>
          </p:cNvPicPr>
          <p:nvPr/>
        </p:nvPicPr>
        <p:blipFill>
          <a:blip r:embed="rId3" cstate="print">
            <a:extLst>
              <a:ext uri="{28A0092B-C50C-407E-A947-70E740481C1C}">
                <a14:useLocalDpi xmlns:a14="http://schemas.microsoft.com/office/drawing/2010/main" val="0"/>
              </a:ext>
            </a:extLst>
          </a:blip>
          <a:srcRect t="9073"/>
          <a:stretch/>
        </p:blipFill>
        <p:spPr bwMode="auto">
          <a:xfrm>
            <a:off x="1" y="10"/>
            <a:ext cx="9669642" cy="6857990"/>
          </a:xfrm>
          <a:prstGeom prst="rect">
            <a:avLst/>
          </a:prstGeom>
          <a:noFill/>
        </p:spPr>
      </p:pic>
      <p:sp>
        <p:nvSpPr>
          <p:cNvPr id="19" name="Rectangle 18">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7C0AF97-B1C7-ACDC-AA84-18DD3E14F324}"/>
              </a:ext>
            </a:extLst>
          </p:cNvPr>
          <p:cNvSpPr>
            <a:spLocks noGrp="1"/>
          </p:cNvSpPr>
          <p:nvPr>
            <p:ph type="ctrTitle"/>
          </p:nvPr>
        </p:nvSpPr>
        <p:spPr>
          <a:xfrm>
            <a:off x="7935402" y="838199"/>
            <a:ext cx="4027998" cy="3597275"/>
          </a:xfrm>
          <a:noFill/>
        </p:spPr>
        <p:txBody>
          <a:bodyPr>
            <a:normAutofit/>
          </a:bodyPr>
          <a:lstStyle/>
          <a:p>
            <a:pPr algn="l"/>
            <a:r>
              <a:rPr lang="en-US" b="1" i="1" dirty="0">
                <a:solidFill>
                  <a:schemeClr val="bg2">
                    <a:lumMod val="25000"/>
                  </a:schemeClr>
                </a:solidFill>
                <a:latin typeface="Gotham book"/>
              </a:rPr>
              <a:t>Unit 5: </a:t>
            </a:r>
            <a:br>
              <a:rPr lang="en-US" b="1" i="1" dirty="0">
                <a:latin typeface="Gotham book"/>
              </a:rPr>
            </a:br>
            <a:r>
              <a:rPr lang="en-US" b="1" dirty="0">
                <a:solidFill>
                  <a:srgbClr val="0070C0"/>
                </a:solidFill>
                <a:latin typeface="Gotham book"/>
              </a:rPr>
              <a:t>The Texas Revolution</a:t>
            </a:r>
          </a:p>
        </p:txBody>
      </p:sp>
      <p:sp>
        <p:nvSpPr>
          <p:cNvPr id="3" name="Subtitle 2">
            <a:extLst>
              <a:ext uri="{FF2B5EF4-FFF2-40B4-BE49-F238E27FC236}">
                <a16:creationId xmlns:a16="http://schemas.microsoft.com/office/drawing/2014/main" id="{DE5E7D88-B411-0667-9CA2-7DAF8B9F01D0}"/>
              </a:ext>
            </a:extLst>
          </p:cNvPr>
          <p:cNvSpPr>
            <a:spLocks noGrp="1"/>
          </p:cNvSpPr>
          <p:nvPr>
            <p:ph type="subTitle" idx="1"/>
          </p:nvPr>
        </p:nvSpPr>
        <p:spPr>
          <a:xfrm>
            <a:off x="7935403" y="4629234"/>
            <a:ext cx="3445766" cy="1485319"/>
          </a:xfrm>
          <a:noFill/>
        </p:spPr>
        <p:txBody>
          <a:bodyPr>
            <a:normAutofit/>
          </a:bodyPr>
          <a:lstStyle/>
          <a:p>
            <a:pPr algn="l"/>
            <a:r>
              <a:rPr lang="en-US" sz="3600" b="1" i="1" dirty="0">
                <a:solidFill>
                  <a:schemeClr val="bg2">
                    <a:lumMod val="25000"/>
                  </a:schemeClr>
                </a:solidFill>
                <a:latin typeface="Gotham book"/>
              </a:rPr>
              <a:t>Lesson 1: </a:t>
            </a:r>
          </a:p>
          <a:p>
            <a:pPr algn="l"/>
            <a:r>
              <a:rPr lang="en-US" sz="3600" b="1" i="1" dirty="0">
                <a:solidFill>
                  <a:srgbClr val="0070C0"/>
                </a:solidFill>
                <a:latin typeface="Gotham book"/>
              </a:rPr>
              <a:t>The Big Picture</a:t>
            </a:r>
          </a:p>
        </p:txBody>
      </p:sp>
    </p:spTree>
    <p:extLst>
      <p:ext uri="{BB962C8B-B14F-4D97-AF65-F5344CB8AC3E}">
        <p14:creationId xmlns:p14="http://schemas.microsoft.com/office/powerpoint/2010/main" val="39130847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6D8CC900-979B-715E-1A0B-E4A6DF2ED126}"/>
              </a:ext>
            </a:extLst>
          </p:cNvPr>
          <p:cNvSpPr txBox="1">
            <a:spLocks noGrp="1"/>
          </p:cNvSpPr>
          <p:nvPr>
            <p:ph type="title" idx="4294967295"/>
          </p:nvPr>
        </p:nvSpPr>
        <p:spPr>
          <a:xfrm>
            <a:off x="2436967" y="13062"/>
            <a:ext cx="8240486" cy="792481"/>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4500" dirty="0">
                <a:latin typeface="Gotham Medium"/>
              </a:rPr>
              <a:t>Essential Ideas Reading Passage</a:t>
            </a:r>
            <a:endParaRPr kumimoji="0" lang="en-US" sz="4400" b="0" i="0" u="none" strike="noStrike" kern="1200" cap="none" spc="0" normalizeH="0" baseline="0" noProof="0" dirty="0">
              <a:ln>
                <a:noFill/>
              </a:ln>
              <a:solidFill>
                <a:schemeClr val="tx1"/>
              </a:solidFill>
              <a:effectLst/>
              <a:uLnTx/>
              <a:uFillTx/>
              <a:latin typeface="Gotham Medium"/>
              <a:ea typeface="+mj-ea"/>
              <a:cs typeface="+mj-cs"/>
            </a:endParaRPr>
          </a:p>
        </p:txBody>
      </p:sp>
      <p:pic>
        <p:nvPicPr>
          <p:cNvPr id="3" name="Picture 2" descr="Battle scene, Fall of the Alamo. On the left there are Texian soldier firing weapons. Some of them appear to be wounded . Near the center of the image David Crockett is his coon skin cap can be seen raising his riffle over head to swing it as a club. on the right are Mexican soldiers some are firing at the Texians while others are wounded or dead.">
            <a:extLst>
              <a:ext uri="{FF2B5EF4-FFF2-40B4-BE49-F238E27FC236}">
                <a16:creationId xmlns:a16="http://schemas.microsoft.com/office/drawing/2014/main" id="{F10A142D-677C-24D0-D1B8-82C9D95B4386}"/>
              </a:ext>
            </a:extLst>
          </p:cNvPr>
          <p:cNvPicPr>
            <a:picLocks noChangeAspect="1"/>
          </p:cNvPicPr>
          <p:nvPr/>
        </p:nvPicPr>
        <p:blipFill>
          <a:blip r:embed="rId4"/>
          <a:stretch>
            <a:fillRect/>
          </a:stretch>
        </p:blipFill>
        <p:spPr>
          <a:xfrm>
            <a:off x="2830048" y="805543"/>
            <a:ext cx="7598465" cy="5064407"/>
          </a:xfrm>
          <a:prstGeom prst="rect">
            <a:avLst/>
          </a:prstGeom>
          <a:effectLst>
            <a:outerShdw blurRad="50800" dist="50800" dir="7920000" algn="ctr" rotWithShape="0">
              <a:srgbClr val="000000">
                <a:alpha val="43137"/>
              </a:srgbClr>
            </a:outerShdw>
          </a:effectLst>
        </p:spPr>
      </p:pic>
      <p:sp>
        <p:nvSpPr>
          <p:cNvPr id="4" name="TextBox 3">
            <a:extLst>
              <a:ext uri="{FF2B5EF4-FFF2-40B4-BE49-F238E27FC236}">
                <a16:creationId xmlns:a16="http://schemas.microsoft.com/office/drawing/2014/main" id="{4D48EEA3-8A09-A235-A047-7284A10279ED}"/>
              </a:ext>
            </a:extLst>
          </p:cNvPr>
          <p:cNvSpPr txBox="1"/>
          <p:nvPr/>
        </p:nvSpPr>
        <p:spPr>
          <a:xfrm>
            <a:off x="2830048" y="5869950"/>
            <a:ext cx="7598465" cy="400110"/>
          </a:xfrm>
          <a:prstGeom prst="rect">
            <a:avLst/>
          </a:prstGeom>
          <a:noFill/>
        </p:spPr>
        <p:txBody>
          <a:bodyPr wrap="square" rtlCol="0">
            <a:spAutoFit/>
          </a:bodyPr>
          <a:lstStyle/>
          <a:p>
            <a:pPr algn="ctr"/>
            <a:r>
              <a:rPr lang="en-US" sz="2000" i="1" dirty="0">
                <a:latin typeface="Gotham Book"/>
              </a:rPr>
              <a:t>The Fall of the Alamo by Robert Jenkins Onderdonk</a:t>
            </a:r>
          </a:p>
        </p:txBody>
      </p:sp>
    </p:spTree>
    <p:extLst>
      <p:ext uri="{BB962C8B-B14F-4D97-AF65-F5344CB8AC3E}">
        <p14:creationId xmlns:p14="http://schemas.microsoft.com/office/powerpoint/2010/main" val="23823596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a:extLst>
            <a:ext uri="{FF2B5EF4-FFF2-40B4-BE49-F238E27FC236}">
              <a16:creationId xmlns:a16="http://schemas.microsoft.com/office/drawing/2014/main" id="{FBD84F5C-EFCD-36AF-14C4-9488358E8B9D}"/>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0E9B9357-9301-0C23-D34E-1C642E1BC4E4}"/>
              </a:ext>
            </a:extLst>
          </p:cNvPr>
          <p:cNvSpPr txBox="1">
            <a:spLocks noGrp="1"/>
          </p:cNvSpPr>
          <p:nvPr>
            <p:ph type="title" idx="4294967295"/>
          </p:nvPr>
        </p:nvSpPr>
        <p:spPr>
          <a:xfrm>
            <a:off x="2011509" y="2008584"/>
            <a:ext cx="8240486" cy="2378359"/>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900" b="0" i="1" u="none" strike="noStrike" kern="1200" cap="none" spc="0" normalizeH="0" baseline="0" noProof="0" dirty="0">
                <a:ln>
                  <a:noFill/>
                </a:ln>
                <a:solidFill>
                  <a:schemeClr val="bg1">
                    <a:lumMod val="85000"/>
                  </a:schemeClr>
                </a:solidFill>
                <a:effectLst/>
                <a:uLnTx/>
                <a:uFillTx/>
                <a:latin typeface="Gotham Medium"/>
                <a:ea typeface="+mj-ea"/>
                <a:cs typeface="+mj-cs"/>
              </a:rPr>
              <a:t>Part </a:t>
            </a:r>
            <a:r>
              <a:rPr lang="en-US" sz="4900" i="1" dirty="0">
                <a:solidFill>
                  <a:schemeClr val="bg1">
                    <a:lumMod val="85000"/>
                  </a:schemeClr>
                </a:solidFill>
                <a:latin typeface="Gotham Medium"/>
              </a:rPr>
              <a:t>Three</a:t>
            </a:r>
            <a:r>
              <a:rPr kumimoji="0" lang="en-US" sz="4900" b="0" i="1" u="none" strike="noStrike" kern="1200" cap="none" spc="0" normalizeH="0" baseline="0" noProof="0" dirty="0">
                <a:ln>
                  <a:noFill/>
                </a:ln>
                <a:solidFill>
                  <a:schemeClr val="bg1">
                    <a:lumMod val="85000"/>
                  </a:schemeClr>
                </a:solidFill>
                <a:effectLst/>
                <a:uLnTx/>
                <a:uFillTx/>
                <a:latin typeface="Gotham Medium"/>
                <a:ea typeface="+mj-ea"/>
                <a:cs typeface="+mj-cs"/>
              </a:rPr>
              <a:t>: </a:t>
            </a:r>
            <a:br>
              <a:rPr kumimoji="0" lang="en-US" sz="6000" b="0" i="0" u="none" strike="noStrike" kern="1200" cap="none" spc="0" normalizeH="0" baseline="0" noProof="0" dirty="0">
                <a:ln>
                  <a:noFill/>
                </a:ln>
                <a:solidFill>
                  <a:schemeClr val="tx1"/>
                </a:solidFill>
                <a:effectLst/>
                <a:uLnTx/>
                <a:uFillTx/>
                <a:latin typeface="Gotham Medium"/>
                <a:ea typeface="+mj-ea"/>
                <a:cs typeface="+mj-cs"/>
              </a:rPr>
            </a:br>
            <a:r>
              <a:rPr kumimoji="0" lang="en-US" b="1" i="0" u="none" strike="noStrike" kern="1200" cap="none" spc="0" normalizeH="0" baseline="0" noProof="0" dirty="0">
                <a:ln>
                  <a:noFill/>
                </a:ln>
                <a:solidFill>
                  <a:schemeClr val="bg1"/>
                </a:solidFill>
                <a:effectLst/>
                <a:uLnTx/>
                <a:uFillTx/>
                <a:latin typeface="Gotham Medium"/>
                <a:ea typeface="+mj-ea"/>
                <a:cs typeface="+mj-cs"/>
              </a:rPr>
              <a:t>Big Picture    Comprehension Questions</a:t>
            </a:r>
            <a:endParaRPr kumimoji="0" lang="en-US" sz="6000" b="1" i="0" u="none" strike="noStrike" kern="1200" cap="none" spc="0" normalizeH="0" baseline="0" noProof="0" dirty="0">
              <a:ln>
                <a:noFill/>
              </a:ln>
              <a:solidFill>
                <a:schemeClr val="bg1"/>
              </a:solidFill>
              <a:effectLst/>
              <a:uLnTx/>
              <a:uFillTx/>
              <a:latin typeface="Gotham Medium"/>
              <a:ea typeface="+mj-ea"/>
              <a:cs typeface="+mj-cs"/>
            </a:endParaRPr>
          </a:p>
        </p:txBody>
      </p:sp>
    </p:spTree>
    <p:extLst>
      <p:ext uri="{BB962C8B-B14F-4D97-AF65-F5344CB8AC3E}">
        <p14:creationId xmlns:p14="http://schemas.microsoft.com/office/powerpoint/2010/main" val="3643780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2F7E145B-0F77-A0EF-ECA7-B099B1121FFC}"/>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4150C7AD-8BBB-8877-7ABF-13C21A85E0FA}"/>
              </a:ext>
            </a:extLst>
          </p:cNvPr>
          <p:cNvSpPr txBox="1">
            <a:spLocks noGrp="1"/>
          </p:cNvSpPr>
          <p:nvPr>
            <p:ph type="title" idx="4294967295"/>
          </p:nvPr>
        </p:nvSpPr>
        <p:spPr>
          <a:xfrm>
            <a:off x="2035628" y="13062"/>
            <a:ext cx="9405257" cy="792481"/>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4500" dirty="0">
                <a:latin typeface="Gotham Medium"/>
              </a:rPr>
              <a:t>Big Picture Comprehension Questions</a:t>
            </a:r>
            <a:endParaRPr kumimoji="0" lang="en-US" sz="4400" b="0" i="0" u="none" strike="noStrike" kern="1200" cap="none" spc="0" normalizeH="0" baseline="0" noProof="0" dirty="0">
              <a:ln>
                <a:noFill/>
              </a:ln>
              <a:solidFill>
                <a:schemeClr val="tx1"/>
              </a:solidFill>
              <a:effectLst/>
              <a:uLnTx/>
              <a:uFillTx/>
              <a:latin typeface="Gotham Medium"/>
              <a:ea typeface="+mj-ea"/>
              <a:cs typeface="+mj-cs"/>
            </a:endParaRPr>
          </a:p>
        </p:txBody>
      </p:sp>
      <p:pic>
        <p:nvPicPr>
          <p:cNvPr id="6" name="Picture 5" descr="A photograph of the newspaper article used in this lesson. The text says: “…Information which is relied on, has been received from the Interior, that the states of Zacatecas and Guadalaxara have risen and taken up arms in defence of the Constitution of 1824, &amp; in support of the Federal system: also, that there are insurrections in the state of Tamaulipas, in favor of the same cause: also, that the republican general Juan Alvarez, has gained a victory over the government troops in the south of Mexico. All these, and all the freemen of Mexico, are now fighting for the same cause that the people of Texas are defending. It is the cause of freedom--it is holy and just, and must triumph.”">
            <a:extLst>
              <a:ext uri="{FF2B5EF4-FFF2-40B4-BE49-F238E27FC236}">
                <a16:creationId xmlns:a16="http://schemas.microsoft.com/office/drawing/2014/main" id="{54F490E8-F474-F5A9-EDE6-C246BB6D96F4}"/>
              </a:ext>
            </a:extLst>
          </p:cNvPr>
          <p:cNvPicPr>
            <a:picLocks noChangeAspect="1"/>
          </p:cNvPicPr>
          <p:nvPr/>
        </p:nvPicPr>
        <p:blipFill>
          <a:blip r:embed="rId4"/>
          <a:srcRect t="3213" r="-402"/>
          <a:stretch/>
        </p:blipFill>
        <p:spPr>
          <a:xfrm>
            <a:off x="2035628" y="1191150"/>
            <a:ext cx="5899065" cy="5394707"/>
          </a:xfrm>
          <a:prstGeom prst="rect">
            <a:avLst/>
          </a:prstGeom>
          <a:effectLst>
            <a:outerShdw blurRad="50800" dist="50800" dir="7920000" algn="ctr" rotWithShape="0">
              <a:srgbClr val="000000">
                <a:alpha val="43137"/>
              </a:srgbClr>
            </a:outerShdw>
          </a:effectLst>
        </p:spPr>
      </p:pic>
      <p:sp>
        <p:nvSpPr>
          <p:cNvPr id="7" name="TextBox 6">
            <a:extLst>
              <a:ext uri="{FF2B5EF4-FFF2-40B4-BE49-F238E27FC236}">
                <a16:creationId xmlns:a16="http://schemas.microsoft.com/office/drawing/2014/main" id="{C85F0D49-E23B-F796-F3F5-2CCB914DA497}"/>
              </a:ext>
            </a:extLst>
          </p:cNvPr>
          <p:cNvSpPr txBox="1"/>
          <p:nvPr/>
        </p:nvSpPr>
        <p:spPr>
          <a:xfrm>
            <a:off x="7953019" y="1312632"/>
            <a:ext cx="3907971" cy="2308324"/>
          </a:xfrm>
          <a:prstGeom prst="rect">
            <a:avLst/>
          </a:prstGeom>
          <a:noFill/>
        </p:spPr>
        <p:txBody>
          <a:bodyPr wrap="square" rtlCol="0">
            <a:spAutoFit/>
          </a:bodyPr>
          <a:lstStyle/>
          <a:p>
            <a:pPr algn="ctr"/>
            <a:r>
              <a:rPr lang="en-US" sz="2400" i="1" dirty="0">
                <a:effectLst/>
                <a:latin typeface="Gotham Book"/>
                <a:ea typeface="Aptos" panose="020B0004020202020204" pitchFamily="34" charset="0"/>
                <a:cs typeface="Times New Roman" panose="02020603050405020304" pitchFamily="18" charset="0"/>
              </a:rPr>
              <a:t>The Texas Republican</a:t>
            </a:r>
            <a:r>
              <a:rPr lang="en-US" sz="2400" dirty="0">
                <a:effectLst/>
                <a:latin typeface="Gotham Book"/>
                <a:ea typeface="Aptos" panose="020B0004020202020204" pitchFamily="34" charset="0"/>
                <a:cs typeface="Times New Roman" panose="02020603050405020304" pitchFamily="18" charset="0"/>
              </a:rPr>
              <a:t> (Brazoria, Texas) pp.2. Vol. 1, No. 56, Ed. 1. Published October 10, 1835</a:t>
            </a:r>
          </a:p>
          <a:p>
            <a:pPr algn="ctr"/>
            <a:endParaRPr lang="en-US" sz="2400" dirty="0">
              <a:latin typeface="Gotham Book"/>
              <a:cs typeface="Times New Roman" panose="02020603050405020304" pitchFamily="18" charset="0"/>
            </a:endParaRPr>
          </a:p>
          <a:p>
            <a:pPr algn="ctr"/>
            <a:r>
              <a:rPr lang="en-US" sz="2400" dirty="0">
                <a:latin typeface="Gotham Book"/>
                <a:cs typeface="Times New Roman" panose="02020603050405020304" pitchFamily="18" charset="0"/>
              </a:rPr>
              <a:t>The Portal to Texas History</a:t>
            </a:r>
            <a:endParaRPr lang="en-US" sz="2400" dirty="0"/>
          </a:p>
        </p:txBody>
      </p:sp>
    </p:spTree>
    <p:extLst>
      <p:ext uri="{BB962C8B-B14F-4D97-AF65-F5344CB8AC3E}">
        <p14:creationId xmlns:p14="http://schemas.microsoft.com/office/powerpoint/2010/main" val="4082932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a:extLst>
            <a:ext uri="{FF2B5EF4-FFF2-40B4-BE49-F238E27FC236}">
              <a16:creationId xmlns:a16="http://schemas.microsoft.com/office/drawing/2014/main" id="{37392B69-81F6-7584-9650-90A6FFA757D4}"/>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888039CE-DD9E-2346-8E7B-AC61F5CD8914}"/>
              </a:ext>
            </a:extLst>
          </p:cNvPr>
          <p:cNvSpPr txBox="1">
            <a:spLocks noGrp="1"/>
          </p:cNvSpPr>
          <p:nvPr>
            <p:ph type="title" idx="4294967295"/>
          </p:nvPr>
        </p:nvSpPr>
        <p:spPr>
          <a:xfrm>
            <a:off x="2011509" y="2008583"/>
            <a:ext cx="8240486" cy="26461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4900" i="1" dirty="0">
                <a:solidFill>
                  <a:schemeClr val="bg1">
                    <a:lumMod val="85000"/>
                  </a:schemeClr>
                </a:solidFill>
                <a:latin typeface="Gotham Medium"/>
              </a:rPr>
              <a:t>The Big Picture</a:t>
            </a:r>
            <a:br>
              <a:rPr kumimoji="0" lang="en-US" sz="6000" b="0" i="0" u="none" strike="noStrike" kern="1200" cap="none" spc="0" normalizeH="0" baseline="0" noProof="0" dirty="0">
                <a:ln>
                  <a:noFill/>
                </a:ln>
                <a:solidFill>
                  <a:schemeClr val="tx1"/>
                </a:solidFill>
                <a:effectLst/>
                <a:uLnTx/>
                <a:uFillTx/>
                <a:latin typeface="Gotham Medium"/>
                <a:ea typeface="+mj-ea"/>
                <a:cs typeface="+mj-cs"/>
              </a:rPr>
            </a:br>
            <a:r>
              <a:rPr kumimoji="0" lang="en-US" sz="11500" b="1" i="0" u="none" strike="noStrike" kern="1200" cap="none" spc="0" normalizeH="0" baseline="0" noProof="0" dirty="0">
                <a:ln>
                  <a:noFill/>
                </a:ln>
                <a:solidFill>
                  <a:schemeClr val="bg1"/>
                </a:solidFill>
                <a:effectLst/>
                <a:uLnTx/>
                <a:uFillTx/>
                <a:latin typeface="Gotham Medium"/>
                <a:ea typeface="+mj-ea"/>
                <a:cs typeface="+mj-cs"/>
              </a:rPr>
              <a:t>Exit Ticket</a:t>
            </a:r>
            <a:endParaRPr kumimoji="0" lang="en-US" sz="6000" b="1" i="0" u="none" strike="noStrike" kern="1200" cap="none" spc="0" normalizeH="0" baseline="0" noProof="0" dirty="0">
              <a:ln>
                <a:noFill/>
              </a:ln>
              <a:solidFill>
                <a:schemeClr val="bg1"/>
              </a:solidFill>
              <a:effectLst/>
              <a:uLnTx/>
              <a:uFillTx/>
              <a:latin typeface="Gotham Medium"/>
              <a:ea typeface="+mj-ea"/>
              <a:cs typeface="+mj-cs"/>
            </a:endParaRPr>
          </a:p>
        </p:txBody>
      </p:sp>
    </p:spTree>
    <p:extLst>
      <p:ext uri="{BB962C8B-B14F-4D97-AF65-F5344CB8AC3E}">
        <p14:creationId xmlns:p14="http://schemas.microsoft.com/office/powerpoint/2010/main" val="22845130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564D5E48-8B7E-3889-6A0D-9C11B941FC57}"/>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855BB168-D66A-DDAA-8DE8-C20AB40E0C6B}"/>
              </a:ext>
            </a:extLst>
          </p:cNvPr>
          <p:cNvSpPr txBox="1">
            <a:spLocks noGrp="1"/>
          </p:cNvSpPr>
          <p:nvPr>
            <p:ph type="title" idx="4294967295"/>
          </p:nvPr>
        </p:nvSpPr>
        <p:spPr>
          <a:xfrm>
            <a:off x="1767522" y="13062"/>
            <a:ext cx="10424478" cy="1336767"/>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500" b="1" i="0" u="none" strike="noStrike" kern="1200" cap="none" spc="0" normalizeH="0" baseline="0" noProof="0" dirty="0">
                <a:ln>
                  <a:noFill/>
                </a:ln>
                <a:solidFill>
                  <a:schemeClr val="tx1"/>
                </a:solidFill>
                <a:effectLst/>
                <a:uLnTx/>
                <a:uFillTx/>
                <a:latin typeface="Gotham Medium"/>
                <a:ea typeface="+mj-ea"/>
                <a:cs typeface="+mj-cs"/>
              </a:rPr>
              <a:t>Exit Ticket: </a:t>
            </a:r>
            <a:br>
              <a:rPr kumimoji="0" lang="en-US" sz="4500" b="0" i="0" u="none" strike="noStrike" kern="1200" cap="none" spc="0" normalizeH="0" baseline="0" noProof="0" dirty="0">
                <a:ln>
                  <a:noFill/>
                </a:ln>
                <a:solidFill>
                  <a:schemeClr val="tx1"/>
                </a:solidFill>
                <a:effectLst/>
                <a:uLnTx/>
                <a:uFillTx/>
                <a:latin typeface="Gotham Medium"/>
                <a:ea typeface="+mj-ea"/>
                <a:cs typeface="+mj-cs"/>
              </a:rPr>
            </a:br>
            <a:r>
              <a:rPr kumimoji="0" lang="en-US" sz="4000" b="0" i="0" u="none" strike="noStrike" kern="1200" cap="none" spc="0" normalizeH="0" baseline="0" noProof="0" dirty="0">
                <a:ln>
                  <a:noFill/>
                </a:ln>
                <a:solidFill>
                  <a:schemeClr val="tx1"/>
                </a:solidFill>
                <a:effectLst/>
                <a:uLnTx/>
                <a:uFillTx/>
                <a:latin typeface="Gotham Medium"/>
                <a:ea typeface="+mj-ea"/>
                <a:cs typeface="+mj-cs"/>
              </a:rPr>
              <a:t>Follow the directions to complete your </a:t>
            </a:r>
            <a:r>
              <a:rPr lang="en-US" sz="4000" dirty="0">
                <a:latin typeface="Gotham Medium"/>
              </a:rPr>
              <a:t>exit ticket</a:t>
            </a:r>
            <a:endParaRPr kumimoji="0" lang="en-US" sz="4400" b="0" i="0" u="none" strike="noStrike" kern="1200" cap="none" spc="0" normalizeH="0" baseline="0" noProof="0" dirty="0">
              <a:ln>
                <a:noFill/>
              </a:ln>
              <a:solidFill>
                <a:schemeClr val="tx1"/>
              </a:solidFill>
              <a:effectLst/>
              <a:uLnTx/>
              <a:uFillTx/>
              <a:latin typeface="Gotham Medium"/>
              <a:ea typeface="+mj-ea"/>
              <a:cs typeface="+mj-cs"/>
            </a:endParaRPr>
          </a:p>
        </p:txBody>
      </p:sp>
      <p:sp>
        <p:nvSpPr>
          <p:cNvPr id="3" name="TextBox 2">
            <a:extLst>
              <a:ext uri="{FF2B5EF4-FFF2-40B4-BE49-F238E27FC236}">
                <a16:creationId xmlns:a16="http://schemas.microsoft.com/office/drawing/2014/main" id="{62607EF4-24FE-8E12-A060-1F52FC574DDE}"/>
              </a:ext>
            </a:extLst>
          </p:cNvPr>
          <p:cNvSpPr txBox="1"/>
          <p:nvPr/>
        </p:nvSpPr>
        <p:spPr>
          <a:xfrm>
            <a:off x="3374571" y="1567543"/>
            <a:ext cx="5105399" cy="5078313"/>
          </a:xfrm>
          <a:prstGeom prst="rect">
            <a:avLst/>
          </a:prstGeom>
          <a:noFill/>
        </p:spPr>
        <p:txBody>
          <a:bodyPr wrap="square" rtlCol="0">
            <a:spAutoFit/>
          </a:bodyPr>
          <a:lstStyle/>
          <a:p>
            <a:pPr marL="342900" indent="-342900">
              <a:buFont typeface="Arial" panose="020B0604020202020204" pitchFamily="34" charset="0"/>
              <a:buChar char="•"/>
            </a:pPr>
            <a:r>
              <a:rPr lang="en-US" sz="3600" dirty="0">
                <a:solidFill>
                  <a:srgbClr val="FF0000"/>
                </a:solidFill>
                <a:latin typeface="Gotham Book"/>
              </a:rPr>
              <a:t>Read each of the three opinions about the civil war in Mexico.</a:t>
            </a:r>
          </a:p>
          <a:p>
            <a:pPr marL="342900" indent="-342900">
              <a:buFont typeface="Arial" panose="020B0604020202020204" pitchFamily="34" charset="0"/>
              <a:buChar char="•"/>
            </a:pPr>
            <a:r>
              <a:rPr lang="en-US" sz="3600" dirty="0">
                <a:solidFill>
                  <a:srgbClr val="0070C0"/>
                </a:solidFill>
                <a:latin typeface="Gotham Book"/>
              </a:rPr>
              <a:t>Consider the pros and cons of each opinion.</a:t>
            </a:r>
          </a:p>
          <a:p>
            <a:pPr marL="342900" indent="-342900">
              <a:buFont typeface="Arial" panose="020B0604020202020204" pitchFamily="34" charset="0"/>
              <a:buChar char="•"/>
            </a:pPr>
            <a:r>
              <a:rPr lang="en-US" sz="3600" dirty="0">
                <a:solidFill>
                  <a:srgbClr val="7030A0"/>
                </a:solidFill>
                <a:latin typeface="Gotham Book"/>
              </a:rPr>
              <a:t>Record your thoughts in the boxes provided.</a:t>
            </a:r>
          </a:p>
          <a:p>
            <a:pPr marL="342900" indent="-342900">
              <a:buFont typeface="Arial" panose="020B0604020202020204" pitchFamily="34" charset="0"/>
              <a:buChar char="•"/>
            </a:pPr>
            <a:r>
              <a:rPr lang="en-US" sz="3600" dirty="0">
                <a:solidFill>
                  <a:schemeClr val="accent6">
                    <a:lumMod val="75000"/>
                  </a:schemeClr>
                </a:solidFill>
                <a:latin typeface="Gotham Book"/>
              </a:rPr>
              <a:t>Share your response with a partner. </a:t>
            </a:r>
          </a:p>
        </p:txBody>
      </p:sp>
      <p:pic>
        <p:nvPicPr>
          <p:cNvPr id="4" name="Graphic 3">
            <a:extLst>
              <a:ext uri="{FF2B5EF4-FFF2-40B4-BE49-F238E27FC236}">
                <a16:creationId xmlns:a16="http://schemas.microsoft.com/office/drawing/2014/main" id="{910125B5-6260-F67D-7589-698239F16A5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23869" y="1446521"/>
            <a:ext cx="1208326" cy="1208326"/>
          </a:xfrm>
          <a:prstGeom prst="rect">
            <a:avLst/>
          </a:prstGeom>
        </p:spPr>
      </p:pic>
      <p:pic>
        <p:nvPicPr>
          <p:cNvPr id="5" name="Graphic 4">
            <a:extLst>
              <a:ext uri="{FF2B5EF4-FFF2-40B4-BE49-F238E27FC236}">
                <a16:creationId xmlns:a16="http://schemas.microsoft.com/office/drawing/2014/main" id="{CEAF6D4D-3959-7F76-263D-3334275F9F68}"/>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923868" y="4352156"/>
            <a:ext cx="1071063" cy="1071063"/>
          </a:xfrm>
          <a:prstGeom prst="rect">
            <a:avLst/>
          </a:prstGeom>
        </p:spPr>
      </p:pic>
      <p:pic>
        <p:nvPicPr>
          <p:cNvPr id="6" name="Graphic 5">
            <a:extLst>
              <a:ext uri="{FF2B5EF4-FFF2-40B4-BE49-F238E27FC236}">
                <a16:creationId xmlns:a16="http://schemas.microsoft.com/office/drawing/2014/main" id="{7711E160-43C2-9DF9-2335-4F799EAB59A9}"/>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923869" y="5574793"/>
            <a:ext cx="1071063" cy="1071063"/>
          </a:xfrm>
          <a:prstGeom prst="rect">
            <a:avLst/>
          </a:prstGeom>
        </p:spPr>
      </p:pic>
      <p:pic>
        <p:nvPicPr>
          <p:cNvPr id="7" name="Graphic 6">
            <a:extLst>
              <a:ext uri="{FF2B5EF4-FFF2-40B4-BE49-F238E27FC236}">
                <a16:creationId xmlns:a16="http://schemas.microsoft.com/office/drawing/2014/main" id="{E4B72B72-44E4-19EA-A793-87B361410409}"/>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992486" y="3090036"/>
            <a:ext cx="1071092" cy="1071092"/>
          </a:xfrm>
          <a:prstGeom prst="rect">
            <a:avLst/>
          </a:prstGeom>
        </p:spPr>
      </p:pic>
    </p:spTree>
    <p:extLst>
      <p:ext uri="{BB962C8B-B14F-4D97-AF65-F5344CB8AC3E}">
        <p14:creationId xmlns:p14="http://schemas.microsoft.com/office/powerpoint/2010/main" val="40890158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DD465A7E-7A2D-593B-A311-D0488409DA84}"/>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1C6F81E4-9477-B2B8-35DA-E339107D333B}"/>
              </a:ext>
            </a:extLst>
          </p:cNvPr>
          <p:cNvSpPr txBox="1">
            <a:spLocks noGrp="1"/>
          </p:cNvSpPr>
          <p:nvPr>
            <p:ph type="title" idx="4294967295"/>
          </p:nvPr>
        </p:nvSpPr>
        <p:spPr>
          <a:xfrm>
            <a:off x="1717287" y="13062"/>
            <a:ext cx="10132674" cy="1042851"/>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400" b="1" i="0" u="none" strike="noStrike" kern="1200" cap="none" spc="0" normalizeH="0" baseline="0" noProof="0" dirty="0">
                <a:ln>
                  <a:noFill/>
                </a:ln>
                <a:solidFill>
                  <a:schemeClr val="tx1"/>
                </a:solidFill>
                <a:effectLst/>
                <a:uLnTx/>
                <a:uFillTx/>
                <a:latin typeface="Gotham Medium"/>
                <a:ea typeface="+mj-ea"/>
                <a:cs typeface="+mj-cs"/>
              </a:rPr>
              <a:t>Share with the class </a:t>
            </a:r>
            <a:r>
              <a:rPr kumimoji="0" lang="en-US" sz="5400" b="1" i="0" u="none" strike="noStrike" kern="1200" cap="none" spc="0" normalizeH="0" baseline="0" noProof="0" dirty="0">
                <a:ln>
                  <a:noFill/>
                </a:ln>
                <a:solidFill>
                  <a:schemeClr val="bg1"/>
                </a:solidFill>
                <a:effectLst/>
                <a:uLnTx/>
                <a:uFillTx/>
                <a:latin typeface="Gotham Medium"/>
                <a:ea typeface="+mj-ea"/>
                <a:cs typeface="+mj-cs"/>
              </a:rPr>
              <a:t>2</a:t>
            </a:r>
            <a:endParaRPr kumimoji="0" lang="en-US" sz="5400" b="0" i="0" u="none" strike="noStrike" kern="1200" cap="none" spc="0" normalizeH="0" baseline="0" noProof="0" dirty="0">
              <a:ln>
                <a:noFill/>
              </a:ln>
              <a:solidFill>
                <a:schemeClr val="bg1"/>
              </a:solidFill>
              <a:effectLst/>
              <a:uLnTx/>
              <a:uFillTx/>
              <a:latin typeface="Gotham Medium"/>
              <a:ea typeface="+mj-ea"/>
              <a:cs typeface="+mj-cs"/>
            </a:endParaRPr>
          </a:p>
        </p:txBody>
      </p:sp>
      <p:sp>
        <p:nvSpPr>
          <p:cNvPr id="3" name="Speech Bubble: Rectangle with Corners Rounded 2">
            <a:extLst>
              <a:ext uri="{FF2B5EF4-FFF2-40B4-BE49-F238E27FC236}">
                <a16:creationId xmlns:a16="http://schemas.microsoft.com/office/drawing/2014/main" id="{B179BAB8-3209-DA4B-F176-3FBE82F040F8}"/>
              </a:ext>
            </a:extLst>
          </p:cNvPr>
          <p:cNvSpPr/>
          <p:nvPr/>
        </p:nvSpPr>
        <p:spPr>
          <a:xfrm>
            <a:off x="4881325" y="1196909"/>
            <a:ext cx="6794464" cy="1480977"/>
          </a:xfrm>
          <a:prstGeom prst="wedgeRoundRectCallout">
            <a:avLst>
              <a:gd name="adj1" fmla="val -72718"/>
              <a:gd name="adj2" fmla="val 28125"/>
              <a:gd name="adj3" fmla="val 16667"/>
            </a:avLst>
          </a:prstGeom>
          <a:solidFill>
            <a:srgbClr val="0073C2"/>
          </a:solidFill>
          <a:effectLst>
            <a:outerShdw blurRad="50800" dist="50800" dir="792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Gotham Book"/>
              </a:rPr>
              <a:t>One opinion about the war is ____________</a:t>
            </a:r>
          </a:p>
        </p:txBody>
      </p:sp>
      <p:sp>
        <p:nvSpPr>
          <p:cNvPr id="4" name="Speech Bubble: Rectangle with Corners Rounded 3">
            <a:extLst>
              <a:ext uri="{FF2B5EF4-FFF2-40B4-BE49-F238E27FC236}">
                <a16:creationId xmlns:a16="http://schemas.microsoft.com/office/drawing/2014/main" id="{3EAB4C50-907D-1A5D-3EAB-970757CB83AD}"/>
              </a:ext>
            </a:extLst>
          </p:cNvPr>
          <p:cNvSpPr/>
          <p:nvPr/>
        </p:nvSpPr>
        <p:spPr>
          <a:xfrm>
            <a:off x="2029268" y="3079879"/>
            <a:ext cx="6794464" cy="1480977"/>
          </a:xfrm>
          <a:prstGeom prst="wedgeRoundRectCallout">
            <a:avLst>
              <a:gd name="adj1" fmla="val 64426"/>
              <a:gd name="adj2" fmla="val 34660"/>
              <a:gd name="adj3" fmla="val 16667"/>
            </a:avLst>
          </a:prstGeom>
          <a:solidFill>
            <a:srgbClr val="0073C2"/>
          </a:solidFill>
          <a:effectLst>
            <a:outerShdw blurRad="50800" dist="50800" dir="792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Gotham Book"/>
              </a:rPr>
              <a:t>This could be a good option because ________</a:t>
            </a:r>
          </a:p>
        </p:txBody>
      </p:sp>
      <p:pic>
        <p:nvPicPr>
          <p:cNvPr id="5" name="Graphic 4">
            <a:extLst>
              <a:ext uri="{FF2B5EF4-FFF2-40B4-BE49-F238E27FC236}">
                <a16:creationId xmlns:a16="http://schemas.microsoft.com/office/drawing/2014/main" id="{04F95FAB-76B9-D63D-D5EA-1654E59A0E3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45641" y="1344229"/>
            <a:ext cx="1320074" cy="1320074"/>
          </a:xfrm>
          <a:prstGeom prst="rect">
            <a:avLst/>
          </a:prstGeom>
        </p:spPr>
      </p:pic>
      <p:pic>
        <p:nvPicPr>
          <p:cNvPr id="6" name="Graphic 5">
            <a:extLst>
              <a:ext uri="{FF2B5EF4-FFF2-40B4-BE49-F238E27FC236}">
                <a16:creationId xmlns:a16="http://schemas.microsoft.com/office/drawing/2014/main" id="{71805494-AE1C-9C0C-CB4C-181F660860C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57743" y="3299202"/>
            <a:ext cx="1320074" cy="1320074"/>
          </a:xfrm>
          <a:prstGeom prst="rect">
            <a:avLst/>
          </a:prstGeom>
        </p:spPr>
      </p:pic>
      <p:sp>
        <p:nvSpPr>
          <p:cNvPr id="7" name="Speech Bubble: Rectangle with Corners Rounded 6">
            <a:extLst>
              <a:ext uri="{FF2B5EF4-FFF2-40B4-BE49-F238E27FC236}">
                <a16:creationId xmlns:a16="http://schemas.microsoft.com/office/drawing/2014/main" id="{B7CD1DD9-4680-A43B-3BC8-9ED32F36E19B}"/>
              </a:ext>
            </a:extLst>
          </p:cNvPr>
          <p:cNvSpPr/>
          <p:nvPr/>
        </p:nvSpPr>
        <p:spPr>
          <a:xfrm>
            <a:off x="2029268" y="4773282"/>
            <a:ext cx="6794464" cy="1480977"/>
          </a:xfrm>
          <a:prstGeom prst="wedgeRoundRectCallout">
            <a:avLst>
              <a:gd name="adj1" fmla="val 64426"/>
              <a:gd name="adj2" fmla="val 34660"/>
              <a:gd name="adj3" fmla="val 16667"/>
            </a:avLst>
          </a:prstGeom>
          <a:solidFill>
            <a:srgbClr val="0073C2"/>
          </a:solidFill>
          <a:effectLst>
            <a:outerShdw blurRad="50800" dist="50800" dir="792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Gotham Book"/>
              </a:rPr>
              <a:t>This could be a bad option because ________</a:t>
            </a:r>
          </a:p>
        </p:txBody>
      </p:sp>
      <p:pic>
        <p:nvPicPr>
          <p:cNvPr id="8" name="Graphic 7">
            <a:extLst>
              <a:ext uri="{FF2B5EF4-FFF2-40B4-BE49-F238E27FC236}">
                <a16:creationId xmlns:a16="http://schemas.microsoft.com/office/drawing/2014/main" id="{F2C52468-E251-19B4-3938-8128869B500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55715" y="5001054"/>
            <a:ext cx="1320074" cy="1320074"/>
          </a:xfrm>
          <a:prstGeom prst="rect">
            <a:avLst/>
          </a:prstGeom>
        </p:spPr>
      </p:pic>
    </p:spTree>
    <p:extLst>
      <p:ext uri="{BB962C8B-B14F-4D97-AF65-F5344CB8AC3E}">
        <p14:creationId xmlns:p14="http://schemas.microsoft.com/office/powerpoint/2010/main" val="10668694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9CB9B7FF-B0EA-9D2C-94CA-39F34CCB5645}"/>
              </a:ext>
            </a:extLst>
          </p:cNvPr>
          <p:cNvSpPr txBox="1">
            <a:spLocks noGrp="1"/>
          </p:cNvSpPr>
          <p:nvPr>
            <p:ph type="title" idx="4294967295"/>
          </p:nvPr>
        </p:nvSpPr>
        <p:spPr>
          <a:xfrm>
            <a:off x="2011509" y="2008583"/>
            <a:ext cx="8240486" cy="26461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900" b="0" i="1" u="none" strike="noStrike" kern="1200" cap="none" spc="0" normalizeH="0" baseline="0" noProof="0" dirty="0">
                <a:ln>
                  <a:noFill/>
                </a:ln>
                <a:solidFill>
                  <a:schemeClr val="bg1">
                    <a:lumMod val="85000"/>
                  </a:schemeClr>
                </a:solidFill>
                <a:effectLst/>
                <a:uLnTx/>
                <a:uFillTx/>
                <a:latin typeface="Gotham Medium"/>
                <a:ea typeface="+mj-ea"/>
                <a:cs typeface="+mj-cs"/>
              </a:rPr>
              <a:t>The Big Picture</a:t>
            </a:r>
            <a:br>
              <a:rPr kumimoji="0" lang="en-US" sz="6000" b="0" i="0" u="none" strike="noStrike" kern="1200" cap="none" spc="0" normalizeH="0" baseline="0" noProof="0" dirty="0">
                <a:ln>
                  <a:noFill/>
                </a:ln>
                <a:solidFill>
                  <a:schemeClr val="tx1"/>
                </a:solidFill>
                <a:effectLst/>
                <a:uLnTx/>
                <a:uFillTx/>
                <a:latin typeface="Gotham Medium"/>
                <a:ea typeface="+mj-ea"/>
                <a:cs typeface="+mj-cs"/>
              </a:rPr>
            </a:br>
            <a:r>
              <a:rPr kumimoji="0" lang="en-US" sz="11500" b="1" i="0" u="none" strike="noStrike" kern="1200" cap="none" spc="0" normalizeH="0" baseline="0" noProof="0" dirty="0">
                <a:ln>
                  <a:noFill/>
                </a:ln>
                <a:solidFill>
                  <a:schemeClr val="bg1"/>
                </a:solidFill>
                <a:effectLst/>
                <a:uLnTx/>
                <a:uFillTx/>
                <a:latin typeface="Gotham Medium"/>
                <a:ea typeface="+mj-ea"/>
                <a:cs typeface="+mj-cs"/>
              </a:rPr>
              <a:t>Warm-up</a:t>
            </a:r>
            <a:endParaRPr kumimoji="0" lang="en-US" sz="6000" b="1" i="0" u="none" strike="noStrike" kern="1200" cap="none" spc="0" normalizeH="0" baseline="0" noProof="0" dirty="0">
              <a:ln>
                <a:noFill/>
              </a:ln>
              <a:solidFill>
                <a:schemeClr val="bg1"/>
              </a:solidFill>
              <a:effectLst/>
              <a:uLnTx/>
              <a:uFillTx/>
              <a:latin typeface="Gotham Medium"/>
              <a:ea typeface="+mj-ea"/>
              <a:cs typeface="+mj-cs"/>
            </a:endParaRPr>
          </a:p>
        </p:txBody>
      </p:sp>
    </p:spTree>
    <p:extLst>
      <p:ext uri="{BB962C8B-B14F-4D97-AF65-F5344CB8AC3E}">
        <p14:creationId xmlns:p14="http://schemas.microsoft.com/office/powerpoint/2010/main" val="35323667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36B42A4E-4727-C868-B633-69B1B7D7E12C}"/>
              </a:ext>
            </a:extLst>
          </p:cNvPr>
          <p:cNvSpPr txBox="1">
            <a:spLocks noGrp="1"/>
          </p:cNvSpPr>
          <p:nvPr>
            <p:ph type="title" idx="4294967295"/>
          </p:nvPr>
        </p:nvSpPr>
        <p:spPr>
          <a:xfrm>
            <a:off x="1767522" y="13062"/>
            <a:ext cx="10249705" cy="1336767"/>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500" b="1" i="0" u="none" strike="noStrike" kern="1200" cap="none" spc="0" normalizeH="0" baseline="0" noProof="0" dirty="0">
                <a:ln>
                  <a:noFill/>
                </a:ln>
                <a:solidFill>
                  <a:schemeClr val="tx1"/>
                </a:solidFill>
                <a:effectLst/>
                <a:uLnTx/>
                <a:uFillTx/>
                <a:latin typeface="Gotham Medium"/>
                <a:ea typeface="+mj-ea"/>
                <a:cs typeface="+mj-cs"/>
              </a:rPr>
              <a:t>Warm-up: </a:t>
            </a:r>
            <a:br>
              <a:rPr kumimoji="0" lang="en-US" sz="4500" b="0" i="0" u="none" strike="noStrike" kern="1200" cap="none" spc="0" normalizeH="0" baseline="0" noProof="0" dirty="0">
                <a:ln>
                  <a:noFill/>
                </a:ln>
                <a:solidFill>
                  <a:schemeClr val="tx1"/>
                </a:solidFill>
                <a:effectLst/>
                <a:uLnTx/>
                <a:uFillTx/>
                <a:latin typeface="Gotham Medium"/>
                <a:ea typeface="+mj-ea"/>
                <a:cs typeface="+mj-cs"/>
              </a:rPr>
            </a:br>
            <a:r>
              <a:rPr kumimoji="0" lang="en-US" sz="4000" b="0" i="0" u="none" strike="noStrike" kern="1200" cap="none" spc="0" normalizeH="0" baseline="0" noProof="0" dirty="0">
                <a:ln>
                  <a:noFill/>
                </a:ln>
                <a:solidFill>
                  <a:schemeClr val="tx1"/>
                </a:solidFill>
                <a:effectLst/>
                <a:uLnTx/>
                <a:uFillTx/>
                <a:latin typeface="Gotham Medium"/>
                <a:ea typeface="+mj-ea"/>
                <a:cs typeface="+mj-cs"/>
              </a:rPr>
              <a:t>Follow the directions to complete your warm-up</a:t>
            </a:r>
            <a:endParaRPr kumimoji="0" lang="en-US" sz="4400" b="0" i="0" u="none" strike="noStrike" kern="1200" cap="none" spc="0" normalizeH="0" baseline="0" noProof="0" dirty="0">
              <a:ln>
                <a:noFill/>
              </a:ln>
              <a:solidFill>
                <a:schemeClr val="tx1"/>
              </a:solidFill>
              <a:effectLst/>
              <a:uLnTx/>
              <a:uFillTx/>
              <a:latin typeface="Gotham Medium"/>
              <a:ea typeface="+mj-ea"/>
              <a:cs typeface="+mj-cs"/>
            </a:endParaRPr>
          </a:p>
        </p:txBody>
      </p:sp>
      <p:sp>
        <p:nvSpPr>
          <p:cNvPr id="3" name="TextBox 2">
            <a:extLst>
              <a:ext uri="{FF2B5EF4-FFF2-40B4-BE49-F238E27FC236}">
                <a16:creationId xmlns:a16="http://schemas.microsoft.com/office/drawing/2014/main" id="{65BF09AA-D38A-536C-FEB8-7904CAF2642F}"/>
              </a:ext>
            </a:extLst>
          </p:cNvPr>
          <p:cNvSpPr txBox="1"/>
          <p:nvPr/>
        </p:nvSpPr>
        <p:spPr>
          <a:xfrm>
            <a:off x="3374572" y="1567543"/>
            <a:ext cx="4931228" cy="5078313"/>
          </a:xfrm>
          <a:prstGeom prst="rect">
            <a:avLst/>
          </a:prstGeom>
          <a:noFill/>
        </p:spPr>
        <p:txBody>
          <a:bodyPr wrap="square" rtlCol="0">
            <a:spAutoFit/>
          </a:bodyPr>
          <a:lstStyle/>
          <a:p>
            <a:pPr marL="571500" indent="-571500">
              <a:buFont typeface="Arial" panose="020B0604020202020204" pitchFamily="34" charset="0"/>
              <a:buChar char="•"/>
            </a:pPr>
            <a:r>
              <a:rPr lang="en-US" sz="3600" dirty="0">
                <a:solidFill>
                  <a:srgbClr val="0070C0"/>
                </a:solidFill>
                <a:latin typeface="Gotham Book"/>
                <a:hlinkClick r:id="rId4"/>
              </a:rPr>
              <a:t>Click here to watch the video: “Preview of the Texas Revolution.”</a:t>
            </a:r>
            <a:endParaRPr lang="en-US" sz="3600" dirty="0">
              <a:solidFill>
                <a:srgbClr val="0070C0"/>
              </a:solidFill>
              <a:latin typeface="Gotham Book"/>
            </a:endParaRPr>
          </a:p>
          <a:p>
            <a:pPr marL="571500" indent="-571500">
              <a:buFont typeface="Arial" panose="020B0604020202020204" pitchFamily="34" charset="0"/>
              <a:buChar char="•"/>
            </a:pPr>
            <a:r>
              <a:rPr lang="en-US" sz="3600" dirty="0">
                <a:solidFill>
                  <a:srgbClr val="C00000"/>
                </a:solidFill>
                <a:latin typeface="Gotham Book"/>
              </a:rPr>
              <a:t>Write THREE significant pieces of information about this unit from the video.</a:t>
            </a:r>
          </a:p>
          <a:p>
            <a:pPr marL="342900" indent="-342900">
              <a:buFont typeface="Arial" panose="020B0604020202020204" pitchFamily="34" charset="0"/>
              <a:buChar char="•"/>
            </a:pPr>
            <a:r>
              <a:rPr lang="en-US" sz="3600" dirty="0">
                <a:solidFill>
                  <a:schemeClr val="accent6">
                    <a:lumMod val="75000"/>
                  </a:schemeClr>
                </a:solidFill>
                <a:latin typeface="Gotham Book"/>
              </a:rPr>
              <a:t>Share your response with a partner. </a:t>
            </a:r>
          </a:p>
        </p:txBody>
      </p:sp>
      <p:pic>
        <p:nvPicPr>
          <p:cNvPr id="4" name="Graphic 3">
            <a:extLst>
              <a:ext uri="{FF2B5EF4-FFF2-40B4-BE49-F238E27FC236}">
                <a16:creationId xmlns:a16="http://schemas.microsoft.com/office/drawing/2014/main" id="{0E7C771F-5512-A12E-AD52-C633FF8C943E}"/>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923869" y="1446521"/>
            <a:ext cx="1208326" cy="1208326"/>
          </a:xfrm>
          <a:prstGeom prst="rect">
            <a:avLst/>
          </a:prstGeom>
        </p:spPr>
      </p:pic>
      <p:pic>
        <p:nvPicPr>
          <p:cNvPr id="5" name="Graphic 4">
            <a:extLst>
              <a:ext uri="{FF2B5EF4-FFF2-40B4-BE49-F238E27FC236}">
                <a16:creationId xmlns:a16="http://schemas.microsoft.com/office/drawing/2014/main" id="{A5D676A5-C600-FC2D-1627-A704CF8A4786}"/>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065135" y="2858680"/>
            <a:ext cx="1071063" cy="1071063"/>
          </a:xfrm>
          <a:prstGeom prst="rect">
            <a:avLst/>
          </a:prstGeom>
        </p:spPr>
      </p:pic>
      <p:pic>
        <p:nvPicPr>
          <p:cNvPr id="6" name="Graphic 5">
            <a:extLst>
              <a:ext uri="{FF2B5EF4-FFF2-40B4-BE49-F238E27FC236}">
                <a16:creationId xmlns:a16="http://schemas.microsoft.com/office/drawing/2014/main" id="{FFDC94A2-3551-D04E-7B47-E2E0B65660D9}"/>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923869" y="4781366"/>
            <a:ext cx="1071063" cy="1071063"/>
          </a:xfrm>
          <a:prstGeom prst="rect">
            <a:avLst/>
          </a:prstGeom>
        </p:spPr>
      </p:pic>
    </p:spTree>
    <p:extLst>
      <p:ext uri="{BB962C8B-B14F-4D97-AF65-F5344CB8AC3E}">
        <p14:creationId xmlns:p14="http://schemas.microsoft.com/office/powerpoint/2010/main" val="38406770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04C55181-3134-E6B1-C1CF-DF870231187A}"/>
              </a:ext>
            </a:extLst>
          </p:cNvPr>
          <p:cNvSpPr txBox="1">
            <a:spLocks noGrp="1"/>
          </p:cNvSpPr>
          <p:nvPr>
            <p:ph type="title" idx="4294967295"/>
          </p:nvPr>
        </p:nvSpPr>
        <p:spPr>
          <a:xfrm>
            <a:off x="1717287" y="13062"/>
            <a:ext cx="10132674" cy="1042851"/>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400" b="1" i="0" u="none" strike="noStrike" kern="1200" cap="none" spc="0" normalizeH="0" baseline="0" noProof="0" dirty="0">
                <a:ln>
                  <a:noFill/>
                </a:ln>
                <a:solidFill>
                  <a:schemeClr val="tx1"/>
                </a:solidFill>
                <a:effectLst/>
                <a:uLnTx/>
                <a:uFillTx/>
                <a:latin typeface="Gotham Medium"/>
                <a:ea typeface="+mj-ea"/>
                <a:cs typeface="+mj-cs"/>
              </a:rPr>
              <a:t>Share with the class</a:t>
            </a:r>
            <a:endParaRPr kumimoji="0" lang="en-US" sz="5400" b="0" i="0" u="none" strike="noStrike" kern="1200" cap="none" spc="0" normalizeH="0" baseline="0" noProof="0" dirty="0">
              <a:ln>
                <a:noFill/>
              </a:ln>
              <a:solidFill>
                <a:schemeClr val="tx1"/>
              </a:solidFill>
              <a:effectLst/>
              <a:uLnTx/>
              <a:uFillTx/>
              <a:latin typeface="Gotham Medium"/>
              <a:ea typeface="+mj-ea"/>
              <a:cs typeface="+mj-cs"/>
            </a:endParaRPr>
          </a:p>
        </p:txBody>
      </p:sp>
      <p:sp>
        <p:nvSpPr>
          <p:cNvPr id="3" name="Speech Bubble: Rectangle with Corners Rounded 2">
            <a:extLst>
              <a:ext uri="{FF2B5EF4-FFF2-40B4-BE49-F238E27FC236}">
                <a16:creationId xmlns:a16="http://schemas.microsoft.com/office/drawing/2014/main" id="{09526335-7570-50B3-B09A-2D2C5481D8F9}"/>
              </a:ext>
            </a:extLst>
          </p:cNvPr>
          <p:cNvSpPr/>
          <p:nvPr/>
        </p:nvSpPr>
        <p:spPr>
          <a:xfrm>
            <a:off x="4696267" y="1937138"/>
            <a:ext cx="6794464" cy="3244462"/>
          </a:xfrm>
          <a:prstGeom prst="wedgeRoundRectCallout">
            <a:avLst>
              <a:gd name="adj1" fmla="val -65669"/>
              <a:gd name="adj2" fmla="val 32147"/>
              <a:gd name="adj3" fmla="val 16667"/>
            </a:avLst>
          </a:prstGeom>
          <a:solidFill>
            <a:srgbClr val="0073C2"/>
          </a:solidFill>
          <a:effectLst>
            <a:outerShdw blurRad="50800" dist="50800" dir="792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Gotham Book"/>
              </a:rPr>
              <a:t>One </a:t>
            </a:r>
            <a:r>
              <a:rPr lang="en-US" sz="4000" dirty="0">
                <a:solidFill>
                  <a:prstClr val="white"/>
                </a:solidFill>
                <a:latin typeface="Gotham Book"/>
              </a:rPr>
              <a:t>significant piece of information about the Texas Revolution discussed in this video is ___________ </a:t>
            </a:r>
            <a:endParaRPr kumimoji="0" lang="en-US" sz="4000" b="0" i="0" u="none" strike="noStrike" kern="1200" cap="none" spc="0" normalizeH="0" baseline="0" noProof="0" dirty="0">
              <a:ln>
                <a:noFill/>
              </a:ln>
              <a:solidFill>
                <a:prstClr val="white"/>
              </a:solidFill>
              <a:effectLst/>
              <a:uLnTx/>
              <a:uFillTx/>
              <a:latin typeface="Gotham Book"/>
            </a:endParaRPr>
          </a:p>
        </p:txBody>
      </p:sp>
      <p:pic>
        <p:nvPicPr>
          <p:cNvPr id="5" name="Graphic 4">
            <a:extLst>
              <a:ext uri="{FF2B5EF4-FFF2-40B4-BE49-F238E27FC236}">
                <a16:creationId xmlns:a16="http://schemas.microsoft.com/office/drawing/2014/main" id="{5075B6F1-5636-FB6F-A800-3BDB87F58C6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65383" y="3559369"/>
            <a:ext cx="1320074" cy="1320074"/>
          </a:xfrm>
          <a:prstGeom prst="rect">
            <a:avLst/>
          </a:prstGeom>
        </p:spPr>
      </p:pic>
    </p:spTree>
    <p:extLst>
      <p:ext uri="{BB962C8B-B14F-4D97-AF65-F5344CB8AC3E}">
        <p14:creationId xmlns:p14="http://schemas.microsoft.com/office/powerpoint/2010/main" val="24843085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0A3BEE04-4757-C2F5-C482-47D8F8A292CD}"/>
              </a:ext>
            </a:extLst>
          </p:cNvPr>
          <p:cNvSpPr txBox="1">
            <a:spLocks noGrp="1"/>
          </p:cNvSpPr>
          <p:nvPr>
            <p:ph type="title" idx="4294967295"/>
          </p:nvPr>
        </p:nvSpPr>
        <p:spPr>
          <a:xfrm>
            <a:off x="2069294" y="13062"/>
            <a:ext cx="8240486" cy="13803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8000" b="0" i="0" u="none" strike="noStrike" kern="1200" cap="none" spc="0" normalizeH="0" baseline="0" noProof="0" dirty="0">
                <a:ln>
                  <a:noFill/>
                </a:ln>
                <a:solidFill>
                  <a:schemeClr val="bg1"/>
                </a:solidFill>
                <a:effectLst/>
                <a:uLnTx/>
                <a:uFillTx/>
                <a:latin typeface="Gotham Medium"/>
                <a:ea typeface="+mj-ea"/>
                <a:cs typeface="+mj-cs"/>
              </a:rPr>
              <a:t>Essential Question</a:t>
            </a:r>
          </a:p>
        </p:txBody>
      </p:sp>
      <p:sp>
        <p:nvSpPr>
          <p:cNvPr id="3" name="TextBox 2">
            <a:extLst>
              <a:ext uri="{FF2B5EF4-FFF2-40B4-BE49-F238E27FC236}">
                <a16:creationId xmlns:a16="http://schemas.microsoft.com/office/drawing/2014/main" id="{C6972DD2-9631-36AD-15F5-1E1A9FB07975}"/>
              </a:ext>
            </a:extLst>
          </p:cNvPr>
          <p:cNvSpPr txBox="1"/>
          <p:nvPr/>
        </p:nvSpPr>
        <p:spPr>
          <a:xfrm>
            <a:off x="1007937" y="2068286"/>
            <a:ext cx="10363200" cy="2495427"/>
          </a:xfrm>
          <a:prstGeom prst="rect">
            <a:avLst/>
          </a:prstGeom>
          <a:noFill/>
        </p:spPr>
        <p:txBody>
          <a:bodyPr wrap="square" rtlCol="0">
            <a:spAutoFit/>
          </a:bodyPr>
          <a:lstStyle/>
          <a:p>
            <a:pPr marL="0" marR="0" lvl="0" indent="0" algn="ctr" defTabSz="914400" rtl="0" eaLnBrk="1" fontAlgn="auto" latinLnBrk="0" hangingPunct="1">
              <a:lnSpc>
                <a:spcPct val="110000"/>
              </a:lnSpc>
              <a:spcBef>
                <a:spcPts val="0"/>
              </a:spcBef>
              <a:spcAft>
                <a:spcPts val="600"/>
              </a:spcAft>
              <a:buClrTx/>
              <a:buSzTx/>
              <a:buFontTx/>
              <a:buNone/>
              <a:tabLst/>
              <a:defRPr/>
            </a:pPr>
            <a:r>
              <a:rPr kumimoji="0" lang="en-US" sz="4800" b="0" i="0" u="none" strike="noStrike" kern="1200" cap="none" spc="0" normalizeH="0" baseline="0" noProof="0" dirty="0">
                <a:ln>
                  <a:noFill/>
                </a:ln>
                <a:solidFill>
                  <a:srgbClr val="0070C0"/>
                </a:solidFill>
                <a:effectLst/>
                <a:uLnTx/>
                <a:uFillTx/>
                <a:latin typeface="Gotham Book"/>
                <a:ea typeface="Times New Roman" panose="02020603050405020304" pitchFamily="18" charset="0"/>
                <a:cs typeface="Times New Roman" panose="02020603050405020304" pitchFamily="18" charset="0"/>
              </a:rPr>
              <a:t>What are the key events, major themes, and defining characteristics of the Texas Revolutionary Era?</a:t>
            </a:r>
            <a:endParaRPr kumimoji="0" lang="en-US" sz="4800" b="0" i="0" u="none" strike="noStrike" kern="1200" cap="none" spc="0" normalizeH="0" baseline="0" noProof="0" dirty="0">
              <a:ln>
                <a:noFill/>
              </a:ln>
              <a:solidFill>
                <a:srgbClr val="0070C0"/>
              </a:solidFill>
              <a:effectLst/>
              <a:uLnTx/>
              <a:uFillTx/>
              <a:latin typeface="Aptos" panose="020B00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29131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C6A6384D-8638-DF6D-AE9F-F5B475FA0ACB}"/>
              </a:ext>
            </a:extLst>
          </p:cNvPr>
          <p:cNvSpPr txBox="1">
            <a:spLocks noGrp="1"/>
          </p:cNvSpPr>
          <p:nvPr>
            <p:ph type="title" idx="4294967295"/>
          </p:nvPr>
        </p:nvSpPr>
        <p:spPr>
          <a:xfrm>
            <a:off x="1935478" y="13061"/>
            <a:ext cx="8493035" cy="1490424"/>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8800" b="0" i="0" u="none" strike="noStrike" kern="1200" cap="none" spc="0" normalizeH="0" baseline="0" noProof="0" dirty="0">
                <a:ln>
                  <a:noFill/>
                </a:ln>
                <a:solidFill>
                  <a:schemeClr val="bg1"/>
                </a:solidFill>
                <a:effectLst/>
                <a:uLnTx/>
                <a:uFillTx/>
                <a:latin typeface="Gotham Medium"/>
                <a:ea typeface="+mj-ea"/>
                <a:cs typeface="+mj-cs"/>
              </a:rPr>
              <a:t>In today’s lesson…</a:t>
            </a:r>
          </a:p>
        </p:txBody>
      </p:sp>
      <p:sp>
        <p:nvSpPr>
          <p:cNvPr id="3" name="TextBox 2">
            <a:extLst>
              <a:ext uri="{FF2B5EF4-FFF2-40B4-BE49-F238E27FC236}">
                <a16:creationId xmlns:a16="http://schemas.microsoft.com/office/drawing/2014/main" id="{546FC1A7-A711-E44B-2B9F-92E44778AF23}"/>
              </a:ext>
            </a:extLst>
          </p:cNvPr>
          <p:cNvSpPr txBox="1"/>
          <p:nvPr/>
        </p:nvSpPr>
        <p:spPr>
          <a:xfrm>
            <a:off x="544286" y="1785257"/>
            <a:ext cx="11353799" cy="4803366"/>
          </a:xfrm>
          <a:prstGeom prst="rect">
            <a:avLst/>
          </a:prstGeom>
          <a:noFill/>
        </p:spPr>
        <p:txBody>
          <a:bodyPr wrap="square" rtlCol="0">
            <a:spAutoFit/>
          </a:bodyPr>
          <a:lstStyle/>
          <a:p>
            <a:pPr marL="342900" marR="0" lvl="0" indent="-342900" algn="l" defTabSz="914400" rtl="0" eaLnBrk="1" fontAlgn="auto" latinLnBrk="0" hangingPunct="1">
              <a:lnSpc>
                <a:spcPct val="110000"/>
              </a:lnSpc>
              <a:spcBef>
                <a:spcPts val="0"/>
              </a:spcBef>
              <a:spcAft>
                <a:spcPts val="0"/>
              </a:spcAft>
              <a:buClrTx/>
              <a:buSzTx/>
              <a:buFont typeface="+mj-lt"/>
              <a:buAutoNum type="arabicPeriod"/>
              <a:tabLst>
                <a:tab pos="457200" algn="l"/>
              </a:tabLst>
              <a:defRPr/>
            </a:pPr>
            <a:r>
              <a:rPr kumimoji="0" lang="en-US" sz="4000" b="1" i="1" u="sng" strike="noStrike" kern="1200" cap="none" spc="0" normalizeH="0" baseline="0" noProof="0" dirty="0">
                <a:ln>
                  <a:noFill/>
                </a:ln>
                <a:solidFill>
                  <a:srgbClr val="4EA72E">
                    <a:lumMod val="75000"/>
                  </a:srgbClr>
                </a:solidFill>
                <a:effectLst/>
                <a:uLnTx/>
                <a:uFillTx/>
                <a:latin typeface="Gotham Book"/>
                <a:ea typeface="Times New Roman" panose="02020603050405020304" pitchFamily="18" charset="0"/>
                <a:cs typeface="Times New Roman" panose="02020603050405020304" pitchFamily="18" charset="0"/>
              </a:rPr>
              <a:t>We will</a:t>
            </a:r>
            <a:r>
              <a:rPr kumimoji="0" lang="en-US" sz="4000" i="1" strike="noStrike" kern="1200" cap="none" spc="0" normalizeH="0" baseline="0" noProof="0" dirty="0">
                <a:ln>
                  <a:noFill/>
                </a:ln>
                <a:solidFill>
                  <a:srgbClr val="4EA72E">
                    <a:lumMod val="75000"/>
                  </a:srgbClr>
                </a:solidFill>
                <a:effectLst/>
                <a:uLnTx/>
                <a:uFillTx/>
                <a:latin typeface="Gotham Book"/>
                <a:ea typeface="Times New Roman" panose="02020603050405020304" pitchFamily="18" charset="0"/>
                <a:cs typeface="Times New Roman" panose="02020603050405020304" pitchFamily="18" charset="0"/>
              </a:rPr>
              <a:t> </a:t>
            </a:r>
            <a:r>
              <a:rPr kumimoji="0" lang="en-US" sz="4000" strike="noStrike" kern="1200" cap="none" spc="0" normalizeH="0" baseline="0" noProof="0" dirty="0">
                <a:ln>
                  <a:noFill/>
                </a:ln>
                <a:solidFill>
                  <a:srgbClr val="4EA72E">
                    <a:lumMod val="75000"/>
                  </a:srgbClr>
                </a:solidFill>
                <a:effectLst/>
                <a:uLnTx/>
                <a:uFillTx/>
                <a:latin typeface="Gotham Book"/>
                <a:ea typeface="Times New Roman" panose="02020603050405020304" pitchFamily="18" charset="0"/>
                <a:cs typeface="Times New Roman" panose="02020603050405020304" pitchFamily="18" charset="0"/>
              </a:rPr>
              <a:t>identify the main ideas, </a:t>
            </a:r>
            <a:r>
              <a:rPr lang="en-US" sz="4000" dirty="0">
                <a:solidFill>
                  <a:srgbClr val="4EA72E">
                    <a:lumMod val="75000"/>
                  </a:srgbClr>
                </a:solidFill>
                <a:latin typeface="Gotham Book"/>
                <a:ea typeface="Times New Roman" panose="02020603050405020304" pitchFamily="18" charset="0"/>
                <a:cs typeface="Times New Roman" panose="02020603050405020304" pitchFamily="18" charset="0"/>
              </a:rPr>
              <a:t>themes, key events, and defining characteristics of the Texas Revolutionary Era.</a:t>
            </a:r>
            <a:endParaRPr kumimoji="0" lang="en-US" sz="2000" b="0" i="0" u="none" strike="noStrike" kern="1200" cap="none" spc="0" normalizeH="0" baseline="0" noProof="0" dirty="0">
              <a:ln>
                <a:noFill/>
              </a:ln>
              <a:solidFill>
                <a:prstClr val="black"/>
              </a:solidFill>
              <a:effectLst/>
              <a:uLnTx/>
              <a:uFillTx/>
              <a:latin typeface="Aptos" panose="020B0004020202020204" pitchFamily="34" charset="0"/>
              <a:ea typeface="Times New Roman" panose="02020603050405020304" pitchFamily="18" charset="0"/>
              <a:cs typeface="Times New Roman" panose="02020603050405020304" pitchFamily="18" charset="0"/>
            </a:endParaRPr>
          </a:p>
          <a:p>
            <a:pPr marL="342900" marR="0" lvl="0" indent="-342900" algn="l" defTabSz="914400" rtl="0" eaLnBrk="1" fontAlgn="auto" latinLnBrk="0" hangingPunct="1">
              <a:lnSpc>
                <a:spcPct val="110000"/>
              </a:lnSpc>
              <a:spcBef>
                <a:spcPts val="0"/>
              </a:spcBef>
              <a:spcAft>
                <a:spcPts val="0"/>
              </a:spcAft>
              <a:buClrTx/>
              <a:buSzTx/>
              <a:buFont typeface="+mj-lt"/>
              <a:buAutoNum type="arabicPeriod"/>
              <a:tabLst>
                <a:tab pos="457200" algn="l"/>
              </a:tabLst>
              <a:defRPr/>
            </a:pPr>
            <a:r>
              <a:rPr kumimoji="0" lang="en-US" sz="4000" b="1" i="1" u="sng" strike="noStrike" kern="1200" cap="none" spc="0" normalizeH="0" baseline="0" noProof="0" dirty="0">
                <a:ln>
                  <a:noFill/>
                </a:ln>
                <a:solidFill>
                  <a:srgbClr val="7030A0"/>
                </a:solidFill>
                <a:effectLst/>
                <a:uLnTx/>
                <a:uFillTx/>
                <a:latin typeface="Gotham Book"/>
                <a:ea typeface="Times New Roman" panose="02020603050405020304" pitchFamily="18" charset="0"/>
                <a:cs typeface="Times New Roman" panose="02020603050405020304" pitchFamily="18" charset="0"/>
              </a:rPr>
              <a:t>I will</a:t>
            </a:r>
            <a:r>
              <a:rPr kumimoji="0" lang="en-US" sz="4000" i="1" strike="noStrike" kern="1200" cap="none" spc="0" normalizeH="0" baseline="0" noProof="0" dirty="0">
                <a:ln>
                  <a:noFill/>
                </a:ln>
                <a:solidFill>
                  <a:srgbClr val="7030A0"/>
                </a:solidFill>
                <a:effectLst/>
                <a:uLnTx/>
                <a:uFillTx/>
                <a:latin typeface="Gotham Book"/>
                <a:ea typeface="Times New Roman" panose="02020603050405020304" pitchFamily="18" charset="0"/>
                <a:cs typeface="Times New Roman" panose="02020603050405020304" pitchFamily="18" charset="0"/>
              </a:rPr>
              <a:t> </a:t>
            </a:r>
            <a:r>
              <a:rPr kumimoji="0" lang="en-US" sz="4000" strike="noStrike" kern="1200" cap="none" spc="0" normalizeH="0" baseline="0" noProof="0" dirty="0">
                <a:ln>
                  <a:noFill/>
                </a:ln>
                <a:solidFill>
                  <a:srgbClr val="7030A0"/>
                </a:solidFill>
                <a:effectLst/>
                <a:uLnTx/>
                <a:uFillTx/>
                <a:latin typeface="Gotham Book"/>
                <a:ea typeface="Times New Roman" panose="02020603050405020304" pitchFamily="18" charset="0"/>
                <a:cs typeface="Times New Roman" panose="02020603050405020304" pitchFamily="18" charset="0"/>
              </a:rPr>
              <a:t>analyze a primary source image, identify major themes and significant information related to this era, and answer comprehension questions based on a reading passage.</a:t>
            </a:r>
            <a:endParaRPr kumimoji="0" lang="en-US" sz="4000" b="0" i="0" u="none" strike="noStrike" kern="1200" cap="none" spc="0" normalizeH="0" baseline="0" noProof="0" dirty="0">
              <a:ln>
                <a:noFill/>
              </a:ln>
              <a:solidFill>
                <a:srgbClr val="7030A0"/>
              </a:solidFill>
              <a:effectLst/>
              <a:uLnTx/>
              <a:uFillTx/>
              <a:latin typeface="Aptos" panose="020B00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808308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9CB9B7FF-B0EA-9D2C-94CA-39F34CCB5645}"/>
              </a:ext>
            </a:extLst>
          </p:cNvPr>
          <p:cNvSpPr txBox="1">
            <a:spLocks noGrp="1"/>
          </p:cNvSpPr>
          <p:nvPr>
            <p:ph type="title" idx="4294967295"/>
          </p:nvPr>
        </p:nvSpPr>
        <p:spPr>
          <a:xfrm>
            <a:off x="2011509" y="2008584"/>
            <a:ext cx="8240486" cy="207356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900" b="0" i="1" u="none" strike="noStrike" kern="1200" cap="none" spc="0" normalizeH="0" baseline="0" noProof="0" dirty="0">
                <a:ln>
                  <a:noFill/>
                </a:ln>
                <a:solidFill>
                  <a:schemeClr val="bg1">
                    <a:lumMod val="85000"/>
                  </a:schemeClr>
                </a:solidFill>
                <a:effectLst/>
                <a:uLnTx/>
                <a:uFillTx/>
                <a:latin typeface="Gotham Medium"/>
                <a:ea typeface="+mj-ea"/>
                <a:cs typeface="+mj-cs"/>
              </a:rPr>
              <a:t>Part One: </a:t>
            </a:r>
            <a:br>
              <a:rPr kumimoji="0" lang="en-US" sz="6000" b="0" i="0" u="none" strike="noStrike" kern="1200" cap="none" spc="0" normalizeH="0" baseline="0" noProof="0" dirty="0">
                <a:ln>
                  <a:noFill/>
                </a:ln>
                <a:solidFill>
                  <a:schemeClr val="tx1"/>
                </a:solidFill>
                <a:effectLst/>
                <a:uLnTx/>
                <a:uFillTx/>
                <a:latin typeface="Gotham Medium"/>
                <a:ea typeface="+mj-ea"/>
                <a:cs typeface="+mj-cs"/>
              </a:rPr>
            </a:br>
            <a:r>
              <a:rPr kumimoji="0" lang="en-US" sz="8900" b="1" i="0" u="none" strike="noStrike" kern="1200" cap="none" spc="0" normalizeH="0" baseline="0" noProof="0" dirty="0">
                <a:ln>
                  <a:noFill/>
                </a:ln>
                <a:solidFill>
                  <a:schemeClr val="bg1"/>
                </a:solidFill>
                <a:effectLst/>
                <a:uLnTx/>
                <a:uFillTx/>
                <a:latin typeface="Gotham Medium"/>
                <a:ea typeface="+mj-ea"/>
                <a:cs typeface="+mj-cs"/>
              </a:rPr>
              <a:t>Analyze an Image</a:t>
            </a:r>
            <a:endParaRPr kumimoji="0" lang="en-US" sz="6000" b="1" i="0" u="none" strike="noStrike" kern="1200" cap="none" spc="0" normalizeH="0" baseline="0" noProof="0" dirty="0">
              <a:ln>
                <a:noFill/>
              </a:ln>
              <a:solidFill>
                <a:schemeClr val="bg1"/>
              </a:solidFill>
              <a:effectLst/>
              <a:uLnTx/>
              <a:uFillTx/>
              <a:latin typeface="Gotham Medium"/>
              <a:ea typeface="+mj-ea"/>
              <a:cs typeface="+mj-cs"/>
            </a:endParaRPr>
          </a:p>
        </p:txBody>
      </p:sp>
    </p:spTree>
    <p:extLst>
      <p:ext uri="{BB962C8B-B14F-4D97-AF65-F5344CB8AC3E}">
        <p14:creationId xmlns:p14="http://schemas.microsoft.com/office/powerpoint/2010/main" val="24187889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470F8A1A-194C-A8CD-B289-08881D80FE1C}"/>
              </a:ext>
            </a:extLst>
          </p:cNvPr>
          <p:cNvSpPr txBox="1">
            <a:spLocks noGrp="1"/>
          </p:cNvSpPr>
          <p:nvPr>
            <p:ph type="title" idx="4294967295"/>
          </p:nvPr>
        </p:nvSpPr>
        <p:spPr>
          <a:xfrm>
            <a:off x="1677410" y="13061"/>
            <a:ext cx="10296876" cy="9775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b="0" i="0" u="none" strike="noStrike" kern="1200" cap="none" spc="0" normalizeH="0" baseline="0" noProof="0" dirty="0">
                <a:ln>
                  <a:noFill/>
                </a:ln>
                <a:solidFill>
                  <a:schemeClr val="tx1"/>
                </a:solidFill>
                <a:effectLst/>
                <a:uLnTx/>
                <a:uFillTx/>
                <a:latin typeface="Gotham Medium"/>
                <a:ea typeface="+mj-ea"/>
                <a:cs typeface="+mj-cs"/>
              </a:rPr>
              <a:t>Analyze an Image</a:t>
            </a:r>
          </a:p>
        </p:txBody>
      </p:sp>
      <p:pic>
        <p:nvPicPr>
          <p:cNvPr id="3" name="Picture 2" descr="A painting depicting a battle. There are people firing rifles and guns at each other from standing and kneeling positions. Some are out in the open, some are taking cover behind objects. There are some people laying down wounded. Some are using bayonets or knives in hand-to-hand combat. There is a woman kneeling behind one of the combatants. In the background the stucco walls of a building are visible. None o the combatants are in uniforms, they are all in regular clothes.  Some are in typical Anglo clothes of the era, while some are in typical Mexican clothes of the era. ">
            <a:extLst>
              <a:ext uri="{FF2B5EF4-FFF2-40B4-BE49-F238E27FC236}">
                <a16:creationId xmlns:a16="http://schemas.microsoft.com/office/drawing/2014/main" id="{2AFBAB81-C7E4-62EC-1A2E-CE49250DBB7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62655" y="912225"/>
            <a:ext cx="6911431" cy="5397878"/>
          </a:xfrm>
          <a:prstGeom prst="rect">
            <a:avLst/>
          </a:prstGeom>
          <a:noFill/>
          <a:ln>
            <a:noFill/>
          </a:ln>
          <a:effectLst>
            <a:outerShdw blurRad="50800" dist="50800" dir="7920000" algn="ctr" rotWithShape="0">
              <a:srgbClr val="000000">
                <a:alpha val="43137"/>
              </a:srgbClr>
            </a:outerShdw>
          </a:effectLst>
        </p:spPr>
      </p:pic>
    </p:spTree>
    <p:extLst>
      <p:ext uri="{BB962C8B-B14F-4D97-AF65-F5344CB8AC3E}">
        <p14:creationId xmlns:p14="http://schemas.microsoft.com/office/powerpoint/2010/main" val="23716973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a:extLst>
            <a:ext uri="{FF2B5EF4-FFF2-40B4-BE49-F238E27FC236}">
              <a16:creationId xmlns:a16="http://schemas.microsoft.com/office/drawing/2014/main" id="{B34A98B6-3FB8-13E4-D4AC-B1B343F50904}"/>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C910E800-2CBD-ADB9-0004-03E190C54287}"/>
              </a:ext>
            </a:extLst>
          </p:cNvPr>
          <p:cNvSpPr txBox="1">
            <a:spLocks noGrp="1"/>
          </p:cNvSpPr>
          <p:nvPr>
            <p:ph type="title" idx="4294967295"/>
          </p:nvPr>
        </p:nvSpPr>
        <p:spPr>
          <a:xfrm>
            <a:off x="2011509" y="2008584"/>
            <a:ext cx="8240486" cy="2563416"/>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900" b="0" i="1" u="none" strike="noStrike" kern="1200" cap="none" spc="0" normalizeH="0" baseline="0" noProof="0" dirty="0">
                <a:ln>
                  <a:noFill/>
                </a:ln>
                <a:solidFill>
                  <a:schemeClr val="bg1">
                    <a:lumMod val="85000"/>
                  </a:schemeClr>
                </a:solidFill>
                <a:effectLst/>
                <a:uLnTx/>
                <a:uFillTx/>
                <a:latin typeface="Gotham Medium"/>
                <a:ea typeface="+mj-ea"/>
                <a:cs typeface="+mj-cs"/>
              </a:rPr>
              <a:t>Part </a:t>
            </a:r>
            <a:r>
              <a:rPr lang="en-US" sz="4900" i="1" dirty="0">
                <a:solidFill>
                  <a:schemeClr val="bg1">
                    <a:lumMod val="85000"/>
                  </a:schemeClr>
                </a:solidFill>
                <a:latin typeface="Gotham Medium"/>
              </a:rPr>
              <a:t>Two</a:t>
            </a:r>
            <a:r>
              <a:rPr kumimoji="0" lang="en-US" sz="4900" b="0" i="1" u="none" strike="noStrike" kern="1200" cap="none" spc="0" normalizeH="0" baseline="0" noProof="0" dirty="0">
                <a:ln>
                  <a:noFill/>
                </a:ln>
                <a:solidFill>
                  <a:schemeClr val="bg1">
                    <a:lumMod val="85000"/>
                  </a:schemeClr>
                </a:solidFill>
                <a:effectLst/>
                <a:uLnTx/>
                <a:uFillTx/>
                <a:latin typeface="Gotham Medium"/>
                <a:ea typeface="+mj-ea"/>
                <a:cs typeface="+mj-cs"/>
              </a:rPr>
              <a:t>: </a:t>
            </a:r>
            <a:br>
              <a:rPr kumimoji="0" lang="en-US" sz="6000" b="0" i="0" u="none" strike="noStrike" kern="1200" cap="none" spc="0" normalizeH="0" baseline="0" noProof="0" dirty="0">
                <a:ln>
                  <a:noFill/>
                </a:ln>
                <a:solidFill>
                  <a:schemeClr val="tx1"/>
                </a:solidFill>
                <a:effectLst/>
                <a:uLnTx/>
                <a:uFillTx/>
                <a:latin typeface="Gotham Medium"/>
                <a:ea typeface="+mj-ea"/>
                <a:cs typeface="+mj-cs"/>
              </a:rPr>
            </a:br>
            <a:r>
              <a:rPr kumimoji="0" lang="en-US" sz="7200" b="1" i="0" u="none" strike="noStrike" kern="1200" cap="none" spc="0" normalizeH="0" baseline="0" noProof="0" dirty="0">
                <a:ln>
                  <a:noFill/>
                </a:ln>
                <a:solidFill>
                  <a:schemeClr val="bg1"/>
                </a:solidFill>
                <a:effectLst/>
                <a:uLnTx/>
                <a:uFillTx/>
                <a:latin typeface="Gotham Medium"/>
                <a:ea typeface="+mj-ea"/>
                <a:cs typeface="+mj-cs"/>
              </a:rPr>
              <a:t>Essential Ideas  Reading Passage</a:t>
            </a:r>
            <a:endParaRPr kumimoji="0" lang="en-US" sz="6000" b="1" i="0" u="none" strike="noStrike" kern="1200" cap="none" spc="0" normalizeH="0" baseline="0" noProof="0" dirty="0">
              <a:ln>
                <a:noFill/>
              </a:ln>
              <a:solidFill>
                <a:schemeClr val="bg1"/>
              </a:solidFill>
              <a:effectLst/>
              <a:uLnTx/>
              <a:uFillTx/>
              <a:latin typeface="Gotham Medium"/>
              <a:ea typeface="+mj-ea"/>
              <a:cs typeface="+mj-cs"/>
            </a:endParaRPr>
          </a:p>
        </p:txBody>
      </p:sp>
    </p:spTree>
    <p:extLst>
      <p:ext uri="{BB962C8B-B14F-4D97-AF65-F5344CB8AC3E}">
        <p14:creationId xmlns:p14="http://schemas.microsoft.com/office/powerpoint/2010/main" val="4066195438"/>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37f4b8a2-ad4f-41b5-9a91-284d2cc38f56}" enabled="1" method="Standard" siteId="{70de1992-07c6-480f-a318-a1afcba03983}" contentBits="0" removed="0"/>
</clbl:labelList>
</file>

<file path=docProps/app.xml><?xml version="1.0" encoding="utf-8"?>
<Properties xmlns="http://schemas.openxmlformats.org/officeDocument/2006/extended-properties" xmlns:vt="http://schemas.openxmlformats.org/officeDocument/2006/docPropsVTypes">
  <TotalTime>354</TotalTime>
  <Words>539</Words>
  <Application>Microsoft Office PowerPoint</Application>
  <PresentationFormat>Widescreen</PresentationFormat>
  <Paragraphs>46</Paragraphs>
  <Slides>15</Slides>
  <Notes>5</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15</vt:i4>
      </vt:variant>
    </vt:vector>
  </HeadingPairs>
  <TitlesOfParts>
    <vt:vector size="27" baseType="lpstr">
      <vt:lpstr>Aptos</vt:lpstr>
      <vt:lpstr>Aptos Display</vt:lpstr>
      <vt:lpstr>Arial</vt:lpstr>
      <vt:lpstr>Calibri</vt:lpstr>
      <vt:lpstr>Calibri Light</vt:lpstr>
      <vt:lpstr>Gotham Book</vt:lpstr>
      <vt:lpstr>Gotham Book</vt:lpstr>
      <vt:lpstr>Gotham Medium</vt:lpstr>
      <vt:lpstr>Josefin Sans</vt:lpstr>
      <vt:lpstr>Open Sans</vt:lpstr>
      <vt:lpstr>1_Office Theme</vt:lpstr>
      <vt:lpstr>Office Theme</vt:lpstr>
      <vt:lpstr>Unit 5:  The Texas Revolution</vt:lpstr>
      <vt:lpstr>The Big Picture Warm-up</vt:lpstr>
      <vt:lpstr>Warm-up:  Follow the directions to complete your warm-up</vt:lpstr>
      <vt:lpstr>Share with the class</vt:lpstr>
      <vt:lpstr>Essential Question</vt:lpstr>
      <vt:lpstr>In today’s lesson…</vt:lpstr>
      <vt:lpstr>Part One:  Analyze an Image</vt:lpstr>
      <vt:lpstr>Analyze an Image</vt:lpstr>
      <vt:lpstr>Part Two:  Essential Ideas  Reading Passage</vt:lpstr>
      <vt:lpstr>Essential Ideas Reading Passage</vt:lpstr>
      <vt:lpstr>Part Three:  Big Picture    Comprehension Questions</vt:lpstr>
      <vt:lpstr>Big Picture Comprehension Questions</vt:lpstr>
      <vt:lpstr>The Big Picture Exit Ticket</vt:lpstr>
      <vt:lpstr>Exit Ticket:  Follow the directions to complete your exit ticket</vt:lpstr>
      <vt:lpstr>Share with the class 2</vt:lpstr>
    </vt:vector>
  </TitlesOfParts>
  <Company>University of North Texas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Abubakar, Courtney</dc:creator>
  <cp:lastModifiedBy>Abubakar, Courtney</cp:lastModifiedBy>
  <cp:revision>4</cp:revision>
  <dcterms:created xsi:type="dcterms:W3CDTF">2025-02-17T20:29:25Z</dcterms:created>
  <dcterms:modified xsi:type="dcterms:W3CDTF">2025-03-21T17:16:20Z</dcterms:modified>
</cp:coreProperties>
</file>