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1"/>
  </p:notesMasterIdLst>
  <p:sldIdLst>
    <p:sldId id="326" r:id="rId6"/>
    <p:sldId id="330" r:id="rId7"/>
    <p:sldId id="331" r:id="rId8"/>
    <p:sldId id="332" r:id="rId9"/>
    <p:sldId id="333" r:id="rId10"/>
    <p:sldId id="334" r:id="rId11"/>
    <p:sldId id="335" r:id="rId12"/>
    <p:sldId id="341" r:id="rId13"/>
    <p:sldId id="342" r:id="rId14"/>
    <p:sldId id="348" r:id="rId15"/>
    <p:sldId id="349" r:id="rId16"/>
    <p:sldId id="350" r:id="rId17"/>
    <p:sldId id="351" r:id="rId18"/>
    <p:sldId id="352" r:id="rId19"/>
    <p:sldId id="35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79665C-FB60-4B31-A22E-87835E30BC3C}" v="46" dt="2025-12-15T15:20:06.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8"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Ulises" userId="aece8d85-eb83-4e23-bf28-c30077cba893" providerId="ADAL" clId="{884F47B1-B553-4192-9126-1C112833296C}"/>
    <pc:docChg chg="custSel modSld">
      <pc:chgData name="Wilkinson, Ulises" userId="aece8d85-eb83-4e23-bf28-c30077cba893" providerId="ADAL" clId="{884F47B1-B553-4192-9126-1C112833296C}" dt="2025-12-15T15:19:50.581" v="42" actId="255"/>
      <pc:docMkLst>
        <pc:docMk/>
      </pc:docMkLst>
      <pc:sldChg chg="modSp mod">
        <pc:chgData name="Wilkinson, Ulises" userId="aece8d85-eb83-4e23-bf28-c30077cba893" providerId="ADAL" clId="{884F47B1-B553-4192-9126-1C112833296C}" dt="2025-12-15T15:09:09.689" v="0" actId="27636"/>
        <pc:sldMkLst>
          <pc:docMk/>
          <pc:sldMk cId="3532366720" sldId="330"/>
        </pc:sldMkLst>
        <pc:spChg chg="mod">
          <ac:chgData name="Wilkinson, Ulises" userId="aece8d85-eb83-4e23-bf28-c30077cba893" providerId="ADAL" clId="{884F47B1-B553-4192-9126-1C112833296C}" dt="2025-12-15T15:09:09.689" v="0" actId="27636"/>
          <ac:spMkLst>
            <pc:docMk/>
            <pc:sldMk cId="3532366720" sldId="330"/>
            <ac:spMk id="2" creationId="{9CB9B7FF-B0EA-9D2C-94CA-39F34CCB5645}"/>
          </ac:spMkLst>
        </pc:spChg>
      </pc:sldChg>
      <pc:sldChg chg="modSp mod">
        <pc:chgData name="Wilkinson, Ulises" userId="aece8d85-eb83-4e23-bf28-c30077cba893" providerId="ADAL" clId="{884F47B1-B553-4192-9126-1C112833296C}" dt="2025-12-15T15:14:42.615" v="17" actId="255"/>
        <pc:sldMkLst>
          <pc:docMk/>
          <pc:sldMk cId="3840677025" sldId="331"/>
        </pc:sldMkLst>
        <pc:spChg chg="mod">
          <ac:chgData name="Wilkinson, Ulises" userId="aece8d85-eb83-4e23-bf28-c30077cba893" providerId="ADAL" clId="{884F47B1-B553-4192-9126-1C112833296C}" dt="2025-12-15T15:09:27.326" v="2" actId="255"/>
          <ac:spMkLst>
            <pc:docMk/>
            <pc:sldMk cId="3840677025" sldId="331"/>
            <ac:spMk id="2" creationId="{36B42A4E-4727-C868-B633-69B1B7D7E12C}"/>
          </ac:spMkLst>
        </pc:spChg>
        <pc:spChg chg="mod">
          <ac:chgData name="Wilkinson, Ulises" userId="aece8d85-eb83-4e23-bf28-c30077cba893" providerId="ADAL" clId="{884F47B1-B553-4192-9126-1C112833296C}" dt="2025-12-15T15:14:42.615" v="17" actId="255"/>
          <ac:spMkLst>
            <pc:docMk/>
            <pc:sldMk cId="3840677025" sldId="331"/>
            <ac:spMk id="3" creationId="{65BF09AA-D38A-536C-FEB8-7904CAF2642F}"/>
          </ac:spMkLst>
        </pc:spChg>
      </pc:sldChg>
      <pc:sldChg chg="modSp mod">
        <pc:chgData name="Wilkinson, Ulises" userId="aece8d85-eb83-4e23-bf28-c30077cba893" providerId="ADAL" clId="{884F47B1-B553-4192-9126-1C112833296C}" dt="2025-12-15T15:16:18.471" v="19" actId="20577"/>
        <pc:sldMkLst>
          <pc:docMk/>
          <pc:sldMk cId="1402913147" sldId="333"/>
        </pc:sldMkLst>
        <pc:spChg chg="mod">
          <ac:chgData name="Wilkinson, Ulises" userId="aece8d85-eb83-4e23-bf28-c30077cba893" providerId="ADAL" clId="{884F47B1-B553-4192-9126-1C112833296C}" dt="2025-12-15T15:16:18.471" v="19" actId="20577"/>
          <ac:spMkLst>
            <pc:docMk/>
            <pc:sldMk cId="1402913147" sldId="333"/>
            <ac:spMk id="3" creationId="{C6972DD2-9631-36AD-15F5-1E1A9FB07975}"/>
          </ac:spMkLst>
        </pc:spChg>
      </pc:sldChg>
      <pc:sldChg chg="modSp mod">
        <pc:chgData name="Wilkinson, Ulises" userId="aece8d85-eb83-4e23-bf28-c30077cba893" providerId="ADAL" clId="{884F47B1-B553-4192-9126-1C112833296C}" dt="2025-12-15T15:17:06.835" v="32" actId="255"/>
        <pc:sldMkLst>
          <pc:docMk/>
          <pc:sldMk cId="1980830845" sldId="334"/>
        </pc:sldMkLst>
        <pc:spChg chg="mod">
          <ac:chgData name="Wilkinson, Ulises" userId="aece8d85-eb83-4e23-bf28-c30077cba893" providerId="ADAL" clId="{884F47B1-B553-4192-9126-1C112833296C}" dt="2025-12-15T15:16:24.735" v="22" actId="27636"/>
          <ac:spMkLst>
            <pc:docMk/>
            <pc:sldMk cId="1980830845" sldId="334"/>
            <ac:spMk id="2" creationId="{C6A6384D-8638-DF6D-AE9F-F5B475FA0ACB}"/>
          </ac:spMkLst>
        </pc:spChg>
        <pc:spChg chg="mod">
          <ac:chgData name="Wilkinson, Ulises" userId="aece8d85-eb83-4e23-bf28-c30077cba893" providerId="ADAL" clId="{884F47B1-B553-4192-9126-1C112833296C}" dt="2025-12-15T15:17:06.835" v="32" actId="255"/>
          <ac:spMkLst>
            <pc:docMk/>
            <pc:sldMk cId="1980830845" sldId="334"/>
            <ac:spMk id="3" creationId="{546FC1A7-A711-E44B-2B9F-92E44778AF23}"/>
          </ac:spMkLst>
        </pc:spChg>
      </pc:sldChg>
      <pc:sldChg chg="modSp mod">
        <pc:chgData name="Wilkinson, Ulises" userId="aece8d85-eb83-4e23-bf28-c30077cba893" providerId="ADAL" clId="{884F47B1-B553-4192-9126-1C112833296C}" dt="2025-12-15T15:17:22.446" v="33" actId="255"/>
        <pc:sldMkLst>
          <pc:docMk/>
          <pc:sldMk cId="2418788947" sldId="335"/>
        </pc:sldMkLst>
        <pc:spChg chg="mod">
          <ac:chgData name="Wilkinson, Ulises" userId="aece8d85-eb83-4e23-bf28-c30077cba893" providerId="ADAL" clId="{884F47B1-B553-4192-9126-1C112833296C}" dt="2025-12-15T15:17:22.446" v="33" actId="255"/>
          <ac:spMkLst>
            <pc:docMk/>
            <pc:sldMk cId="2418788947" sldId="335"/>
            <ac:spMk id="2" creationId="{9CB9B7FF-B0EA-9D2C-94CA-39F34CCB5645}"/>
          </ac:spMkLst>
        </pc:spChg>
      </pc:sldChg>
      <pc:sldChg chg="modSp mod">
        <pc:chgData name="Wilkinson, Ulises" userId="aece8d85-eb83-4e23-bf28-c30077cba893" providerId="ADAL" clId="{884F47B1-B553-4192-9126-1C112833296C}" dt="2025-12-15T15:17:51.941" v="34" actId="27636"/>
        <pc:sldMkLst>
          <pc:docMk/>
          <pc:sldMk cId="2382359668" sldId="348"/>
        </pc:sldMkLst>
        <pc:spChg chg="mod">
          <ac:chgData name="Wilkinson, Ulises" userId="aece8d85-eb83-4e23-bf28-c30077cba893" providerId="ADAL" clId="{884F47B1-B553-4192-9126-1C112833296C}" dt="2025-12-15T15:17:51.941" v="34" actId="27636"/>
          <ac:spMkLst>
            <pc:docMk/>
            <pc:sldMk cId="2382359668" sldId="348"/>
            <ac:spMk id="2" creationId="{6D8CC900-979B-715E-1A0B-E4A6DF2ED126}"/>
          </ac:spMkLst>
        </pc:spChg>
      </pc:sldChg>
      <pc:sldChg chg="modSp mod">
        <pc:chgData name="Wilkinson, Ulises" userId="aece8d85-eb83-4e23-bf28-c30077cba893" providerId="ADAL" clId="{884F47B1-B553-4192-9126-1C112833296C}" dt="2025-12-15T15:18:54.162" v="36" actId="20577"/>
        <pc:sldMkLst>
          <pc:docMk/>
          <pc:sldMk cId="408293200" sldId="350"/>
        </pc:sldMkLst>
        <pc:spChg chg="mod">
          <ac:chgData name="Wilkinson, Ulises" userId="aece8d85-eb83-4e23-bf28-c30077cba893" providerId="ADAL" clId="{884F47B1-B553-4192-9126-1C112833296C}" dt="2025-12-15T15:18:54.162" v="36" actId="20577"/>
          <ac:spMkLst>
            <pc:docMk/>
            <pc:sldMk cId="408293200" sldId="350"/>
            <ac:spMk id="7" creationId="{C85F0D49-E23B-F796-F3F5-2CCB914DA497}"/>
          </ac:spMkLst>
        </pc:spChg>
      </pc:sldChg>
      <pc:sldChg chg="modSp mod">
        <pc:chgData name="Wilkinson, Ulises" userId="aece8d85-eb83-4e23-bf28-c30077cba893" providerId="ADAL" clId="{884F47B1-B553-4192-9126-1C112833296C}" dt="2025-12-15T15:19:11.270" v="38" actId="255"/>
        <pc:sldMkLst>
          <pc:docMk/>
          <pc:sldMk cId="2284513069" sldId="351"/>
        </pc:sldMkLst>
        <pc:spChg chg="mod">
          <ac:chgData name="Wilkinson, Ulises" userId="aece8d85-eb83-4e23-bf28-c30077cba893" providerId="ADAL" clId="{884F47B1-B553-4192-9126-1C112833296C}" dt="2025-12-15T15:19:11.270" v="38" actId="255"/>
          <ac:spMkLst>
            <pc:docMk/>
            <pc:sldMk cId="2284513069" sldId="351"/>
            <ac:spMk id="2" creationId="{888039CE-DD9E-2346-8E7B-AC61F5CD8914}"/>
          </ac:spMkLst>
        </pc:spChg>
      </pc:sldChg>
      <pc:sldChg chg="modSp mod">
        <pc:chgData name="Wilkinson, Ulises" userId="aece8d85-eb83-4e23-bf28-c30077cba893" providerId="ADAL" clId="{884F47B1-B553-4192-9126-1C112833296C}" dt="2025-12-15T15:19:50.581" v="42" actId="255"/>
        <pc:sldMkLst>
          <pc:docMk/>
          <pc:sldMk cId="4089015855" sldId="352"/>
        </pc:sldMkLst>
        <pc:spChg chg="mod">
          <ac:chgData name="Wilkinson, Ulises" userId="aece8d85-eb83-4e23-bf28-c30077cba893" providerId="ADAL" clId="{884F47B1-B553-4192-9126-1C112833296C}" dt="2025-12-15T15:19:26.935" v="40" actId="255"/>
          <ac:spMkLst>
            <pc:docMk/>
            <pc:sldMk cId="4089015855" sldId="352"/>
            <ac:spMk id="2" creationId="{855BB168-D66A-DDAA-8DE8-C20AB40E0C6B}"/>
          </ac:spMkLst>
        </pc:spChg>
        <pc:spChg chg="mod">
          <ac:chgData name="Wilkinson, Ulises" userId="aece8d85-eb83-4e23-bf28-c30077cba893" providerId="ADAL" clId="{884F47B1-B553-4192-9126-1C112833296C}" dt="2025-12-15T15:19:50.581" v="42" actId="255"/>
          <ac:spMkLst>
            <pc:docMk/>
            <pc:sldMk cId="4089015855" sldId="352"/>
            <ac:spMk id="3" creationId="{62607EF4-24FE-8E12-A060-1F52FC574DD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671A0-61C7-48C4-A1C2-CE85636D0621}" type="datetimeFigureOut">
              <a:rPr lang="en-US" smtClean="0"/>
              <a:t>12/15/2025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5426E-1010-41E5-8001-5B95B4ED1983}" type="slidenum">
              <a:rPr lang="en-US" smtClean="0"/>
              <a:t>‹#›</a:t>
            </a:fld>
            <a:endParaRPr lang="en-US"/>
          </a:p>
        </p:txBody>
      </p:sp>
    </p:spTree>
    <p:extLst>
      <p:ext uri="{BB962C8B-B14F-4D97-AF65-F5344CB8AC3E}">
        <p14:creationId xmlns:p14="http://schemas.microsoft.com/office/powerpoint/2010/main" val="455443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1737391/m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history.unt.edu/ark:/67531/metapth80274/"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Gotham Book"/>
                <a:ea typeface="Aptos" panose="020B0004020202020204" pitchFamily="34" charset="0"/>
                <a:cs typeface="Times New Roman" panose="02020603050405020304" pitchFamily="18" charset="0"/>
              </a:rPr>
              <a:t>Moran, Percy, Artist. </a:t>
            </a:r>
            <a:r>
              <a:rPr lang="en-US" sz="1800" i="1" kern="100" dirty="0">
                <a:effectLst/>
                <a:latin typeface="Gotham Book"/>
                <a:ea typeface="Aptos" panose="020B0004020202020204" pitchFamily="34" charset="0"/>
                <a:cs typeface="Times New Roman" panose="02020603050405020304" pitchFamily="18" charset="0"/>
              </a:rPr>
              <a:t>Battle of the Alamo / Percy Moran</a:t>
            </a:r>
            <a:r>
              <a:rPr lang="en-US" sz="1800" kern="100" dirty="0">
                <a:effectLst/>
                <a:latin typeface="Gotham Book"/>
                <a:ea typeface="Aptos" panose="020B0004020202020204" pitchFamily="34" charset="0"/>
                <a:cs typeface="Times New Roman" panose="02020603050405020304" pitchFamily="18" charset="0"/>
              </a:rPr>
              <a:t>. San Antonio Alamo Texas, ca. 1912. Photograph. https://www.loc.gov/item/92515472/</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link: </a:t>
            </a:r>
            <a:r>
              <a:rPr lang="en-US" dirty="0">
                <a:hlinkClick r:id="rId3"/>
              </a:rPr>
              <a:t>Texas History for Teachers: Preview of the </a:t>
            </a:r>
            <a:r>
              <a:rPr lang="en-US" dirty="0" err="1">
                <a:hlinkClick r:id="rId3"/>
              </a:rPr>
              <a:t>The</a:t>
            </a:r>
            <a:r>
              <a:rPr lang="en-US" dirty="0">
                <a:hlinkClick r:id="rId3"/>
              </a:rPr>
              <a:t> Texas Revolution - All Clips The Portal to Texas History</a:t>
            </a:r>
            <a:endParaRPr lang="en-US" dirty="0"/>
          </a:p>
        </p:txBody>
      </p:sp>
      <p:sp>
        <p:nvSpPr>
          <p:cNvPr id="4" name="Slide Number Placeholder 3"/>
          <p:cNvSpPr>
            <a:spLocks noGrp="1"/>
          </p:cNvSpPr>
          <p:nvPr>
            <p:ph type="sldNum" sz="quarter" idx="5"/>
          </p:nvPr>
        </p:nvSpPr>
        <p:spPr/>
        <p:txBody>
          <a:bodyPr/>
          <a:lstStyle/>
          <a:p>
            <a:fld id="{69E5426E-1010-41E5-8001-5B95B4ED1983}" type="slidenum">
              <a:rPr lang="en-US" smtClean="0"/>
              <a:t>3</a:t>
            </a:fld>
            <a:endParaRPr lang="en-US"/>
          </a:p>
        </p:txBody>
      </p:sp>
    </p:spTree>
    <p:extLst>
      <p:ext uri="{BB962C8B-B14F-4D97-AF65-F5344CB8AC3E}">
        <p14:creationId xmlns:p14="http://schemas.microsoft.com/office/powerpoint/2010/main" val="192935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42424"/>
                </a:solidFill>
                <a:effectLst/>
                <a:latin typeface="Open Sans" panose="020B0606030504020204" pitchFamily="34" charset="0"/>
              </a:rPr>
              <a:t>Moran, Percy, Artist. </a:t>
            </a:r>
            <a:r>
              <a:rPr lang="en-US" b="0" i="1" dirty="0">
                <a:solidFill>
                  <a:srgbClr val="242424"/>
                </a:solidFill>
                <a:effectLst/>
                <a:latin typeface="Open Sans" panose="020B0606030504020204" pitchFamily="34" charset="0"/>
              </a:rPr>
              <a:t>Battle of the Alamo / Percy Moran</a:t>
            </a:r>
            <a:r>
              <a:rPr lang="en-US" b="0" i="0" dirty="0">
                <a:solidFill>
                  <a:srgbClr val="242424"/>
                </a:solidFill>
                <a:effectLst/>
                <a:latin typeface="Open Sans" panose="020B0606030504020204" pitchFamily="34" charset="0"/>
              </a:rPr>
              <a:t>. San Antonio Alamo Texas, ca. 1912. Photograph. https://www.loc.gov/item/92515472/</a:t>
            </a:r>
          </a:p>
          <a:p>
            <a:br>
              <a:rPr lang="en-US" b="0" i="0" dirty="0">
                <a:solidFill>
                  <a:srgbClr val="242424"/>
                </a:solidFill>
                <a:effectLst/>
                <a:latin typeface="Open Sans" panose="020B0606030504020204" pitchFamily="34" charset="0"/>
              </a:rPr>
            </a:br>
            <a:endParaRPr lang="en-US" dirty="0"/>
          </a:p>
        </p:txBody>
      </p:sp>
      <p:sp>
        <p:nvSpPr>
          <p:cNvPr id="4" name="Slide Number Placeholder 3"/>
          <p:cNvSpPr>
            <a:spLocks noGrp="1"/>
          </p:cNvSpPr>
          <p:nvPr>
            <p:ph type="sldNum" sz="quarter" idx="5"/>
          </p:nvPr>
        </p:nvSpPr>
        <p:spPr/>
        <p:txBody>
          <a:bodyPr/>
          <a:lstStyle/>
          <a:p>
            <a:fld id="{69E5426E-1010-41E5-8001-5B95B4ED1983}" type="slidenum">
              <a:rPr lang="en-US" smtClean="0"/>
              <a:t>8</a:t>
            </a:fld>
            <a:endParaRPr lang="en-US"/>
          </a:p>
        </p:txBody>
      </p:sp>
    </p:spTree>
    <p:extLst>
      <p:ext uri="{BB962C8B-B14F-4D97-AF65-F5344CB8AC3E}">
        <p14:creationId xmlns:p14="http://schemas.microsoft.com/office/powerpoint/2010/main" val="2285149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Fall of the Alamo. Robert Jenkins Onderdonk. 1903. Texas Governor’s Mansion in Austin. https://commons.wikimedia.org/wiki/File:FalloftheAlamo.jpg </a:t>
            </a:r>
          </a:p>
        </p:txBody>
      </p:sp>
      <p:sp>
        <p:nvSpPr>
          <p:cNvPr id="4" name="Slide Number Placeholder 3"/>
          <p:cNvSpPr>
            <a:spLocks noGrp="1"/>
          </p:cNvSpPr>
          <p:nvPr>
            <p:ph type="sldNum" sz="quarter" idx="5"/>
          </p:nvPr>
        </p:nvSpPr>
        <p:spPr/>
        <p:txBody>
          <a:bodyPr/>
          <a:lstStyle/>
          <a:p>
            <a:fld id="{69E5426E-1010-41E5-8001-5B95B4ED1983}" type="slidenum">
              <a:rPr lang="en-US" smtClean="0"/>
              <a:t>10</a:t>
            </a:fld>
            <a:endParaRPr lang="en-US"/>
          </a:p>
        </p:txBody>
      </p:sp>
    </p:spTree>
    <p:extLst>
      <p:ext uri="{BB962C8B-B14F-4D97-AF65-F5344CB8AC3E}">
        <p14:creationId xmlns:p14="http://schemas.microsoft.com/office/powerpoint/2010/main" val="3250780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53274-00DF-7FF6-DB59-7D5961E68A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A63112-A8EF-B457-4AD0-FD3221034F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562B11-CCF6-34E9-6B89-FFC1E9029DC4}"/>
              </a:ext>
            </a:extLst>
          </p:cNvPr>
          <p:cNvSpPr>
            <a:spLocks noGrp="1"/>
          </p:cNvSpPr>
          <p:nvPr>
            <p:ph type="body" idx="1"/>
          </p:nvPr>
        </p:nvSpPr>
        <p:spPr/>
        <p:txBody>
          <a:bodyPr/>
          <a:lstStyle/>
          <a:p>
            <a:r>
              <a:rPr lang="en-US" b="0" i="0" dirty="0">
                <a:solidFill>
                  <a:srgbClr val="757575"/>
                </a:solidFill>
                <a:effectLst/>
                <a:latin typeface="Josefin Sans" pitchFamily="2" charset="0"/>
              </a:rPr>
              <a:t>The Texas Republican. (Brazoria, Tex.), Vol. 1, No. 56, Ed. 1, Saturday, October 10, 1835, newspaper, October 10, 1835; Brazoria, Texas. (</a:t>
            </a:r>
            <a:r>
              <a:rPr lang="en-US" b="0" i="0" u="none" strike="noStrike" dirty="0">
                <a:solidFill>
                  <a:srgbClr val="0277BD"/>
                </a:solidFill>
                <a:effectLst/>
                <a:latin typeface="Josefin Sans" pitchFamily="2" charset="0"/>
                <a:hlinkClick r:id="rId3"/>
              </a:rPr>
              <a:t>https://texashistory.unt.edu/ark:/67531/metapth80274/</a:t>
            </a:r>
            <a:r>
              <a:rPr lang="en-US" b="0" i="0" dirty="0">
                <a:solidFill>
                  <a:srgbClr val="757575"/>
                </a:solidFill>
                <a:effectLst/>
                <a:latin typeface="Josefin Sans" pitchFamily="2" charset="0"/>
              </a:rPr>
              <a:t>: accessed February 18,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The Dolph Briscoe Center for American History.</a:t>
            </a:r>
            <a:endParaRPr lang="en-US" dirty="0"/>
          </a:p>
        </p:txBody>
      </p:sp>
      <p:sp>
        <p:nvSpPr>
          <p:cNvPr id="4" name="Slide Number Placeholder 3">
            <a:extLst>
              <a:ext uri="{FF2B5EF4-FFF2-40B4-BE49-F238E27FC236}">
                <a16:creationId xmlns:a16="http://schemas.microsoft.com/office/drawing/2014/main" id="{E38FAA2B-F6F6-436C-9E5B-4257717FC9A2}"/>
              </a:ext>
            </a:extLst>
          </p:cNvPr>
          <p:cNvSpPr>
            <a:spLocks noGrp="1"/>
          </p:cNvSpPr>
          <p:nvPr>
            <p:ph type="sldNum" sz="quarter" idx="5"/>
          </p:nvPr>
        </p:nvSpPr>
        <p:spPr/>
        <p:txBody>
          <a:bodyPr/>
          <a:lstStyle/>
          <a:p>
            <a:fld id="{69E5426E-1010-41E5-8001-5B95B4ED1983}" type="slidenum">
              <a:rPr lang="en-US" smtClean="0"/>
              <a:t>12</a:t>
            </a:fld>
            <a:endParaRPr lang="en-US"/>
          </a:p>
        </p:txBody>
      </p:sp>
    </p:spTree>
    <p:extLst>
      <p:ext uri="{BB962C8B-B14F-4D97-AF65-F5344CB8AC3E}">
        <p14:creationId xmlns:p14="http://schemas.microsoft.com/office/powerpoint/2010/main" val="424429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12/15/2025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311161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12/15/2025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960206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12/15/2025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987206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12/15/2025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63187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12/15/2025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288174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12/15/2025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77505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12/15/2025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480714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12/15/2025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14226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12/15/2025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90933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12/15/2025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9693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12/15/2025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824200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12/15/2025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015113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12/15/2025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60594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12/15/2025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845505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12/15/2025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391190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12/15/2025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513329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12/15/2025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672173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12/15/2025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12711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12/15/2025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00610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12/15/2025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73646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12/15/2025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9545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12/15/2025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868801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12/15/2025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3238891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12/15/2025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14923766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7.svg"/><Relationship Id="rId4" Type="http://schemas.openxmlformats.org/officeDocument/2006/relationships/image" Target="../media/image5.sv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hyperlink" Target="https://texashistory.unt.edu/ark:/67531/metapth1737391/m1/" TargetMode="Externa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depicting a battle. There are people firing rifles and guns at each other from standing and kneeling positions. Some are out in the open, some are taking cover behind objects. There are some people laying down wounded. Some are using bayonets or knives in hand-to-hand combat. There is a woman kneeling behind one of the combatants. In the background the stucco walls of a building are visible. None o the combatants are in uniforms, they are all in regular clothes.  Some are in typical Anglo clothes of the era, while some are in typical Mexican clothes of the era. ">
            <a:extLst>
              <a:ext uri="{FF2B5EF4-FFF2-40B4-BE49-F238E27FC236}">
                <a16:creationId xmlns:a16="http://schemas.microsoft.com/office/drawing/2014/main" id="{2FE1C16E-5520-6419-B48B-26C48C3E735D}"/>
              </a:ext>
            </a:extLst>
          </p:cNvPr>
          <p:cNvPicPr>
            <a:picLocks noChangeAspect="1"/>
          </p:cNvPicPr>
          <p:nvPr/>
        </p:nvPicPr>
        <p:blipFill>
          <a:blip r:embed="rId3" cstate="print">
            <a:extLst>
              <a:ext uri="{28A0092B-C50C-407E-A947-70E740481C1C}">
                <a14:useLocalDpi xmlns:a14="http://schemas.microsoft.com/office/drawing/2010/main" val="0"/>
              </a:ext>
            </a:extLst>
          </a:blip>
          <a:srcRect t="9073"/>
          <a:stretch/>
        </p:blipFill>
        <p:spPr bwMode="auto">
          <a:xfrm>
            <a:off x="1" y="10"/>
            <a:ext cx="9669642" cy="6857990"/>
          </a:xfrm>
          <a:prstGeom prst="rect">
            <a:avLst/>
          </a:prstGeom>
          <a:noFill/>
        </p:spPr>
      </p:pic>
      <p:sp>
        <p:nvSpPr>
          <p:cNvPr id="19" name="Rectangle 18">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935402" y="838199"/>
            <a:ext cx="4027998" cy="3597275"/>
          </a:xfrm>
          <a:noFill/>
        </p:spPr>
        <p:txBody>
          <a:bodyPr>
            <a:normAutofit/>
          </a:bodyPr>
          <a:lstStyle/>
          <a:p>
            <a:pPr algn="l"/>
            <a:r>
              <a:rPr lang="en-US" b="1" i="1" dirty="0">
                <a:solidFill>
                  <a:schemeClr val="bg2">
                    <a:lumMod val="25000"/>
                  </a:schemeClr>
                </a:solidFill>
                <a:latin typeface="Gotham book"/>
              </a:rPr>
              <a:t>Unidad 5: </a:t>
            </a:r>
            <a:br>
              <a:rPr lang="en-US" b="1" i="1" dirty="0">
                <a:latin typeface="Gotham book"/>
              </a:rPr>
            </a:br>
            <a:r>
              <a:rPr lang="en-US" b="1" dirty="0">
                <a:solidFill>
                  <a:srgbClr val="0070C0"/>
                </a:solidFill>
                <a:latin typeface="Gotham book"/>
              </a:rPr>
              <a:t>La </a:t>
            </a:r>
            <a:r>
              <a:rPr lang="en-US" b="1" dirty="0" err="1">
                <a:solidFill>
                  <a:srgbClr val="0070C0"/>
                </a:solidFill>
                <a:latin typeface="Gotham book"/>
              </a:rPr>
              <a:t>Revolución</a:t>
            </a:r>
            <a:r>
              <a:rPr lang="en-US" b="1" dirty="0">
                <a:solidFill>
                  <a:srgbClr val="0070C0"/>
                </a:solidFill>
                <a:latin typeface="Gotham book"/>
              </a:rPr>
              <a:t> de Texas</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935403" y="4629234"/>
            <a:ext cx="3445766" cy="1485319"/>
          </a:xfrm>
          <a:noFill/>
        </p:spPr>
        <p:txBody>
          <a:bodyPr>
            <a:normAutofit/>
          </a:bodyPr>
          <a:lstStyle/>
          <a:p>
            <a:pPr algn="l"/>
            <a:r>
              <a:rPr lang="en-US" sz="3600" b="1" i="1" dirty="0" err="1">
                <a:solidFill>
                  <a:schemeClr val="bg2">
                    <a:lumMod val="25000"/>
                  </a:schemeClr>
                </a:solidFill>
                <a:latin typeface="Gotham book"/>
              </a:rPr>
              <a:t>Lección</a:t>
            </a:r>
            <a:r>
              <a:rPr lang="en-US" sz="3600" b="1" i="1" dirty="0">
                <a:solidFill>
                  <a:schemeClr val="bg2">
                    <a:lumMod val="25000"/>
                  </a:schemeClr>
                </a:solidFill>
                <a:latin typeface="Gotham book"/>
              </a:rPr>
              <a:t> 1: </a:t>
            </a:r>
          </a:p>
          <a:p>
            <a:pPr algn="l"/>
            <a:r>
              <a:rPr lang="en-US" sz="3600" b="1" i="1" dirty="0">
                <a:solidFill>
                  <a:srgbClr val="0070C0"/>
                </a:solidFill>
                <a:latin typeface="Gotham book"/>
              </a:rPr>
              <a:t>La </a:t>
            </a:r>
            <a:r>
              <a:rPr lang="en-US" sz="3600" b="1" i="1" dirty="0" err="1">
                <a:solidFill>
                  <a:srgbClr val="0070C0"/>
                </a:solidFill>
                <a:latin typeface="Gotham book"/>
              </a:rPr>
              <a:t>visión</a:t>
            </a:r>
            <a:r>
              <a:rPr lang="en-US" sz="3600" b="1" i="1" dirty="0">
                <a:solidFill>
                  <a:srgbClr val="0070C0"/>
                </a:solidFill>
                <a:latin typeface="Gotham book"/>
              </a:rPr>
              <a:t> general</a:t>
            </a:r>
          </a:p>
        </p:txBody>
      </p:sp>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D8CC900-979B-715E-1A0B-E4A6DF2ED126}"/>
              </a:ext>
            </a:extLst>
          </p:cNvPr>
          <p:cNvSpPr txBox="1">
            <a:spLocks noGrp="1"/>
          </p:cNvSpPr>
          <p:nvPr>
            <p:ph type="title" idx="4294967295"/>
          </p:nvPr>
        </p:nvSpPr>
        <p:spPr>
          <a:xfrm>
            <a:off x="2436967" y="13062"/>
            <a:ext cx="8240486" cy="7924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s-ES" sz="4500" dirty="0">
                <a:latin typeface="Gotham Medium"/>
              </a:rPr>
              <a:t>Ideas esenciales para leer un pasaje</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descr="Battle scene, Fall of the Alamo. On the left there are Texian soldier firing weapons. Some of them appear to be wounded . Near the center of the image David Crockett is his coon skin cap can be seen raising his riffle over head to swing it as a club. on the right are Mexican soldiers some are firing at the Texians while others are wounded or dead.">
            <a:extLst>
              <a:ext uri="{FF2B5EF4-FFF2-40B4-BE49-F238E27FC236}">
                <a16:creationId xmlns:a16="http://schemas.microsoft.com/office/drawing/2014/main" id="{F10A142D-677C-24D0-D1B8-82C9D95B4386}"/>
              </a:ext>
            </a:extLst>
          </p:cNvPr>
          <p:cNvPicPr>
            <a:picLocks noChangeAspect="1"/>
          </p:cNvPicPr>
          <p:nvPr/>
        </p:nvPicPr>
        <p:blipFill>
          <a:blip r:embed="rId4"/>
          <a:stretch>
            <a:fillRect/>
          </a:stretch>
        </p:blipFill>
        <p:spPr>
          <a:xfrm>
            <a:off x="2830048" y="805543"/>
            <a:ext cx="7598465" cy="5064407"/>
          </a:xfrm>
          <a:prstGeom prst="rect">
            <a:avLst/>
          </a:prstGeom>
          <a:effectLst>
            <a:outerShdw blurRad="50800" dist="50800" dir="7920000" algn="ctr" rotWithShape="0">
              <a:srgbClr val="000000">
                <a:alpha val="43137"/>
              </a:srgbClr>
            </a:outerShdw>
          </a:effectLst>
        </p:spPr>
      </p:pic>
      <p:sp>
        <p:nvSpPr>
          <p:cNvPr id="4" name="TextBox 3">
            <a:extLst>
              <a:ext uri="{FF2B5EF4-FFF2-40B4-BE49-F238E27FC236}">
                <a16:creationId xmlns:a16="http://schemas.microsoft.com/office/drawing/2014/main" id="{4D48EEA3-8A09-A235-A047-7284A10279ED}"/>
              </a:ext>
            </a:extLst>
          </p:cNvPr>
          <p:cNvSpPr txBox="1"/>
          <p:nvPr/>
        </p:nvSpPr>
        <p:spPr>
          <a:xfrm>
            <a:off x="2830048" y="5869950"/>
            <a:ext cx="7598465" cy="400110"/>
          </a:xfrm>
          <a:prstGeom prst="rect">
            <a:avLst/>
          </a:prstGeom>
          <a:noFill/>
        </p:spPr>
        <p:txBody>
          <a:bodyPr wrap="square" rtlCol="0">
            <a:spAutoFit/>
          </a:bodyPr>
          <a:lstStyle/>
          <a:p>
            <a:pPr algn="ctr"/>
            <a:r>
              <a:rPr lang="es-ES" sz="2000" i="1" dirty="0">
                <a:latin typeface="Gotham Book"/>
              </a:rPr>
              <a:t>La caída del Álamo de Robert Jenkins </a:t>
            </a:r>
            <a:r>
              <a:rPr lang="es-ES" sz="2000" i="1" dirty="0" err="1">
                <a:latin typeface="Gotham Book"/>
              </a:rPr>
              <a:t>Onderdonk</a:t>
            </a:r>
            <a:endParaRPr lang="en-US" sz="2000" i="1" dirty="0">
              <a:latin typeface="Gotham Book"/>
            </a:endParaRPr>
          </a:p>
        </p:txBody>
      </p:sp>
    </p:spTree>
    <p:extLst>
      <p:ext uri="{BB962C8B-B14F-4D97-AF65-F5344CB8AC3E}">
        <p14:creationId xmlns:p14="http://schemas.microsoft.com/office/powerpoint/2010/main" val="2382359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FBD84F5C-EFCD-36AF-14C4-9488358E8B9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E9B9357-9301-0C23-D34E-1C642E1BC4E4}"/>
              </a:ext>
            </a:extLst>
          </p:cNvPr>
          <p:cNvSpPr txBox="1">
            <a:spLocks noGrp="1"/>
          </p:cNvSpPr>
          <p:nvPr>
            <p:ph type="title" idx="4294967295"/>
          </p:nvPr>
        </p:nvSpPr>
        <p:spPr>
          <a:xfrm>
            <a:off x="2011509" y="2008584"/>
            <a:ext cx="8240486" cy="23783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900" i="1" dirty="0">
                <a:solidFill>
                  <a:schemeClr val="bg1">
                    <a:lumMod val="85000"/>
                  </a:schemeClr>
                </a:solidFill>
                <a:latin typeface="Gotham Medium"/>
              </a:rPr>
              <a:t>Tercera </a:t>
            </a:r>
            <a:r>
              <a:rPr lang="en-US" sz="4900" i="1" dirty="0" err="1">
                <a:solidFill>
                  <a:schemeClr val="bg1">
                    <a:lumMod val="85000"/>
                  </a:schemeClr>
                </a:solidFill>
                <a:latin typeface="Gotham Medium"/>
              </a:rPr>
              <a:t>parte</a:t>
            </a:r>
            <a:r>
              <a:rPr kumimoji="0" lang="en-US" sz="4900" b="0" i="1" u="none" strike="noStrike" kern="1200" cap="none" spc="0" normalizeH="0" baseline="0" noProof="0" dirty="0">
                <a:ln>
                  <a:noFill/>
                </a:ln>
                <a:solidFill>
                  <a:schemeClr val="bg1">
                    <a:lumMod val="85000"/>
                  </a:schemeClr>
                </a:solidFill>
                <a:effectLst/>
                <a:uLnTx/>
                <a:uFillTx/>
                <a:latin typeface="Gotham Medium"/>
                <a:ea typeface="+mj-ea"/>
                <a:cs typeface="+mj-cs"/>
              </a:rPr>
              <a:t>: </a:t>
            </a:r>
            <a:br>
              <a:rPr kumimoji="0" lang="en-US" sz="6000" b="0" i="0" u="none" strike="noStrike" kern="1200" cap="none" spc="0" normalizeH="0" baseline="0" noProof="0" dirty="0">
                <a:ln>
                  <a:noFill/>
                </a:ln>
                <a:solidFill>
                  <a:schemeClr val="tx1"/>
                </a:solidFill>
                <a:effectLst/>
                <a:uLnTx/>
                <a:uFillTx/>
                <a:latin typeface="Gotham Medium"/>
                <a:ea typeface="+mj-ea"/>
                <a:cs typeface="+mj-cs"/>
              </a:rPr>
            </a:br>
            <a:r>
              <a:rPr lang="en-US" b="1" dirty="0" err="1">
                <a:solidFill>
                  <a:schemeClr val="bg1"/>
                </a:solidFill>
                <a:latin typeface="Gotham Medium"/>
              </a:rPr>
              <a:t>Preguntas</a:t>
            </a:r>
            <a:r>
              <a:rPr lang="en-US" b="1" dirty="0">
                <a:solidFill>
                  <a:schemeClr val="bg1"/>
                </a:solidFill>
                <a:latin typeface="Gotham Medium"/>
              </a:rPr>
              <a:t> de </a:t>
            </a:r>
            <a:r>
              <a:rPr lang="en-US" b="1" dirty="0" err="1">
                <a:solidFill>
                  <a:schemeClr val="bg1"/>
                </a:solidFill>
                <a:latin typeface="Gotham Medium"/>
              </a:rPr>
              <a:t>Comprensión</a:t>
            </a:r>
            <a:r>
              <a:rPr lang="en-US" b="1" dirty="0">
                <a:solidFill>
                  <a:schemeClr val="bg1"/>
                </a:solidFill>
                <a:latin typeface="Gotham Medium"/>
              </a:rPr>
              <a:t> General</a:t>
            </a:r>
            <a:endParaRPr kumimoji="0" lang="en-US" sz="6000" b="1" i="0" u="none" strike="noStrike" kern="1200" cap="none" spc="0" normalizeH="0" baseline="0" noProof="0" dirty="0">
              <a:ln>
                <a:noFill/>
              </a:ln>
              <a:solidFill>
                <a:schemeClr val="bg1"/>
              </a:solidFill>
              <a:effectLst/>
              <a:uLnTx/>
              <a:uFillTx/>
              <a:latin typeface="Gotham Medium"/>
              <a:ea typeface="+mj-ea"/>
              <a:cs typeface="+mj-cs"/>
            </a:endParaRPr>
          </a:p>
        </p:txBody>
      </p:sp>
    </p:spTree>
    <p:extLst>
      <p:ext uri="{BB962C8B-B14F-4D97-AF65-F5344CB8AC3E}">
        <p14:creationId xmlns:p14="http://schemas.microsoft.com/office/powerpoint/2010/main" val="364378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F7E145B-0F77-A0EF-ECA7-B099B1121FFC}"/>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4150C7AD-8BBB-8877-7ABF-13C21A85E0FA}"/>
              </a:ext>
            </a:extLst>
          </p:cNvPr>
          <p:cNvSpPr txBox="1">
            <a:spLocks noGrp="1"/>
          </p:cNvSpPr>
          <p:nvPr>
            <p:ph type="title" idx="4294967295"/>
          </p:nvPr>
        </p:nvSpPr>
        <p:spPr>
          <a:xfrm>
            <a:off x="2035628" y="13062"/>
            <a:ext cx="9405257" cy="7924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500" dirty="0" err="1">
                <a:latin typeface="Gotham Medium"/>
              </a:rPr>
              <a:t>Preguntas</a:t>
            </a:r>
            <a:r>
              <a:rPr lang="en-US" sz="4500" dirty="0">
                <a:latin typeface="Gotham Medium"/>
              </a:rPr>
              <a:t> de </a:t>
            </a:r>
            <a:r>
              <a:rPr lang="en-US" sz="4500" dirty="0" err="1">
                <a:latin typeface="Gotham Medium"/>
              </a:rPr>
              <a:t>Comprensión</a:t>
            </a:r>
            <a:r>
              <a:rPr lang="en-US" sz="4500" dirty="0">
                <a:latin typeface="Gotham Medium"/>
              </a:rPr>
              <a:t> General</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6" name="Picture 5" descr="A photograph of the newspaper article used in this lesson. The text says: “…Information which is relied on, has been received from the Interior, that the states of Zacatecas and Guadalaxara have risen and taken up arms in defence of the Constitution of 1824, &amp; in support of the Federal system: also, that there are insurrections in the state of Tamaulipas, in favor of the same cause: also, that the republican general Juan Alvarez, has gained a victory over the government troops in the south of Mexico. All these, and all the freemen of Mexico, are now fighting for the same cause that the people of Texas are defending. It is the cause of freedom--it is holy and just, and must triumph.”">
            <a:extLst>
              <a:ext uri="{FF2B5EF4-FFF2-40B4-BE49-F238E27FC236}">
                <a16:creationId xmlns:a16="http://schemas.microsoft.com/office/drawing/2014/main" id="{54F490E8-F474-F5A9-EDE6-C246BB6D96F4}"/>
              </a:ext>
            </a:extLst>
          </p:cNvPr>
          <p:cNvPicPr>
            <a:picLocks noChangeAspect="1"/>
          </p:cNvPicPr>
          <p:nvPr/>
        </p:nvPicPr>
        <p:blipFill>
          <a:blip r:embed="rId4"/>
          <a:srcRect t="3213" r="-402"/>
          <a:stretch/>
        </p:blipFill>
        <p:spPr>
          <a:xfrm>
            <a:off x="2035628" y="1191150"/>
            <a:ext cx="5899065" cy="5394707"/>
          </a:xfrm>
          <a:prstGeom prst="rect">
            <a:avLst/>
          </a:prstGeom>
          <a:effectLst>
            <a:outerShdw blurRad="50800" dist="50800" dir="7920000" algn="ctr" rotWithShape="0">
              <a:srgbClr val="000000">
                <a:alpha val="43137"/>
              </a:srgbClr>
            </a:outerShdw>
          </a:effectLst>
        </p:spPr>
      </p:pic>
      <p:sp>
        <p:nvSpPr>
          <p:cNvPr id="7" name="TextBox 6">
            <a:extLst>
              <a:ext uri="{FF2B5EF4-FFF2-40B4-BE49-F238E27FC236}">
                <a16:creationId xmlns:a16="http://schemas.microsoft.com/office/drawing/2014/main" id="{C85F0D49-E23B-F796-F3F5-2CCB914DA497}"/>
              </a:ext>
            </a:extLst>
          </p:cNvPr>
          <p:cNvSpPr txBox="1"/>
          <p:nvPr/>
        </p:nvSpPr>
        <p:spPr>
          <a:xfrm>
            <a:off x="7953019" y="1312632"/>
            <a:ext cx="3907971" cy="2308324"/>
          </a:xfrm>
          <a:prstGeom prst="rect">
            <a:avLst/>
          </a:prstGeom>
          <a:noFill/>
        </p:spPr>
        <p:txBody>
          <a:bodyPr wrap="square" rtlCol="0">
            <a:spAutoFit/>
          </a:bodyPr>
          <a:lstStyle/>
          <a:p>
            <a:pPr algn="ctr"/>
            <a:r>
              <a:rPr lang="en-US" sz="2400" i="1" dirty="0">
                <a:latin typeface="Gotham Book"/>
                <a:ea typeface="Aptos" panose="020B0004020202020204" pitchFamily="34" charset="0"/>
                <a:cs typeface="Times New Roman" panose="02020603050405020304" pitchFamily="18" charset="0"/>
              </a:rPr>
              <a:t>The Texas Republican (Brazoria, Texas) pp.2. Vol. 1, Nº 56, Ed. 1. </a:t>
            </a:r>
            <a:r>
              <a:rPr lang="en-US" sz="2400" i="1" dirty="0" err="1">
                <a:latin typeface="Gotham Book"/>
                <a:ea typeface="Aptos" panose="020B0004020202020204" pitchFamily="34" charset="0"/>
                <a:cs typeface="Times New Roman" panose="02020603050405020304" pitchFamily="18" charset="0"/>
              </a:rPr>
              <a:t>Publicado</a:t>
            </a:r>
            <a:r>
              <a:rPr lang="en-US" sz="2400" i="1" dirty="0">
                <a:latin typeface="Gotham Book"/>
                <a:ea typeface="Aptos" panose="020B0004020202020204" pitchFamily="34" charset="0"/>
                <a:cs typeface="Times New Roman" panose="02020603050405020304" pitchFamily="18" charset="0"/>
              </a:rPr>
              <a:t> </a:t>
            </a:r>
            <a:r>
              <a:rPr lang="en-US" sz="2400" i="1" dirty="0" err="1">
                <a:latin typeface="Gotham Book"/>
                <a:ea typeface="Aptos" panose="020B0004020202020204" pitchFamily="34" charset="0"/>
                <a:cs typeface="Times New Roman" panose="02020603050405020304" pitchFamily="18" charset="0"/>
              </a:rPr>
              <a:t>el</a:t>
            </a:r>
            <a:r>
              <a:rPr lang="en-US" sz="2400" i="1" dirty="0">
                <a:latin typeface="Gotham Book"/>
                <a:ea typeface="Aptos" panose="020B0004020202020204" pitchFamily="34" charset="0"/>
                <a:cs typeface="Times New Roman" panose="02020603050405020304" pitchFamily="18" charset="0"/>
              </a:rPr>
              <a:t> 10 de </a:t>
            </a:r>
            <a:r>
              <a:rPr lang="en-US" sz="2400" i="1" dirty="0" err="1">
                <a:latin typeface="Gotham Book"/>
                <a:ea typeface="Aptos" panose="020B0004020202020204" pitchFamily="34" charset="0"/>
                <a:cs typeface="Times New Roman" panose="02020603050405020304" pitchFamily="18" charset="0"/>
              </a:rPr>
              <a:t>octubre</a:t>
            </a:r>
            <a:r>
              <a:rPr lang="en-US" sz="2400" i="1" dirty="0">
                <a:latin typeface="Gotham Book"/>
                <a:ea typeface="Aptos" panose="020B0004020202020204" pitchFamily="34" charset="0"/>
                <a:cs typeface="Times New Roman" panose="02020603050405020304" pitchFamily="18" charset="0"/>
              </a:rPr>
              <a:t> de 1835</a:t>
            </a:r>
          </a:p>
          <a:p>
            <a:pPr algn="ctr"/>
            <a:endParaRPr lang="en-US" sz="2400" dirty="0">
              <a:latin typeface="Gotham Book"/>
              <a:cs typeface="Times New Roman" panose="02020603050405020304" pitchFamily="18" charset="0"/>
            </a:endParaRPr>
          </a:p>
          <a:p>
            <a:pPr algn="ctr"/>
            <a:r>
              <a:rPr lang="es-ES" sz="2400" dirty="0">
                <a:latin typeface="Gotham Book"/>
                <a:cs typeface="Times New Roman" panose="02020603050405020304" pitchFamily="18" charset="0"/>
              </a:rPr>
              <a:t>El portal a la historia de Texas</a:t>
            </a:r>
            <a:endParaRPr lang="en-US" sz="2400" dirty="0"/>
          </a:p>
        </p:txBody>
      </p:sp>
    </p:spTree>
    <p:extLst>
      <p:ext uri="{BB962C8B-B14F-4D97-AF65-F5344CB8AC3E}">
        <p14:creationId xmlns:p14="http://schemas.microsoft.com/office/powerpoint/2010/main" val="408293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37392B69-81F6-7584-9650-90A6FFA757D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88039CE-DD9E-2346-8E7B-AC61F5CD8914}"/>
              </a:ext>
            </a:extLst>
          </p:cNvPr>
          <p:cNvSpPr txBox="1">
            <a:spLocks noGrp="1"/>
          </p:cNvSpPr>
          <p:nvPr>
            <p:ph type="title" idx="4294967295"/>
          </p:nvPr>
        </p:nvSpPr>
        <p:spPr>
          <a:xfrm>
            <a:off x="2011509" y="2008583"/>
            <a:ext cx="8240486" cy="26461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900" i="1" dirty="0">
                <a:solidFill>
                  <a:schemeClr val="bg1">
                    <a:lumMod val="85000"/>
                  </a:schemeClr>
                </a:solidFill>
                <a:latin typeface="Gotham Medium"/>
              </a:rPr>
              <a:t>La </a:t>
            </a:r>
            <a:r>
              <a:rPr lang="en-US" sz="4900" i="1" dirty="0" err="1">
                <a:solidFill>
                  <a:schemeClr val="bg1">
                    <a:lumMod val="85000"/>
                  </a:schemeClr>
                </a:solidFill>
                <a:latin typeface="Gotham Medium"/>
              </a:rPr>
              <a:t>visión</a:t>
            </a:r>
            <a:r>
              <a:rPr lang="en-US" sz="4900" i="1" dirty="0">
                <a:solidFill>
                  <a:schemeClr val="bg1">
                    <a:lumMod val="85000"/>
                  </a:schemeClr>
                </a:solidFill>
                <a:latin typeface="Gotham Medium"/>
              </a:rPr>
              <a:t> general</a:t>
            </a:r>
            <a:br>
              <a:rPr kumimoji="0" lang="en-US" sz="6000" b="0" i="0" u="none" strike="noStrike" kern="1200" cap="none" spc="0" normalizeH="0" baseline="0" noProof="0" dirty="0">
                <a:ln>
                  <a:noFill/>
                </a:ln>
                <a:solidFill>
                  <a:schemeClr val="tx1"/>
                </a:solidFill>
                <a:effectLst/>
                <a:uLnTx/>
                <a:uFillTx/>
                <a:latin typeface="Gotham Medium"/>
                <a:ea typeface="+mj-ea"/>
                <a:cs typeface="+mj-cs"/>
              </a:rPr>
            </a:br>
            <a:r>
              <a:rPr lang="en-US" sz="10700" b="1" dirty="0" err="1">
                <a:solidFill>
                  <a:schemeClr val="bg1"/>
                </a:solidFill>
                <a:latin typeface="Gotham Medium"/>
              </a:rPr>
              <a:t>Billete</a:t>
            </a:r>
            <a:r>
              <a:rPr lang="en-US" sz="10700" b="1" dirty="0">
                <a:solidFill>
                  <a:schemeClr val="bg1"/>
                </a:solidFill>
                <a:latin typeface="Gotham Medium"/>
              </a:rPr>
              <a:t> de </a:t>
            </a:r>
            <a:r>
              <a:rPr lang="en-US" sz="10700" b="1" dirty="0" err="1">
                <a:solidFill>
                  <a:schemeClr val="bg1"/>
                </a:solidFill>
                <a:latin typeface="Gotham Medium"/>
              </a:rPr>
              <a:t>salida</a:t>
            </a:r>
            <a:endParaRPr kumimoji="0" lang="en-US" sz="10700" b="1" i="0" u="none" strike="noStrike" kern="1200" cap="none" spc="0" normalizeH="0" baseline="0" noProof="0" dirty="0">
              <a:ln>
                <a:noFill/>
              </a:ln>
              <a:solidFill>
                <a:schemeClr val="bg1"/>
              </a:solidFill>
              <a:effectLst/>
              <a:uLnTx/>
              <a:uFillTx/>
              <a:latin typeface="Gotham Medium"/>
              <a:ea typeface="+mj-ea"/>
              <a:cs typeface="+mj-cs"/>
            </a:endParaRPr>
          </a:p>
        </p:txBody>
      </p:sp>
    </p:spTree>
    <p:extLst>
      <p:ext uri="{BB962C8B-B14F-4D97-AF65-F5344CB8AC3E}">
        <p14:creationId xmlns:p14="http://schemas.microsoft.com/office/powerpoint/2010/main" val="2284513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64D5E48-8B7E-3889-6A0D-9C11B941FC5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55BB168-D66A-DDAA-8DE8-C20AB40E0C6B}"/>
              </a:ext>
            </a:extLst>
          </p:cNvPr>
          <p:cNvSpPr txBox="1">
            <a:spLocks noGrp="1"/>
          </p:cNvSpPr>
          <p:nvPr>
            <p:ph type="title" idx="4294967295"/>
          </p:nvPr>
        </p:nvSpPr>
        <p:spPr>
          <a:xfrm>
            <a:off x="1767522" y="13062"/>
            <a:ext cx="10424478"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4500" b="1" dirty="0" err="1">
                <a:latin typeface="Gotham Medium"/>
              </a:rPr>
              <a:t>Billete</a:t>
            </a:r>
            <a:r>
              <a:rPr lang="en-US" sz="4500" b="1" dirty="0">
                <a:latin typeface="Gotham Medium"/>
              </a:rPr>
              <a:t> de </a:t>
            </a:r>
            <a:r>
              <a:rPr lang="en-US" sz="4500" b="1" dirty="0" err="1">
                <a:latin typeface="Gotham Medium"/>
              </a:rPr>
              <a:t>salida</a:t>
            </a:r>
            <a:r>
              <a:rPr kumimoji="0" lang="en-US" sz="4500" b="1" i="0" u="none" strike="noStrike" kern="1200" cap="none" spc="0" normalizeH="0" baseline="0" noProof="0" dirty="0">
                <a:ln>
                  <a:noFill/>
                </a:ln>
                <a:solidFill>
                  <a:schemeClr val="tx1"/>
                </a:solidFill>
                <a:effectLst/>
                <a:uLnTx/>
                <a:uFillTx/>
                <a:latin typeface="Gotham Medium"/>
                <a:ea typeface="+mj-ea"/>
                <a:cs typeface="+mj-cs"/>
              </a:rPr>
              <a:t>: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lang="es-ES" sz="3600" dirty="0">
                <a:latin typeface="Gotham Medium"/>
              </a:rPr>
              <a:t>Sigue las instrucciones para completar tu ticket de salida</a:t>
            </a:r>
            <a:endParaRPr kumimoji="0" lang="en-US" sz="36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62607EF4-24FE-8E12-A060-1F52FC574DDE}"/>
              </a:ext>
            </a:extLst>
          </p:cNvPr>
          <p:cNvSpPr txBox="1"/>
          <p:nvPr/>
        </p:nvSpPr>
        <p:spPr>
          <a:xfrm>
            <a:off x="3374571" y="1567543"/>
            <a:ext cx="5105399" cy="5324535"/>
          </a:xfrm>
          <a:prstGeom prst="rect">
            <a:avLst/>
          </a:prstGeom>
          <a:noFill/>
        </p:spPr>
        <p:txBody>
          <a:bodyPr wrap="square" rtlCol="0">
            <a:spAutoFit/>
          </a:bodyPr>
          <a:lstStyle/>
          <a:p>
            <a:pPr marL="342900" indent="-342900">
              <a:buFont typeface="Arial" panose="020B0604020202020204" pitchFamily="34" charset="0"/>
              <a:buChar char="•"/>
            </a:pPr>
            <a:r>
              <a:rPr lang="es-ES" sz="3400" dirty="0">
                <a:solidFill>
                  <a:srgbClr val="FF0000"/>
                </a:solidFill>
                <a:latin typeface="Gotham Book"/>
              </a:rPr>
              <a:t>Lee cada una de las tres opiniones sobre la guerra civil en México</a:t>
            </a:r>
            <a:r>
              <a:rPr lang="en-US" sz="3400" dirty="0">
                <a:solidFill>
                  <a:srgbClr val="FF0000"/>
                </a:solidFill>
                <a:latin typeface="Gotham Book"/>
              </a:rPr>
              <a:t>.</a:t>
            </a:r>
          </a:p>
          <a:p>
            <a:pPr marL="342900" indent="-342900">
              <a:buFont typeface="Arial" panose="020B0604020202020204" pitchFamily="34" charset="0"/>
              <a:buChar char="•"/>
            </a:pPr>
            <a:r>
              <a:rPr lang="es-ES" sz="3400" dirty="0">
                <a:solidFill>
                  <a:srgbClr val="0070C0"/>
                </a:solidFill>
                <a:latin typeface="Gotham Book"/>
              </a:rPr>
              <a:t>Considera los pros y los contras de cada opinión</a:t>
            </a:r>
            <a:r>
              <a:rPr lang="en-US" sz="3400" dirty="0">
                <a:solidFill>
                  <a:srgbClr val="0070C0"/>
                </a:solidFill>
                <a:latin typeface="Gotham Book"/>
              </a:rPr>
              <a:t>.</a:t>
            </a:r>
          </a:p>
          <a:p>
            <a:pPr marL="342900" indent="-342900">
              <a:buFont typeface="Arial" panose="020B0604020202020204" pitchFamily="34" charset="0"/>
              <a:buChar char="•"/>
            </a:pPr>
            <a:r>
              <a:rPr lang="es-ES" sz="3400" dirty="0">
                <a:solidFill>
                  <a:srgbClr val="7030A0"/>
                </a:solidFill>
                <a:latin typeface="Gotham Book"/>
              </a:rPr>
              <a:t>Registra tus pensamientos en las cajas que te proporcionan</a:t>
            </a:r>
            <a:r>
              <a:rPr lang="en-US" sz="3400" dirty="0">
                <a:solidFill>
                  <a:srgbClr val="7030A0"/>
                </a:solidFill>
                <a:latin typeface="Gotham Book"/>
              </a:rPr>
              <a:t>.</a:t>
            </a:r>
          </a:p>
          <a:p>
            <a:pPr marL="342900" indent="-342900">
              <a:buFont typeface="Arial" panose="020B0604020202020204" pitchFamily="34" charset="0"/>
              <a:buChar char="•"/>
            </a:pPr>
            <a:r>
              <a:rPr lang="en-US" sz="3400" dirty="0" err="1">
                <a:solidFill>
                  <a:schemeClr val="accent6">
                    <a:lumMod val="75000"/>
                  </a:schemeClr>
                </a:solidFill>
                <a:latin typeface="Gotham Book"/>
              </a:rPr>
              <a:t>Comparte</a:t>
            </a:r>
            <a:r>
              <a:rPr lang="en-US" sz="3400" dirty="0">
                <a:solidFill>
                  <a:schemeClr val="accent6">
                    <a:lumMod val="75000"/>
                  </a:schemeClr>
                </a:solidFill>
                <a:latin typeface="Gotham Book"/>
              </a:rPr>
              <a:t> </a:t>
            </a:r>
            <a:r>
              <a:rPr lang="en-US" sz="3400" dirty="0" err="1">
                <a:solidFill>
                  <a:schemeClr val="accent6">
                    <a:lumMod val="75000"/>
                  </a:schemeClr>
                </a:solidFill>
                <a:latin typeface="Gotham Book"/>
              </a:rPr>
              <a:t>tu</a:t>
            </a:r>
            <a:r>
              <a:rPr lang="en-US" sz="3400" dirty="0">
                <a:solidFill>
                  <a:schemeClr val="accent6">
                    <a:lumMod val="75000"/>
                  </a:schemeClr>
                </a:solidFill>
                <a:latin typeface="Gotham Book"/>
              </a:rPr>
              <a:t> </a:t>
            </a:r>
            <a:r>
              <a:rPr lang="en-US" sz="3400" dirty="0" err="1">
                <a:solidFill>
                  <a:schemeClr val="accent6">
                    <a:lumMod val="75000"/>
                  </a:schemeClr>
                </a:solidFill>
                <a:latin typeface="Gotham Book"/>
              </a:rPr>
              <a:t>respuesta</a:t>
            </a:r>
            <a:r>
              <a:rPr lang="en-US" sz="3400" dirty="0">
                <a:solidFill>
                  <a:schemeClr val="accent6">
                    <a:lumMod val="75000"/>
                  </a:schemeClr>
                </a:solidFill>
                <a:latin typeface="Gotham Book"/>
              </a:rPr>
              <a:t> con un socio. </a:t>
            </a:r>
          </a:p>
        </p:txBody>
      </p:sp>
      <p:pic>
        <p:nvPicPr>
          <p:cNvPr id="4" name="Graphic 3">
            <a:extLst>
              <a:ext uri="{FF2B5EF4-FFF2-40B4-BE49-F238E27FC236}">
                <a16:creationId xmlns:a16="http://schemas.microsoft.com/office/drawing/2014/main" id="{910125B5-6260-F67D-7589-698239F16A5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23869" y="1446521"/>
            <a:ext cx="1208326" cy="1208326"/>
          </a:xfrm>
          <a:prstGeom prst="rect">
            <a:avLst/>
          </a:prstGeom>
        </p:spPr>
      </p:pic>
      <p:pic>
        <p:nvPicPr>
          <p:cNvPr id="5" name="Graphic 4">
            <a:extLst>
              <a:ext uri="{FF2B5EF4-FFF2-40B4-BE49-F238E27FC236}">
                <a16:creationId xmlns:a16="http://schemas.microsoft.com/office/drawing/2014/main" id="{CEAF6D4D-3959-7F76-263D-3334275F9F6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23868" y="4352156"/>
            <a:ext cx="1071063" cy="1071063"/>
          </a:xfrm>
          <a:prstGeom prst="rect">
            <a:avLst/>
          </a:prstGeom>
        </p:spPr>
      </p:pic>
      <p:pic>
        <p:nvPicPr>
          <p:cNvPr id="6" name="Graphic 5">
            <a:extLst>
              <a:ext uri="{FF2B5EF4-FFF2-40B4-BE49-F238E27FC236}">
                <a16:creationId xmlns:a16="http://schemas.microsoft.com/office/drawing/2014/main" id="{7711E160-43C2-9DF9-2335-4F799EAB59A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23869" y="5574793"/>
            <a:ext cx="1071063" cy="1071063"/>
          </a:xfrm>
          <a:prstGeom prst="rect">
            <a:avLst/>
          </a:prstGeom>
        </p:spPr>
      </p:pic>
      <p:pic>
        <p:nvPicPr>
          <p:cNvPr id="7" name="Graphic 6">
            <a:extLst>
              <a:ext uri="{FF2B5EF4-FFF2-40B4-BE49-F238E27FC236}">
                <a16:creationId xmlns:a16="http://schemas.microsoft.com/office/drawing/2014/main" id="{E4B72B72-44E4-19EA-A793-87B36141040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92486" y="3090036"/>
            <a:ext cx="1071092" cy="1071092"/>
          </a:xfrm>
          <a:prstGeom prst="rect">
            <a:avLst/>
          </a:prstGeom>
        </p:spPr>
      </p:pic>
    </p:spTree>
    <p:extLst>
      <p:ext uri="{BB962C8B-B14F-4D97-AF65-F5344CB8AC3E}">
        <p14:creationId xmlns:p14="http://schemas.microsoft.com/office/powerpoint/2010/main" val="4089015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D465A7E-7A2D-593B-A311-D0488409DA8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C6F81E4-9477-B2B8-35DA-E339107D333B}"/>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5400" b="1" dirty="0" err="1">
                <a:latin typeface="Gotham Medium"/>
              </a:rPr>
              <a:t>Comparte</a:t>
            </a:r>
            <a:r>
              <a:rPr lang="en-US" sz="5400" b="1" dirty="0">
                <a:latin typeface="Gotham Medium"/>
              </a:rPr>
              <a:t> con la </a:t>
            </a:r>
            <a:r>
              <a:rPr lang="en-US" sz="5400" b="1" dirty="0" err="1">
                <a:latin typeface="Gotham Medium"/>
              </a:rPr>
              <a:t>clase</a:t>
            </a:r>
            <a:r>
              <a:rPr kumimoji="0" lang="en-US" sz="5400" b="1" i="0" u="none" strike="noStrike" kern="1200" cap="none" spc="0" normalizeH="0" baseline="0" noProof="0" dirty="0">
                <a:ln>
                  <a:noFill/>
                </a:ln>
                <a:solidFill>
                  <a:schemeClr val="bg1"/>
                </a:solidFill>
                <a:effectLst/>
                <a:uLnTx/>
                <a:uFillTx/>
                <a:latin typeface="Gotham Medium"/>
                <a:ea typeface="+mj-ea"/>
                <a:cs typeface="+mj-cs"/>
              </a:rPr>
              <a:t>2</a:t>
            </a:r>
            <a:endParaRPr kumimoji="0" lang="en-US" sz="54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B179BAB8-3209-DA4B-F176-3FBE82F040F8}"/>
              </a:ext>
            </a:extLst>
          </p:cNvPr>
          <p:cNvSpPr/>
          <p:nvPr/>
        </p:nvSpPr>
        <p:spPr>
          <a:xfrm>
            <a:off x="4881325" y="1196909"/>
            <a:ext cx="6794464" cy="1480977"/>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dirty="0">
                <a:solidFill>
                  <a:prstClr val="white"/>
                </a:solidFill>
                <a:latin typeface="Gotham Book"/>
              </a:rPr>
              <a:t>Una opinión sobre la guerra es ____________</a:t>
            </a:r>
            <a:endParaRPr kumimoji="0" lang="en-US" sz="3600" b="0" i="0" u="none" strike="noStrike" kern="1200" cap="none" spc="0" normalizeH="0" baseline="0" noProof="0" dirty="0">
              <a:ln>
                <a:noFill/>
              </a:ln>
              <a:solidFill>
                <a:prstClr val="white"/>
              </a:solidFill>
              <a:effectLst/>
              <a:uLnTx/>
              <a:uFillTx/>
              <a:latin typeface="Gotham Book"/>
            </a:endParaRPr>
          </a:p>
        </p:txBody>
      </p:sp>
      <p:sp>
        <p:nvSpPr>
          <p:cNvPr id="4" name="Speech Bubble: Rectangle with Corners Rounded 3">
            <a:extLst>
              <a:ext uri="{FF2B5EF4-FFF2-40B4-BE49-F238E27FC236}">
                <a16:creationId xmlns:a16="http://schemas.microsoft.com/office/drawing/2014/main" id="{3EAB4C50-907D-1A5D-3EAB-970757CB83AD}"/>
              </a:ext>
            </a:extLst>
          </p:cNvPr>
          <p:cNvSpPr/>
          <p:nvPr/>
        </p:nvSpPr>
        <p:spPr>
          <a:xfrm>
            <a:off x="2029268" y="3079879"/>
            <a:ext cx="6794464" cy="1480977"/>
          </a:xfrm>
          <a:prstGeom prst="wedgeRoundRectCallout">
            <a:avLst>
              <a:gd name="adj1" fmla="val 64426"/>
              <a:gd name="adj2" fmla="val 34660"/>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dirty="0">
                <a:solidFill>
                  <a:prstClr val="white"/>
                </a:solidFill>
                <a:latin typeface="Gotham Book"/>
              </a:rPr>
              <a:t>Esto podría ser una buena opción porque ________</a:t>
            </a:r>
            <a:endParaRPr kumimoji="0" lang="en-US" sz="3600" b="0" i="0" u="none" strike="noStrike" kern="1200" cap="none" spc="0" normalizeH="0" baseline="0" noProof="0" dirty="0">
              <a:ln>
                <a:noFill/>
              </a:ln>
              <a:solidFill>
                <a:prstClr val="white"/>
              </a:solidFill>
              <a:effectLst/>
              <a:uLnTx/>
              <a:uFillTx/>
              <a:latin typeface="Gotham Book"/>
            </a:endParaRPr>
          </a:p>
        </p:txBody>
      </p:sp>
      <p:pic>
        <p:nvPicPr>
          <p:cNvPr id="5" name="Graphic 4">
            <a:extLst>
              <a:ext uri="{FF2B5EF4-FFF2-40B4-BE49-F238E27FC236}">
                <a16:creationId xmlns:a16="http://schemas.microsoft.com/office/drawing/2014/main" id="{04F95FAB-76B9-D63D-D5EA-1654E59A0E3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5641" y="1344229"/>
            <a:ext cx="1320074" cy="1320074"/>
          </a:xfrm>
          <a:prstGeom prst="rect">
            <a:avLst/>
          </a:prstGeom>
        </p:spPr>
      </p:pic>
      <p:pic>
        <p:nvPicPr>
          <p:cNvPr id="6" name="Graphic 5">
            <a:extLst>
              <a:ext uri="{FF2B5EF4-FFF2-40B4-BE49-F238E27FC236}">
                <a16:creationId xmlns:a16="http://schemas.microsoft.com/office/drawing/2014/main" id="{71805494-AE1C-9C0C-CB4C-181F660860C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57743" y="3299202"/>
            <a:ext cx="1320074" cy="1320074"/>
          </a:xfrm>
          <a:prstGeom prst="rect">
            <a:avLst/>
          </a:prstGeom>
        </p:spPr>
      </p:pic>
      <p:sp>
        <p:nvSpPr>
          <p:cNvPr id="7" name="Speech Bubble: Rectangle with Corners Rounded 6">
            <a:extLst>
              <a:ext uri="{FF2B5EF4-FFF2-40B4-BE49-F238E27FC236}">
                <a16:creationId xmlns:a16="http://schemas.microsoft.com/office/drawing/2014/main" id="{B7CD1DD9-4680-A43B-3BC8-9ED32F36E19B}"/>
              </a:ext>
            </a:extLst>
          </p:cNvPr>
          <p:cNvSpPr/>
          <p:nvPr/>
        </p:nvSpPr>
        <p:spPr>
          <a:xfrm>
            <a:off x="2029268" y="4773282"/>
            <a:ext cx="6794464" cy="1480977"/>
          </a:xfrm>
          <a:prstGeom prst="wedgeRoundRectCallout">
            <a:avLst>
              <a:gd name="adj1" fmla="val 64426"/>
              <a:gd name="adj2" fmla="val 34660"/>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dirty="0">
                <a:solidFill>
                  <a:prstClr val="white"/>
                </a:solidFill>
                <a:latin typeface="Gotham Book"/>
              </a:rPr>
              <a:t>Esto podría ser una mala opción porque ________</a:t>
            </a:r>
            <a:endParaRPr kumimoji="0" lang="en-US" sz="3600" b="0" i="0" u="none" strike="noStrike" kern="1200" cap="none" spc="0" normalizeH="0" baseline="0" noProof="0" dirty="0">
              <a:ln>
                <a:noFill/>
              </a:ln>
              <a:solidFill>
                <a:prstClr val="white"/>
              </a:solidFill>
              <a:effectLst/>
              <a:uLnTx/>
              <a:uFillTx/>
              <a:latin typeface="Gotham Book"/>
            </a:endParaRPr>
          </a:p>
        </p:txBody>
      </p:sp>
      <p:pic>
        <p:nvPicPr>
          <p:cNvPr id="8" name="Graphic 7">
            <a:extLst>
              <a:ext uri="{FF2B5EF4-FFF2-40B4-BE49-F238E27FC236}">
                <a16:creationId xmlns:a16="http://schemas.microsoft.com/office/drawing/2014/main" id="{F2C52468-E251-19B4-3938-8128869B500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55715" y="5001054"/>
            <a:ext cx="1320074" cy="1320074"/>
          </a:xfrm>
          <a:prstGeom prst="rect">
            <a:avLst/>
          </a:prstGeom>
        </p:spPr>
      </p:pic>
    </p:spTree>
    <p:extLst>
      <p:ext uri="{BB962C8B-B14F-4D97-AF65-F5344CB8AC3E}">
        <p14:creationId xmlns:p14="http://schemas.microsoft.com/office/powerpoint/2010/main" val="1066869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CB9B7FF-B0EA-9D2C-94CA-39F34CCB5645}"/>
              </a:ext>
            </a:extLst>
          </p:cNvPr>
          <p:cNvSpPr txBox="1">
            <a:spLocks noGrp="1"/>
          </p:cNvSpPr>
          <p:nvPr>
            <p:ph type="title" idx="4294967295"/>
          </p:nvPr>
        </p:nvSpPr>
        <p:spPr>
          <a:xfrm>
            <a:off x="2011509" y="2008583"/>
            <a:ext cx="8240486" cy="26461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900" i="1" dirty="0">
                <a:solidFill>
                  <a:schemeClr val="bg1">
                    <a:lumMod val="85000"/>
                  </a:schemeClr>
                </a:solidFill>
                <a:latin typeface="Gotham Medium"/>
              </a:rPr>
              <a:t>La </a:t>
            </a:r>
            <a:r>
              <a:rPr lang="en-US" sz="4900" i="1" dirty="0" err="1">
                <a:solidFill>
                  <a:schemeClr val="bg1">
                    <a:lumMod val="85000"/>
                  </a:schemeClr>
                </a:solidFill>
                <a:latin typeface="Gotham Medium"/>
              </a:rPr>
              <a:t>visión</a:t>
            </a:r>
            <a:r>
              <a:rPr lang="en-US" sz="4900" i="1" dirty="0">
                <a:solidFill>
                  <a:schemeClr val="bg1">
                    <a:lumMod val="85000"/>
                  </a:schemeClr>
                </a:solidFill>
                <a:latin typeface="Gotham Medium"/>
              </a:rPr>
              <a:t> general</a:t>
            </a:r>
            <a:br>
              <a:rPr kumimoji="0" lang="en-US" sz="6000" b="0" i="0" u="none" strike="noStrike" kern="1200" cap="none" spc="0" normalizeH="0" baseline="0" noProof="0" dirty="0">
                <a:ln>
                  <a:noFill/>
                </a:ln>
                <a:solidFill>
                  <a:schemeClr val="tx1"/>
                </a:solidFill>
                <a:effectLst/>
                <a:uLnTx/>
                <a:uFillTx/>
                <a:latin typeface="Gotham Medium"/>
                <a:ea typeface="+mj-ea"/>
                <a:cs typeface="+mj-cs"/>
              </a:rPr>
            </a:br>
            <a:r>
              <a:rPr lang="en-US" sz="11500" b="1" dirty="0" err="1">
                <a:solidFill>
                  <a:schemeClr val="bg1"/>
                </a:solidFill>
                <a:latin typeface="Gotham Medium"/>
              </a:rPr>
              <a:t>Calentamiento</a:t>
            </a:r>
            <a:endParaRPr kumimoji="0" lang="en-US" sz="6000" b="1" i="0" u="none" strike="noStrike" kern="1200" cap="none" spc="0" normalizeH="0" baseline="0" noProof="0" dirty="0">
              <a:ln>
                <a:noFill/>
              </a:ln>
              <a:solidFill>
                <a:schemeClr val="bg1"/>
              </a:solidFill>
              <a:effectLst/>
              <a:uLnTx/>
              <a:uFillTx/>
              <a:latin typeface="Gotham Medium"/>
              <a:ea typeface="+mj-ea"/>
              <a:cs typeface="+mj-cs"/>
            </a:endParaRPr>
          </a:p>
        </p:txBody>
      </p:sp>
    </p:spTree>
    <p:extLst>
      <p:ext uri="{BB962C8B-B14F-4D97-AF65-F5344CB8AC3E}">
        <p14:creationId xmlns:p14="http://schemas.microsoft.com/office/powerpoint/2010/main" val="3532366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6B42A4E-4727-C868-B633-69B1B7D7E12C}"/>
              </a:ext>
            </a:extLst>
          </p:cNvPr>
          <p:cNvSpPr txBox="1">
            <a:spLocks noGrp="1"/>
          </p:cNvSpPr>
          <p:nvPr>
            <p:ph type="title" idx="4294967295"/>
          </p:nvPr>
        </p:nvSpPr>
        <p:spPr>
          <a:xfrm>
            <a:off x="1767522" y="13062"/>
            <a:ext cx="10249705"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4500" b="1" dirty="0" err="1">
                <a:latin typeface="Gotham Medium"/>
              </a:rPr>
              <a:t>Calentamiento</a:t>
            </a:r>
            <a:r>
              <a:rPr kumimoji="0" lang="en-US" sz="4500" b="1" i="0" u="none" strike="noStrike" kern="1200" cap="none" spc="0" normalizeH="0" baseline="0" noProof="0" dirty="0">
                <a:ln>
                  <a:noFill/>
                </a:ln>
                <a:solidFill>
                  <a:schemeClr val="tx1"/>
                </a:solidFill>
                <a:effectLst/>
                <a:uLnTx/>
                <a:uFillTx/>
                <a:latin typeface="Gotham Medium"/>
                <a:ea typeface="+mj-ea"/>
                <a:cs typeface="+mj-cs"/>
              </a:rPr>
              <a:t>: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lang="es-ES" sz="3600" dirty="0">
                <a:latin typeface="Gotham Medium"/>
              </a:rPr>
              <a:t>Sigue las instrucciones para completar tu calentamiento</a:t>
            </a:r>
            <a:endParaRPr kumimoji="0" lang="en-US" sz="36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65BF09AA-D38A-536C-FEB8-7904CAF2642F}"/>
              </a:ext>
            </a:extLst>
          </p:cNvPr>
          <p:cNvSpPr txBox="1"/>
          <p:nvPr/>
        </p:nvSpPr>
        <p:spPr>
          <a:xfrm>
            <a:off x="3374572" y="1567543"/>
            <a:ext cx="4931228" cy="5632311"/>
          </a:xfrm>
          <a:prstGeom prst="rect">
            <a:avLst/>
          </a:prstGeom>
          <a:noFill/>
        </p:spPr>
        <p:txBody>
          <a:bodyPr wrap="square" rtlCol="0">
            <a:spAutoFit/>
          </a:bodyPr>
          <a:lstStyle/>
          <a:p>
            <a:pPr marL="571500" indent="-571500">
              <a:buFont typeface="Arial" panose="020B0604020202020204" pitchFamily="34" charset="0"/>
              <a:buChar char="•"/>
            </a:pPr>
            <a:r>
              <a:rPr lang="en-US" sz="2900" dirty="0">
                <a:solidFill>
                  <a:srgbClr val="0070C0"/>
                </a:solidFill>
                <a:latin typeface="Gotham Book"/>
                <a:hlinkClick r:id="rId4"/>
              </a:rPr>
              <a:t>Click here to watch the video: “Preview of the Texas Revolution.”</a:t>
            </a:r>
            <a:r>
              <a:rPr lang="en-US" sz="2900" dirty="0">
                <a:solidFill>
                  <a:srgbClr val="0070C0"/>
                </a:solidFill>
                <a:latin typeface="Gotham Book"/>
              </a:rPr>
              <a:t> (</a:t>
            </a:r>
            <a:r>
              <a:rPr lang="es-ES" sz="2900" dirty="0">
                <a:solidFill>
                  <a:srgbClr val="0070C0"/>
                </a:solidFill>
                <a:latin typeface="Gotham Book"/>
              </a:rPr>
              <a:t>Haz clic aquí para ver el vídeo: "Avance de la Revolución de Texas.“)</a:t>
            </a:r>
            <a:endParaRPr lang="en-US" sz="2900" dirty="0">
              <a:solidFill>
                <a:srgbClr val="0070C0"/>
              </a:solidFill>
              <a:latin typeface="Gotham Book"/>
            </a:endParaRPr>
          </a:p>
          <a:p>
            <a:pPr marL="571500" indent="-571500">
              <a:buFont typeface="Arial" panose="020B0604020202020204" pitchFamily="34" charset="0"/>
              <a:buChar char="•"/>
            </a:pPr>
            <a:r>
              <a:rPr lang="es-ES" sz="2900" dirty="0">
                <a:solidFill>
                  <a:srgbClr val="C00000"/>
                </a:solidFill>
                <a:latin typeface="Gotham Book"/>
              </a:rPr>
              <a:t>Escribe TRES piezas importantes de información sobre esta unidad a partir del vídeo</a:t>
            </a:r>
            <a:r>
              <a:rPr lang="en-US" sz="2900" dirty="0">
                <a:solidFill>
                  <a:srgbClr val="C00000"/>
                </a:solidFill>
                <a:latin typeface="Gotham Book"/>
              </a:rPr>
              <a:t>.</a:t>
            </a:r>
          </a:p>
          <a:p>
            <a:pPr marL="342900" indent="-342900">
              <a:buFont typeface="Arial" panose="020B0604020202020204" pitchFamily="34" charset="0"/>
              <a:buChar char="•"/>
            </a:pPr>
            <a:r>
              <a:rPr lang="en-US" sz="2900" dirty="0" err="1">
                <a:solidFill>
                  <a:schemeClr val="accent6">
                    <a:lumMod val="75000"/>
                  </a:schemeClr>
                </a:solidFill>
                <a:latin typeface="Gotham Book"/>
              </a:rPr>
              <a:t>Comparte</a:t>
            </a:r>
            <a:r>
              <a:rPr lang="en-US" sz="2900" dirty="0">
                <a:solidFill>
                  <a:schemeClr val="accent6">
                    <a:lumMod val="75000"/>
                  </a:schemeClr>
                </a:solidFill>
                <a:latin typeface="Gotham Book"/>
              </a:rPr>
              <a:t> </a:t>
            </a:r>
            <a:r>
              <a:rPr lang="en-US" sz="2900" dirty="0" err="1">
                <a:solidFill>
                  <a:schemeClr val="accent6">
                    <a:lumMod val="75000"/>
                  </a:schemeClr>
                </a:solidFill>
                <a:latin typeface="Gotham Book"/>
              </a:rPr>
              <a:t>tu</a:t>
            </a:r>
            <a:r>
              <a:rPr lang="en-US" sz="2900" dirty="0">
                <a:solidFill>
                  <a:schemeClr val="accent6">
                    <a:lumMod val="75000"/>
                  </a:schemeClr>
                </a:solidFill>
                <a:latin typeface="Gotham Book"/>
              </a:rPr>
              <a:t> </a:t>
            </a:r>
            <a:r>
              <a:rPr lang="en-US" sz="2900" dirty="0" err="1">
                <a:solidFill>
                  <a:schemeClr val="accent6">
                    <a:lumMod val="75000"/>
                  </a:schemeClr>
                </a:solidFill>
                <a:latin typeface="Gotham Book"/>
              </a:rPr>
              <a:t>respuesta</a:t>
            </a:r>
            <a:r>
              <a:rPr lang="en-US" sz="2900" dirty="0">
                <a:solidFill>
                  <a:schemeClr val="accent6">
                    <a:lumMod val="75000"/>
                  </a:schemeClr>
                </a:solidFill>
                <a:latin typeface="Gotham Book"/>
              </a:rPr>
              <a:t> con un socio. </a:t>
            </a:r>
          </a:p>
        </p:txBody>
      </p:sp>
      <p:pic>
        <p:nvPicPr>
          <p:cNvPr id="4" name="Graphic 3">
            <a:extLst>
              <a:ext uri="{FF2B5EF4-FFF2-40B4-BE49-F238E27FC236}">
                <a16:creationId xmlns:a16="http://schemas.microsoft.com/office/drawing/2014/main" id="{0E7C771F-5512-A12E-AD52-C633FF8C943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23869" y="1446521"/>
            <a:ext cx="1208326" cy="1208326"/>
          </a:xfrm>
          <a:prstGeom prst="rect">
            <a:avLst/>
          </a:prstGeom>
        </p:spPr>
      </p:pic>
      <p:pic>
        <p:nvPicPr>
          <p:cNvPr id="5" name="Graphic 4">
            <a:extLst>
              <a:ext uri="{FF2B5EF4-FFF2-40B4-BE49-F238E27FC236}">
                <a16:creationId xmlns:a16="http://schemas.microsoft.com/office/drawing/2014/main" id="{A5D676A5-C600-FC2D-1627-A704CF8A478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65135" y="2858680"/>
            <a:ext cx="1071063" cy="1071063"/>
          </a:xfrm>
          <a:prstGeom prst="rect">
            <a:avLst/>
          </a:prstGeom>
        </p:spPr>
      </p:pic>
      <p:pic>
        <p:nvPicPr>
          <p:cNvPr id="6" name="Graphic 5">
            <a:extLst>
              <a:ext uri="{FF2B5EF4-FFF2-40B4-BE49-F238E27FC236}">
                <a16:creationId xmlns:a16="http://schemas.microsoft.com/office/drawing/2014/main" id="{FFDC94A2-3551-D04E-7B47-E2E0B65660D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23869" y="4781366"/>
            <a:ext cx="1071063" cy="1071063"/>
          </a:xfrm>
          <a:prstGeom prst="rect">
            <a:avLst/>
          </a:prstGeom>
        </p:spPr>
      </p:pic>
    </p:spTree>
    <p:extLst>
      <p:ext uri="{BB962C8B-B14F-4D97-AF65-F5344CB8AC3E}">
        <p14:creationId xmlns:p14="http://schemas.microsoft.com/office/powerpoint/2010/main" val="384067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4C55181-3134-E6B1-C1CF-DF870231187A}"/>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5400" b="1" dirty="0" err="1">
                <a:latin typeface="Gotham Medium"/>
              </a:rPr>
              <a:t>Comparte</a:t>
            </a:r>
            <a:r>
              <a:rPr lang="en-US" sz="5400" b="1" dirty="0">
                <a:latin typeface="Gotham Medium"/>
              </a:rPr>
              <a:t> con la </a:t>
            </a:r>
            <a:r>
              <a:rPr lang="en-US" sz="5400" b="1" dirty="0" err="1">
                <a:latin typeface="Gotham Medium"/>
              </a:rPr>
              <a:t>clase</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09526335-7570-50B3-B09A-2D2C5481D8F9}"/>
              </a:ext>
            </a:extLst>
          </p:cNvPr>
          <p:cNvSpPr/>
          <p:nvPr/>
        </p:nvSpPr>
        <p:spPr>
          <a:xfrm>
            <a:off x="4696267" y="1937138"/>
            <a:ext cx="6794464" cy="3244462"/>
          </a:xfrm>
          <a:prstGeom prst="wedgeRoundRectCallout">
            <a:avLst>
              <a:gd name="adj1" fmla="val -65669"/>
              <a:gd name="adj2" fmla="val 32147"/>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4000" dirty="0">
                <a:solidFill>
                  <a:prstClr val="white"/>
                </a:solidFill>
                <a:latin typeface="Gotham Book"/>
              </a:rPr>
              <a:t>Una información importante sobre la Revolución de Texas que se discute en este vídeo es ___________</a:t>
            </a:r>
            <a:endParaRPr kumimoji="0" lang="en-US" sz="4000" b="0" i="0" u="none" strike="noStrike" kern="1200" cap="none" spc="0" normalizeH="0" baseline="0" noProof="0" dirty="0">
              <a:ln>
                <a:noFill/>
              </a:ln>
              <a:solidFill>
                <a:prstClr val="white"/>
              </a:solidFill>
              <a:effectLst/>
              <a:uLnTx/>
              <a:uFillTx/>
              <a:latin typeface="Gotham Book"/>
            </a:endParaRPr>
          </a:p>
        </p:txBody>
      </p:sp>
      <p:pic>
        <p:nvPicPr>
          <p:cNvPr id="5" name="Graphic 4">
            <a:extLst>
              <a:ext uri="{FF2B5EF4-FFF2-40B4-BE49-F238E27FC236}">
                <a16:creationId xmlns:a16="http://schemas.microsoft.com/office/drawing/2014/main" id="{5075B6F1-5636-FB6F-A800-3BDB87F58C6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5383" y="3559369"/>
            <a:ext cx="1320074" cy="1320074"/>
          </a:xfrm>
          <a:prstGeom prst="rect">
            <a:avLst/>
          </a:prstGeom>
        </p:spPr>
      </p:pic>
    </p:spTree>
    <p:extLst>
      <p:ext uri="{BB962C8B-B14F-4D97-AF65-F5344CB8AC3E}">
        <p14:creationId xmlns:p14="http://schemas.microsoft.com/office/powerpoint/2010/main" val="2484308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A3BEE04-4757-C2F5-C482-47D8F8A292CD}"/>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8000" dirty="0" err="1">
                <a:solidFill>
                  <a:schemeClr val="bg1"/>
                </a:solidFill>
                <a:latin typeface="Gotham Medium"/>
              </a:rPr>
              <a:t>Pregunta</a:t>
            </a:r>
            <a:r>
              <a:rPr lang="en-US" sz="8000" dirty="0">
                <a:solidFill>
                  <a:schemeClr val="bg1"/>
                </a:solidFill>
                <a:latin typeface="Gotham Medium"/>
              </a:rPr>
              <a:t> </a:t>
            </a:r>
            <a:r>
              <a:rPr lang="en-US" sz="8000" dirty="0" err="1">
                <a:solidFill>
                  <a:schemeClr val="bg1"/>
                </a:solidFill>
                <a:latin typeface="Gotham Medium"/>
              </a:rPr>
              <a:t>esencial</a:t>
            </a:r>
            <a:endParaRPr kumimoji="0" lang="en-US" sz="8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C6972DD2-9631-36AD-15F5-1E1A9FB07975}"/>
              </a:ext>
            </a:extLst>
          </p:cNvPr>
          <p:cNvSpPr txBox="1"/>
          <p:nvPr/>
        </p:nvSpPr>
        <p:spPr>
          <a:xfrm>
            <a:off x="1007937" y="2068286"/>
            <a:ext cx="10363200" cy="3307957"/>
          </a:xfrm>
          <a:prstGeom prst="rect">
            <a:avLst/>
          </a:prstGeom>
          <a:noFill/>
        </p:spPr>
        <p:txBody>
          <a:bodyPr wrap="square" rtlCol="0">
            <a:spAutoFit/>
          </a:bodyPr>
          <a:lstStyle/>
          <a:p>
            <a:pPr lvl="0" algn="ctr">
              <a:lnSpc>
                <a:spcPct val="110000"/>
              </a:lnSpc>
              <a:spcAft>
                <a:spcPts val="600"/>
              </a:spcAft>
              <a:defRPr/>
            </a:pPr>
            <a:r>
              <a:rPr lang="es-ES" sz="4800" dirty="0">
                <a:solidFill>
                  <a:srgbClr val="0070C0"/>
                </a:solidFill>
                <a:latin typeface="Gotham Book"/>
                <a:ea typeface="Times New Roman" panose="02020603050405020304" pitchFamily="18" charset="0"/>
                <a:cs typeface="Times New Roman" panose="02020603050405020304" pitchFamily="18" charset="0"/>
              </a:rPr>
              <a:t>Cuáles son los eventos clave, los temas principales y las características definitorias de la Era Revolucionaria de Texas?</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913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6A6384D-8638-DF6D-AE9F-F5B475FA0ACB}"/>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s-ES" sz="7400" dirty="0">
                <a:solidFill>
                  <a:schemeClr val="bg1"/>
                </a:solidFill>
                <a:latin typeface="Gotham Medium"/>
              </a:rPr>
              <a:t>En la lección de hoy...</a:t>
            </a:r>
            <a:endParaRPr kumimoji="0" lang="en-US" sz="74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546FC1A7-A711-E44B-2B9F-92E44778AF23}"/>
              </a:ext>
            </a:extLst>
          </p:cNvPr>
          <p:cNvSpPr txBox="1"/>
          <p:nvPr/>
        </p:nvSpPr>
        <p:spPr>
          <a:xfrm>
            <a:off x="544286" y="1785257"/>
            <a:ext cx="11353799" cy="4567789"/>
          </a:xfrm>
          <a:prstGeom prst="rect">
            <a:avLst/>
          </a:prstGeom>
          <a:noFill/>
        </p:spPr>
        <p:txBody>
          <a:bodyPr wrap="square" rtlCol="0">
            <a:spAutoFit/>
          </a:bodyPr>
          <a:lstStyle/>
          <a:p>
            <a:pPr marL="342900" lvl="0" indent="-342900">
              <a:lnSpc>
                <a:spcPct val="110000"/>
              </a:lnSpc>
              <a:buFont typeface="+mj-lt"/>
              <a:buAutoNum type="arabicPeriod"/>
              <a:tabLst>
                <a:tab pos="457200" algn="l"/>
              </a:tabLst>
              <a:defRPr/>
            </a:pPr>
            <a:r>
              <a:rPr lang="es-ES" sz="3800" b="1" i="1" u="sng" dirty="0">
                <a:solidFill>
                  <a:srgbClr val="4EA72E">
                    <a:lumMod val="75000"/>
                  </a:srgbClr>
                </a:solidFill>
                <a:latin typeface="Gotham Book"/>
                <a:ea typeface="Times New Roman" panose="02020603050405020304" pitchFamily="18" charset="0"/>
                <a:cs typeface="Times New Roman" panose="02020603050405020304" pitchFamily="18" charset="0"/>
              </a:rPr>
              <a:t>Identificaremos</a:t>
            </a:r>
            <a:r>
              <a:rPr lang="es-ES" sz="3800" dirty="0">
                <a:solidFill>
                  <a:srgbClr val="4EA72E">
                    <a:lumMod val="75000"/>
                  </a:srgbClr>
                </a:solidFill>
                <a:latin typeface="Gotham Book"/>
                <a:ea typeface="Times New Roman" panose="02020603050405020304" pitchFamily="18" charset="0"/>
                <a:cs typeface="Times New Roman" panose="02020603050405020304" pitchFamily="18" charset="0"/>
              </a:rPr>
              <a:t> las ideas principales, temas, eventos clave y características definitorias de la Era Revolucionaria de Texas</a:t>
            </a:r>
            <a:r>
              <a:rPr lang="en-US" sz="3800" dirty="0">
                <a:solidFill>
                  <a:srgbClr val="4EA72E">
                    <a:lumMod val="75000"/>
                  </a:srgbClr>
                </a:solidFill>
                <a:latin typeface="Gotham Book"/>
                <a:ea typeface="Times New Roman" panose="02020603050405020304" pitchFamily="18"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0000"/>
              </a:lnSpc>
              <a:buFont typeface="+mj-lt"/>
              <a:buAutoNum type="arabicPeriod"/>
              <a:tabLst>
                <a:tab pos="457200" algn="l"/>
              </a:tabLst>
              <a:defRPr/>
            </a:pPr>
            <a:r>
              <a:rPr lang="es-ES" sz="3800" b="1" i="1" u="sng" dirty="0">
                <a:solidFill>
                  <a:srgbClr val="7030A0"/>
                </a:solidFill>
                <a:latin typeface="Gotham Book"/>
                <a:ea typeface="Times New Roman" panose="02020603050405020304" pitchFamily="18" charset="0"/>
                <a:cs typeface="Times New Roman" panose="02020603050405020304" pitchFamily="18" charset="0"/>
              </a:rPr>
              <a:t>Analizaré</a:t>
            </a:r>
            <a:r>
              <a:rPr lang="es-ES" sz="3800" dirty="0">
                <a:solidFill>
                  <a:srgbClr val="7030A0"/>
                </a:solidFill>
                <a:latin typeface="Gotham Book"/>
                <a:ea typeface="Times New Roman" panose="02020603050405020304" pitchFamily="18" charset="0"/>
                <a:cs typeface="Times New Roman" panose="02020603050405020304" pitchFamily="18" charset="0"/>
              </a:rPr>
              <a:t> una imagen de fuente primaria, identificaré temas principales e información relevante relacionada con esta época, y responderé preguntas de comprensión basadas en un pasaje de lectura</a:t>
            </a:r>
            <a:r>
              <a:rPr kumimoji="0" lang="en-US" sz="3800"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a:t>
            </a:r>
            <a:endParaRPr kumimoji="0" lang="en-US" sz="38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0830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CB9B7FF-B0EA-9D2C-94CA-39F34CCB5645}"/>
              </a:ext>
            </a:extLst>
          </p:cNvPr>
          <p:cNvSpPr txBox="1">
            <a:spLocks noGrp="1"/>
          </p:cNvSpPr>
          <p:nvPr>
            <p:ph type="title" idx="4294967295"/>
          </p:nvPr>
        </p:nvSpPr>
        <p:spPr>
          <a:xfrm>
            <a:off x="2011509" y="2008584"/>
            <a:ext cx="8240486" cy="20735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900" i="1" dirty="0">
                <a:solidFill>
                  <a:schemeClr val="bg1">
                    <a:lumMod val="85000"/>
                  </a:schemeClr>
                </a:solidFill>
                <a:latin typeface="Gotham Medium"/>
              </a:rPr>
              <a:t>Primera </a:t>
            </a:r>
            <a:r>
              <a:rPr lang="en-US" sz="4900" i="1" dirty="0" err="1">
                <a:solidFill>
                  <a:schemeClr val="bg1">
                    <a:lumMod val="85000"/>
                  </a:schemeClr>
                </a:solidFill>
                <a:latin typeface="Gotham Medium"/>
              </a:rPr>
              <a:t>parte</a:t>
            </a:r>
            <a:r>
              <a:rPr kumimoji="0" lang="en-US" sz="4900" b="0" i="1" u="none" strike="noStrike" kern="1200" cap="none" spc="0" normalizeH="0" baseline="0" noProof="0" dirty="0">
                <a:ln>
                  <a:noFill/>
                </a:ln>
                <a:solidFill>
                  <a:schemeClr val="bg1">
                    <a:lumMod val="85000"/>
                  </a:schemeClr>
                </a:solidFill>
                <a:effectLst/>
                <a:uLnTx/>
                <a:uFillTx/>
                <a:latin typeface="Gotham Medium"/>
                <a:ea typeface="+mj-ea"/>
                <a:cs typeface="+mj-cs"/>
              </a:rPr>
              <a:t>: </a:t>
            </a:r>
            <a:br>
              <a:rPr kumimoji="0" lang="en-US" sz="6000" b="0" i="0" u="none" strike="noStrike" kern="1200" cap="none" spc="0" normalizeH="0" baseline="0" noProof="0" dirty="0">
                <a:ln>
                  <a:noFill/>
                </a:ln>
                <a:solidFill>
                  <a:schemeClr val="tx1"/>
                </a:solidFill>
                <a:effectLst/>
                <a:uLnTx/>
                <a:uFillTx/>
                <a:latin typeface="Gotham Medium"/>
                <a:ea typeface="+mj-ea"/>
                <a:cs typeface="+mj-cs"/>
              </a:rPr>
            </a:br>
            <a:r>
              <a:rPr lang="en-US" sz="8200" b="1" dirty="0" err="1">
                <a:solidFill>
                  <a:schemeClr val="bg1"/>
                </a:solidFill>
                <a:latin typeface="Gotham Medium"/>
              </a:rPr>
              <a:t>Analizar</a:t>
            </a:r>
            <a:r>
              <a:rPr lang="en-US" sz="8200" b="1" dirty="0">
                <a:solidFill>
                  <a:schemeClr val="bg1"/>
                </a:solidFill>
                <a:latin typeface="Gotham Medium"/>
              </a:rPr>
              <a:t> </a:t>
            </a:r>
            <a:r>
              <a:rPr lang="en-US" sz="8200" b="1" dirty="0" err="1">
                <a:solidFill>
                  <a:schemeClr val="bg1"/>
                </a:solidFill>
                <a:latin typeface="Gotham Medium"/>
              </a:rPr>
              <a:t>una</a:t>
            </a:r>
            <a:r>
              <a:rPr lang="en-US" sz="8200" b="1" dirty="0">
                <a:solidFill>
                  <a:schemeClr val="bg1"/>
                </a:solidFill>
                <a:latin typeface="Gotham Medium"/>
              </a:rPr>
              <a:t> imagen</a:t>
            </a:r>
            <a:endParaRPr kumimoji="0" lang="en-US" sz="8200" b="1" i="0" u="none" strike="noStrike" kern="1200" cap="none" spc="0" normalizeH="0" baseline="0" noProof="0" dirty="0">
              <a:ln>
                <a:noFill/>
              </a:ln>
              <a:solidFill>
                <a:schemeClr val="bg1"/>
              </a:solidFill>
              <a:effectLst/>
              <a:uLnTx/>
              <a:uFillTx/>
              <a:latin typeface="Gotham Medium"/>
              <a:ea typeface="+mj-ea"/>
              <a:cs typeface="+mj-cs"/>
            </a:endParaRPr>
          </a:p>
        </p:txBody>
      </p:sp>
    </p:spTree>
    <p:extLst>
      <p:ext uri="{BB962C8B-B14F-4D97-AF65-F5344CB8AC3E}">
        <p14:creationId xmlns:p14="http://schemas.microsoft.com/office/powerpoint/2010/main" val="2418788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70F8A1A-194C-A8CD-B289-08881D80FE1C}"/>
              </a:ext>
            </a:extLst>
          </p:cNvPr>
          <p:cNvSpPr txBox="1">
            <a:spLocks noGrp="1"/>
          </p:cNvSpPr>
          <p:nvPr>
            <p:ph type="title" idx="4294967295"/>
          </p:nvPr>
        </p:nvSpPr>
        <p:spPr>
          <a:xfrm>
            <a:off x="1677410" y="13061"/>
            <a:ext cx="10296876" cy="9775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dirty="0" err="1">
                <a:latin typeface="Gotham Medium"/>
              </a:rPr>
              <a:t>Analizar</a:t>
            </a:r>
            <a:r>
              <a:rPr lang="en-US" dirty="0">
                <a:latin typeface="Gotham Medium"/>
              </a:rPr>
              <a:t> </a:t>
            </a:r>
            <a:r>
              <a:rPr lang="en-US" dirty="0" err="1">
                <a:latin typeface="Gotham Medium"/>
              </a:rPr>
              <a:t>una</a:t>
            </a:r>
            <a:r>
              <a:rPr lang="en-US" dirty="0">
                <a:latin typeface="Gotham Medium"/>
              </a:rPr>
              <a:t> imagen</a:t>
            </a:r>
            <a:endParaRPr kumimoji="0" lang="en-US"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descr="A painting depicting a battle. There are people firing rifles and guns at each other from standing and kneeling positions. Some are out in the open, some are taking cover behind objects. There are some people laying down wounded. Some are using bayonets or knives in hand-to-hand combat. There is a woman kneeling behind one of the combatants. In the background the stucco walls of a building are visible. None o the combatants are in uniforms, they are all in regular clothes.  Some are in typical Anglo clothes of the era, while some are in typical Mexican clothes of the era. ">
            <a:extLst>
              <a:ext uri="{FF2B5EF4-FFF2-40B4-BE49-F238E27FC236}">
                <a16:creationId xmlns:a16="http://schemas.microsoft.com/office/drawing/2014/main" id="{2AFBAB81-C7E4-62EC-1A2E-CE49250DBB7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2655" y="912225"/>
            <a:ext cx="6911431" cy="5397878"/>
          </a:xfrm>
          <a:prstGeom prst="rect">
            <a:avLst/>
          </a:prstGeom>
          <a:noFill/>
          <a:ln>
            <a:noFill/>
          </a:ln>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371697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B34A98B6-3FB8-13E4-D4AC-B1B343F5090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910E800-2CBD-ADB9-0004-03E190C54287}"/>
              </a:ext>
            </a:extLst>
          </p:cNvPr>
          <p:cNvSpPr txBox="1">
            <a:spLocks noGrp="1"/>
          </p:cNvSpPr>
          <p:nvPr>
            <p:ph type="title" idx="4294967295"/>
          </p:nvPr>
        </p:nvSpPr>
        <p:spPr>
          <a:xfrm>
            <a:off x="2011509" y="2008584"/>
            <a:ext cx="8240486" cy="25634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900" i="1" dirty="0" err="1">
                <a:solidFill>
                  <a:schemeClr val="bg1">
                    <a:lumMod val="85000"/>
                  </a:schemeClr>
                </a:solidFill>
                <a:latin typeface="Gotham Medium"/>
              </a:rPr>
              <a:t>Parte</a:t>
            </a:r>
            <a:r>
              <a:rPr lang="en-US" sz="4900" i="1" dirty="0">
                <a:solidFill>
                  <a:schemeClr val="bg1">
                    <a:lumMod val="85000"/>
                  </a:schemeClr>
                </a:solidFill>
                <a:latin typeface="Gotham Medium"/>
              </a:rPr>
              <a:t> Dos</a:t>
            </a:r>
            <a:r>
              <a:rPr kumimoji="0" lang="en-US" sz="4900" b="0" i="1" u="none" strike="noStrike" kern="1200" cap="none" spc="0" normalizeH="0" baseline="0" noProof="0" dirty="0">
                <a:ln>
                  <a:noFill/>
                </a:ln>
                <a:solidFill>
                  <a:schemeClr val="bg1">
                    <a:lumMod val="85000"/>
                  </a:schemeClr>
                </a:solidFill>
                <a:effectLst/>
                <a:uLnTx/>
                <a:uFillTx/>
                <a:latin typeface="Gotham Medium"/>
                <a:ea typeface="+mj-ea"/>
                <a:cs typeface="+mj-cs"/>
              </a:rPr>
              <a:t>: </a:t>
            </a:r>
            <a:br>
              <a:rPr kumimoji="0" lang="en-US" sz="6000" b="0" i="0" u="none" strike="noStrike" kern="1200" cap="none" spc="0" normalizeH="0" baseline="0" noProof="0" dirty="0">
                <a:ln>
                  <a:noFill/>
                </a:ln>
                <a:solidFill>
                  <a:schemeClr val="tx1"/>
                </a:solidFill>
                <a:effectLst/>
                <a:uLnTx/>
                <a:uFillTx/>
                <a:latin typeface="Gotham Medium"/>
                <a:ea typeface="+mj-ea"/>
                <a:cs typeface="+mj-cs"/>
              </a:rPr>
            </a:br>
            <a:r>
              <a:rPr lang="es-ES" sz="7200" b="1" dirty="0">
                <a:solidFill>
                  <a:schemeClr val="bg1"/>
                </a:solidFill>
                <a:latin typeface="Gotham Medium"/>
              </a:rPr>
              <a:t>Ideas esenciales para leer un pasaje</a:t>
            </a:r>
            <a:endParaRPr kumimoji="0" lang="en-US" sz="6000" b="1" i="0" u="none" strike="noStrike" kern="1200" cap="none" spc="0" normalizeH="0" baseline="0" noProof="0" dirty="0">
              <a:ln>
                <a:noFill/>
              </a:ln>
              <a:solidFill>
                <a:schemeClr val="bg1"/>
              </a:solidFill>
              <a:effectLst/>
              <a:uLnTx/>
              <a:uFillTx/>
              <a:latin typeface="Gotham Medium"/>
              <a:ea typeface="+mj-ea"/>
              <a:cs typeface="+mj-cs"/>
            </a:endParaRPr>
          </a:p>
        </p:txBody>
      </p:sp>
    </p:spTree>
    <p:extLst>
      <p:ext uri="{BB962C8B-B14F-4D97-AF65-F5344CB8AC3E}">
        <p14:creationId xmlns:p14="http://schemas.microsoft.com/office/powerpoint/2010/main" val="406619543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0A8DCC8F544446B22E24D6E812C780" ma:contentTypeVersion="15" ma:contentTypeDescription="Create a new document." ma:contentTypeScope="" ma:versionID="a89705762570d8c4114e034be613a745">
  <xsd:schema xmlns:xsd="http://www.w3.org/2001/XMLSchema" xmlns:xs="http://www.w3.org/2001/XMLSchema" xmlns:p="http://schemas.microsoft.com/office/2006/metadata/properties" xmlns:ns2="33acec14-576f-4745-8bc6-f1209321bcba" xmlns:ns3="545cb1ba-8b8a-41a6-8528-558dc0e9756b" targetNamespace="http://schemas.microsoft.com/office/2006/metadata/properties" ma:root="true" ma:fieldsID="dbd95666d019724666b8add60ceaad22" ns2:_="" ns3:_="">
    <xsd:import namespace="33acec14-576f-4745-8bc6-f1209321bcba"/>
    <xsd:import namespace="545cb1ba-8b8a-41a6-8528-558dc0e975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cec14-576f-4745-8bc6-f1209321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cb1ba-8b8a-41a6-8528-558dc0e975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693da1-8859-418a-a592-5356612f0256}" ma:internalName="TaxCatchAll" ma:showField="CatchAllData" ma:web="545cb1ba-8b8a-41a6-8528-558dc0e975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acec14-576f-4745-8bc6-f1209321bcba">
      <Terms xmlns="http://schemas.microsoft.com/office/infopath/2007/PartnerControls"/>
    </lcf76f155ced4ddcb4097134ff3c332f>
    <TaxCatchAll xmlns="545cb1ba-8b8a-41a6-8528-558dc0e9756b" xsi:nil="true"/>
  </documentManagement>
</p:properties>
</file>

<file path=customXml/itemProps1.xml><?xml version="1.0" encoding="utf-8"?>
<ds:datastoreItem xmlns:ds="http://schemas.openxmlformats.org/officeDocument/2006/customXml" ds:itemID="{0308C29A-F8E1-45FE-ADC5-C741B4CD204C}">
  <ds:schemaRefs>
    <ds:schemaRef ds:uri="http://schemas.microsoft.com/sharepoint/v3/contenttype/forms"/>
  </ds:schemaRefs>
</ds:datastoreItem>
</file>

<file path=customXml/itemProps2.xml><?xml version="1.0" encoding="utf-8"?>
<ds:datastoreItem xmlns:ds="http://schemas.openxmlformats.org/officeDocument/2006/customXml" ds:itemID="{1D4C68D6-B4F8-40C8-9A3E-E2CE0782E11C}"/>
</file>

<file path=customXml/itemProps3.xml><?xml version="1.0" encoding="utf-8"?>
<ds:datastoreItem xmlns:ds="http://schemas.openxmlformats.org/officeDocument/2006/customXml" ds:itemID="{10CD15D4-70AC-492D-8AD1-261DE1DA173D}">
  <ds:schemaRefs>
    <ds:schemaRef ds:uri="http://schemas.microsoft.com/office/2006/metadata/properties"/>
    <ds:schemaRef ds:uri="http://schemas.microsoft.com/office/infopath/2007/PartnerControls"/>
    <ds:schemaRef ds:uri="33acec14-576f-4745-8bc6-f1209321bcba"/>
    <ds:schemaRef ds:uri="545cb1ba-8b8a-41a6-8528-558dc0e9756b"/>
  </ds:schemaRefs>
</ds:datastoreItem>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366</TotalTime>
  <Words>574</Words>
  <Application>Microsoft Office PowerPoint</Application>
  <PresentationFormat>Widescreen</PresentationFormat>
  <Paragraphs>46</Paragraphs>
  <Slides>15</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Aptos</vt:lpstr>
      <vt:lpstr>Aptos Display</vt:lpstr>
      <vt:lpstr>Arial</vt:lpstr>
      <vt:lpstr>Calibri</vt:lpstr>
      <vt:lpstr>Calibri Light</vt:lpstr>
      <vt:lpstr>Gotham book</vt:lpstr>
      <vt:lpstr>Gotham book</vt:lpstr>
      <vt:lpstr>Gotham Medium</vt:lpstr>
      <vt:lpstr>Josefin Sans</vt:lpstr>
      <vt:lpstr>Open Sans</vt:lpstr>
      <vt:lpstr>1_Office Theme</vt:lpstr>
      <vt:lpstr>Office Theme</vt:lpstr>
      <vt:lpstr>Unidad 5:  La Revolución de Texas</vt:lpstr>
      <vt:lpstr>La visión general Calentamiento</vt:lpstr>
      <vt:lpstr>Calentamiento:  Sigue las instrucciones para completar tu calentamiento</vt:lpstr>
      <vt:lpstr>Comparte con la clase</vt:lpstr>
      <vt:lpstr>Pregunta esencial</vt:lpstr>
      <vt:lpstr>En la lección de hoy...</vt:lpstr>
      <vt:lpstr>Primera parte:  Analizar una imagen</vt:lpstr>
      <vt:lpstr>Analizar una imagen</vt:lpstr>
      <vt:lpstr>Parte Dos:  Ideas esenciales para leer un pasaje</vt:lpstr>
      <vt:lpstr>Ideas esenciales para leer un pasaje</vt:lpstr>
      <vt:lpstr>Tercera parte:  Preguntas de Comprensión General</vt:lpstr>
      <vt:lpstr>Preguntas de Comprensión General</vt:lpstr>
      <vt:lpstr>La visión general Billete de salida</vt:lpstr>
      <vt:lpstr>Billete de salida:  Sigue las instrucciones para completar tu ticket de salida</vt:lpstr>
      <vt:lpstr>Comparte con la clase2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Wilkinson, Ulises</cp:lastModifiedBy>
  <cp:revision>4</cp:revision>
  <dcterms:created xsi:type="dcterms:W3CDTF">2025-02-17T20:29:25Z</dcterms:created>
  <dcterms:modified xsi:type="dcterms:W3CDTF">2025-12-15T15:20:09Z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0x010100EB0A8DCC8F544446B22E24D6E812C780</vt:lpwstr>
  </property>
  <property fmtid="{D5CDD505-2E9C-101B-9397-08002B2CF9AE}" pid="3" name="MediaServiceImageTags">
    <vt:lpwstr/>
  </property>
</Properties>
</file>