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326" r:id="rId6"/>
    <p:sldId id="330" r:id="rId7"/>
    <p:sldId id="331" r:id="rId8"/>
    <p:sldId id="332" r:id="rId9"/>
    <p:sldId id="348" r:id="rId10"/>
    <p:sldId id="333" r:id="rId11"/>
    <p:sldId id="334" r:id="rId12"/>
    <p:sldId id="339" r:id="rId13"/>
    <p:sldId id="292" r:id="rId14"/>
    <p:sldId id="340" r:id="rId15"/>
    <p:sldId id="341" r:id="rId16"/>
    <p:sldId id="342" r:id="rId17"/>
    <p:sldId id="343" r:id="rId18"/>
    <p:sldId id="344" r:id="rId19"/>
    <p:sldId id="345" r:id="rId20"/>
    <p:sldId id="346" r:id="rId21"/>
    <p:sldId id="347" r:id="rId22"/>
    <p:sldId id="349" r:id="rId23"/>
    <p:sldId id="350" r:id="rId24"/>
    <p:sldId id="3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006E9-38F7-4771-9435-63ED704DCD16}" v="73" dt="2025-12-15T22:39:58.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2-15T22:39:56.148" v="57" actId="255"/>
      <pc:docMkLst>
        <pc:docMk/>
      </pc:docMkLst>
      <pc:sldChg chg="modSp mod">
        <pc:chgData name="Wilkinson, Ulises" userId="aece8d85-eb83-4e23-bf28-c30077cba893" providerId="ADAL" clId="{884F47B1-B553-4192-9126-1C112833296C}" dt="2025-12-15T22:34:42.853" v="34"/>
        <pc:sldMkLst>
          <pc:docMk/>
          <pc:sldMk cId="102683515" sldId="292"/>
        </pc:sldMkLst>
        <pc:spChg chg="mod">
          <ac:chgData name="Wilkinson, Ulises" userId="aece8d85-eb83-4e23-bf28-c30077cba893" providerId="ADAL" clId="{884F47B1-B553-4192-9126-1C112833296C}" dt="2025-12-15T22:34:38.211" v="33" actId="20577"/>
          <ac:spMkLst>
            <pc:docMk/>
            <pc:sldMk cId="102683515" sldId="292"/>
            <ac:spMk id="2" creationId="{83AD7649-8C73-D98C-EA32-0CD9D47B3FE7}"/>
          </ac:spMkLst>
        </pc:spChg>
        <pc:spChg chg="mod">
          <ac:chgData name="Wilkinson, Ulises" userId="aece8d85-eb83-4e23-bf28-c30077cba893" providerId="ADAL" clId="{884F47B1-B553-4192-9126-1C112833296C}" dt="2025-12-15T22:34:42.853" v="34"/>
          <ac:spMkLst>
            <pc:docMk/>
            <pc:sldMk cId="102683515" sldId="292"/>
            <ac:spMk id="9" creationId="{54AD3A8D-4D17-1C2E-3619-D321960003BE}"/>
          </ac:spMkLst>
        </pc:spChg>
        <pc:spChg chg="mod">
          <ac:chgData name="Wilkinson, Ulises" userId="aece8d85-eb83-4e23-bf28-c30077cba893" providerId="ADAL" clId="{884F47B1-B553-4192-9126-1C112833296C}" dt="2025-12-15T22:34:19.680" v="29" actId="27636"/>
          <ac:spMkLst>
            <pc:docMk/>
            <pc:sldMk cId="102683515" sldId="292"/>
            <ac:spMk id="10" creationId="{00000000-0000-0000-0000-000000000000}"/>
          </ac:spMkLst>
        </pc:spChg>
      </pc:sldChg>
      <pc:sldChg chg="modSp mod">
        <pc:chgData name="Wilkinson, Ulises" userId="aece8d85-eb83-4e23-bf28-c30077cba893" providerId="ADAL" clId="{884F47B1-B553-4192-9126-1C112833296C}" dt="2025-12-15T22:26:04.105" v="1" actId="20577"/>
        <pc:sldMkLst>
          <pc:docMk/>
          <pc:sldMk cId="3913084798" sldId="326"/>
        </pc:sldMkLst>
        <pc:spChg chg="mod">
          <ac:chgData name="Wilkinson, Ulises" userId="aece8d85-eb83-4e23-bf28-c30077cba893" providerId="ADAL" clId="{884F47B1-B553-4192-9126-1C112833296C}" dt="2025-12-15T22:25:56.532" v="0" actId="27636"/>
          <ac:spMkLst>
            <pc:docMk/>
            <pc:sldMk cId="3913084798" sldId="326"/>
            <ac:spMk id="2" creationId="{67C0AF97-B1C7-ACDC-AA84-18DD3E14F324}"/>
          </ac:spMkLst>
        </pc:spChg>
        <pc:spChg chg="mod">
          <ac:chgData name="Wilkinson, Ulises" userId="aece8d85-eb83-4e23-bf28-c30077cba893" providerId="ADAL" clId="{884F47B1-B553-4192-9126-1C112833296C}" dt="2025-12-15T22:26:04.105" v="1" actId="20577"/>
          <ac:spMkLst>
            <pc:docMk/>
            <pc:sldMk cId="3913084798" sldId="326"/>
            <ac:spMk id="3" creationId="{DE5E7D88-B411-0667-9CA2-7DAF8B9F01D0}"/>
          </ac:spMkLst>
        </pc:spChg>
      </pc:sldChg>
      <pc:sldChg chg="modSp mod">
        <pc:chgData name="Wilkinson, Ulises" userId="aece8d85-eb83-4e23-bf28-c30077cba893" providerId="ADAL" clId="{884F47B1-B553-4192-9126-1C112833296C}" dt="2025-12-15T22:26:16.466" v="3" actId="27636"/>
        <pc:sldMkLst>
          <pc:docMk/>
          <pc:sldMk cId="3532366720" sldId="330"/>
        </pc:sldMkLst>
        <pc:spChg chg="mod">
          <ac:chgData name="Wilkinson, Ulises" userId="aece8d85-eb83-4e23-bf28-c30077cba893" providerId="ADAL" clId="{884F47B1-B553-4192-9126-1C112833296C}" dt="2025-12-15T22:26:16.466" v="3" actId="27636"/>
          <ac:spMkLst>
            <pc:docMk/>
            <pc:sldMk cId="3532366720" sldId="330"/>
            <ac:spMk id="2" creationId="{9CB9B7FF-B0EA-9D2C-94CA-39F34CCB5645}"/>
          </ac:spMkLst>
        </pc:spChg>
      </pc:sldChg>
      <pc:sldChg chg="modSp mod">
        <pc:chgData name="Wilkinson, Ulises" userId="aece8d85-eb83-4e23-bf28-c30077cba893" providerId="ADAL" clId="{884F47B1-B553-4192-9126-1C112833296C}" dt="2025-12-15T22:31:56.234" v="9" actId="255"/>
        <pc:sldMkLst>
          <pc:docMk/>
          <pc:sldMk cId="3840677025" sldId="331"/>
        </pc:sldMkLst>
        <pc:spChg chg="mod">
          <ac:chgData name="Wilkinson, Ulises" userId="aece8d85-eb83-4e23-bf28-c30077cba893" providerId="ADAL" clId="{884F47B1-B553-4192-9126-1C112833296C}" dt="2025-12-15T22:31:29.121" v="5" actId="255"/>
          <ac:spMkLst>
            <pc:docMk/>
            <pc:sldMk cId="3840677025" sldId="331"/>
            <ac:spMk id="2" creationId="{36B42A4E-4727-C868-B633-69B1B7D7E12C}"/>
          </ac:spMkLst>
        </pc:spChg>
        <pc:spChg chg="mod">
          <ac:chgData name="Wilkinson, Ulises" userId="aece8d85-eb83-4e23-bf28-c30077cba893" providerId="ADAL" clId="{884F47B1-B553-4192-9126-1C112833296C}" dt="2025-12-15T22:31:56.234" v="9" actId="255"/>
          <ac:spMkLst>
            <pc:docMk/>
            <pc:sldMk cId="3840677025" sldId="331"/>
            <ac:spMk id="3" creationId="{486B81DD-C36A-BA17-D4E8-76FC75552342}"/>
          </ac:spMkLst>
        </pc:spChg>
      </pc:sldChg>
      <pc:sldChg chg="modSp mod">
        <pc:chgData name="Wilkinson, Ulises" userId="aece8d85-eb83-4e23-bf28-c30077cba893" providerId="ADAL" clId="{884F47B1-B553-4192-9126-1C112833296C}" dt="2025-12-15T22:32:31.093" v="12" actId="20577"/>
        <pc:sldMkLst>
          <pc:docMk/>
          <pc:sldMk cId="1402913147" sldId="333"/>
        </pc:sldMkLst>
        <pc:spChg chg="mod">
          <ac:chgData name="Wilkinson, Ulises" userId="aece8d85-eb83-4e23-bf28-c30077cba893" providerId="ADAL" clId="{884F47B1-B553-4192-9126-1C112833296C}" dt="2025-12-15T22:32:31.093" v="12" actId="20577"/>
          <ac:spMkLst>
            <pc:docMk/>
            <pc:sldMk cId="1402913147" sldId="333"/>
            <ac:spMk id="3" creationId="{C6972DD2-9631-36AD-15F5-1E1A9FB07975}"/>
          </ac:spMkLst>
        </pc:spChg>
      </pc:sldChg>
      <pc:sldChg chg="modSp mod">
        <pc:chgData name="Wilkinson, Ulises" userId="aece8d85-eb83-4e23-bf28-c30077cba893" providerId="ADAL" clId="{884F47B1-B553-4192-9126-1C112833296C}" dt="2025-12-15T22:34:02.540" v="25" actId="255"/>
        <pc:sldMkLst>
          <pc:docMk/>
          <pc:sldMk cId="1980830845" sldId="334"/>
        </pc:sldMkLst>
        <pc:spChg chg="mod">
          <ac:chgData name="Wilkinson, Ulises" userId="aece8d85-eb83-4e23-bf28-c30077cba893" providerId="ADAL" clId="{884F47B1-B553-4192-9126-1C112833296C}" dt="2025-12-15T22:32:39.344" v="15" actId="255"/>
          <ac:spMkLst>
            <pc:docMk/>
            <pc:sldMk cId="1980830845" sldId="334"/>
            <ac:spMk id="2" creationId="{C6A6384D-8638-DF6D-AE9F-F5B475FA0ACB}"/>
          </ac:spMkLst>
        </pc:spChg>
        <pc:spChg chg="mod">
          <ac:chgData name="Wilkinson, Ulises" userId="aece8d85-eb83-4e23-bf28-c30077cba893" providerId="ADAL" clId="{884F47B1-B553-4192-9126-1C112833296C}" dt="2025-12-15T22:34:02.540" v="25" actId="255"/>
          <ac:spMkLst>
            <pc:docMk/>
            <pc:sldMk cId="1980830845" sldId="334"/>
            <ac:spMk id="3" creationId="{546FC1A7-A711-E44B-2B9F-92E44778AF23}"/>
          </ac:spMkLst>
        </pc:spChg>
      </pc:sldChg>
      <pc:sldChg chg="modSp mod">
        <pc:chgData name="Wilkinson, Ulises" userId="aece8d85-eb83-4e23-bf28-c30077cba893" providerId="ADAL" clId="{884F47B1-B553-4192-9126-1C112833296C}" dt="2025-12-15T22:34:11.663" v="26" actId="20577"/>
        <pc:sldMkLst>
          <pc:docMk/>
          <pc:sldMk cId="2992035375" sldId="339"/>
        </pc:sldMkLst>
        <pc:spChg chg="mod">
          <ac:chgData name="Wilkinson, Ulises" userId="aece8d85-eb83-4e23-bf28-c30077cba893" providerId="ADAL" clId="{884F47B1-B553-4192-9126-1C112833296C}" dt="2025-12-15T22:34:11.663" v="26" actId="20577"/>
          <ac:spMkLst>
            <pc:docMk/>
            <pc:sldMk cId="2992035375" sldId="339"/>
            <ac:spMk id="4" creationId="{C6D4C57C-7352-31D5-D327-85FCCA92DF00}"/>
          </ac:spMkLst>
        </pc:spChg>
      </pc:sldChg>
      <pc:sldChg chg="modSp mod">
        <pc:chgData name="Wilkinson, Ulises" userId="aece8d85-eb83-4e23-bf28-c30077cba893" providerId="ADAL" clId="{884F47B1-B553-4192-9126-1C112833296C}" dt="2025-12-15T22:34:54.187" v="38" actId="27636"/>
        <pc:sldMkLst>
          <pc:docMk/>
          <pc:sldMk cId="3428030351" sldId="340"/>
        </pc:sldMkLst>
        <pc:spChg chg="mod">
          <ac:chgData name="Wilkinson, Ulises" userId="aece8d85-eb83-4e23-bf28-c30077cba893" providerId="ADAL" clId="{884F47B1-B553-4192-9126-1C112833296C}" dt="2025-12-15T22:34:54.187" v="38" actId="27636"/>
          <ac:spMkLst>
            <pc:docMk/>
            <pc:sldMk cId="3428030351" sldId="340"/>
            <ac:spMk id="2" creationId="{33F4DF1A-8422-656A-9593-A4C896F77302}"/>
          </ac:spMkLst>
        </pc:spChg>
      </pc:sldChg>
      <pc:sldChg chg="modSp mod">
        <pc:chgData name="Wilkinson, Ulises" userId="aece8d85-eb83-4e23-bf28-c30077cba893" providerId="ADAL" clId="{884F47B1-B553-4192-9126-1C112833296C}" dt="2025-12-15T22:35:07.778" v="39" actId="20577"/>
        <pc:sldMkLst>
          <pc:docMk/>
          <pc:sldMk cId="4078077043" sldId="341"/>
        </pc:sldMkLst>
        <pc:spChg chg="mod">
          <ac:chgData name="Wilkinson, Ulises" userId="aece8d85-eb83-4e23-bf28-c30077cba893" providerId="ADAL" clId="{884F47B1-B553-4192-9126-1C112833296C}" dt="2025-12-15T22:35:07.778" v="39" actId="20577"/>
          <ac:spMkLst>
            <pc:docMk/>
            <pc:sldMk cId="4078077043" sldId="341"/>
            <ac:spMk id="2" creationId="{33F4DF1A-8422-656A-9593-A4C896F77302}"/>
          </ac:spMkLst>
        </pc:spChg>
      </pc:sldChg>
      <pc:sldChg chg="modSp mod">
        <pc:chgData name="Wilkinson, Ulises" userId="aece8d85-eb83-4e23-bf28-c30077cba893" providerId="ADAL" clId="{884F47B1-B553-4192-9126-1C112833296C}" dt="2025-12-15T22:35:27.137" v="41" actId="27636"/>
        <pc:sldMkLst>
          <pc:docMk/>
          <pc:sldMk cId="1581687089" sldId="342"/>
        </pc:sldMkLst>
        <pc:spChg chg="mod">
          <ac:chgData name="Wilkinson, Ulises" userId="aece8d85-eb83-4e23-bf28-c30077cba893" providerId="ADAL" clId="{884F47B1-B553-4192-9126-1C112833296C}" dt="2025-12-15T22:35:27.137" v="41" actId="27636"/>
          <ac:spMkLst>
            <pc:docMk/>
            <pc:sldMk cId="1581687089" sldId="342"/>
            <ac:spMk id="2" creationId="{9DF23E57-12FE-A51C-ED33-55FD27172B5A}"/>
          </ac:spMkLst>
        </pc:spChg>
      </pc:sldChg>
      <pc:sldChg chg="modSp mod">
        <pc:chgData name="Wilkinson, Ulises" userId="aece8d85-eb83-4e23-bf28-c30077cba893" providerId="ADAL" clId="{884F47B1-B553-4192-9126-1C112833296C}" dt="2025-12-15T22:35:53.715" v="43" actId="255"/>
        <pc:sldMkLst>
          <pc:docMk/>
          <pc:sldMk cId="1574451531" sldId="344"/>
        </pc:sldMkLst>
        <pc:spChg chg="mod">
          <ac:chgData name="Wilkinson, Ulises" userId="aece8d85-eb83-4e23-bf28-c30077cba893" providerId="ADAL" clId="{884F47B1-B553-4192-9126-1C112833296C}" dt="2025-12-15T22:35:53.715" v="43" actId="255"/>
          <ac:spMkLst>
            <pc:docMk/>
            <pc:sldMk cId="1574451531" sldId="344"/>
            <ac:spMk id="2" creationId="{60E062E5-5A97-A617-DC39-0EDD67204A5C}"/>
          </ac:spMkLst>
        </pc:spChg>
      </pc:sldChg>
      <pc:sldChg chg="modSp mod">
        <pc:chgData name="Wilkinson, Ulises" userId="aece8d85-eb83-4e23-bf28-c30077cba893" providerId="ADAL" clId="{884F47B1-B553-4192-9126-1C112833296C}" dt="2025-12-15T22:36:10.293" v="45"/>
        <pc:sldMkLst>
          <pc:docMk/>
          <pc:sldMk cId="4139131826" sldId="345"/>
        </pc:sldMkLst>
        <pc:spChg chg="mod">
          <ac:chgData name="Wilkinson, Ulises" userId="aece8d85-eb83-4e23-bf28-c30077cba893" providerId="ADAL" clId="{884F47B1-B553-4192-9126-1C112833296C}" dt="2025-12-15T22:36:05.687" v="44" actId="27636"/>
          <ac:spMkLst>
            <pc:docMk/>
            <pc:sldMk cId="4139131826" sldId="345"/>
            <ac:spMk id="2" creationId="{BC84F4FF-0AF9-DC17-0A77-230657179D43}"/>
          </ac:spMkLst>
        </pc:spChg>
        <pc:spChg chg="mod">
          <ac:chgData name="Wilkinson, Ulises" userId="aece8d85-eb83-4e23-bf28-c30077cba893" providerId="ADAL" clId="{884F47B1-B553-4192-9126-1C112833296C}" dt="2025-12-15T22:36:10.293" v="45"/>
          <ac:spMkLst>
            <pc:docMk/>
            <pc:sldMk cId="4139131826" sldId="345"/>
            <ac:spMk id="3" creationId="{2A050EE1-E24B-76DA-E241-34A5C1BFEA86}"/>
          </ac:spMkLst>
        </pc:spChg>
      </pc:sldChg>
      <pc:sldChg chg="modSp mod">
        <pc:chgData name="Wilkinson, Ulises" userId="aece8d85-eb83-4e23-bf28-c30077cba893" providerId="ADAL" clId="{884F47B1-B553-4192-9126-1C112833296C}" dt="2025-12-15T22:36:19.271" v="46" actId="27636"/>
        <pc:sldMkLst>
          <pc:docMk/>
          <pc:sldMk cId="1833524525" sldId="346"/>
        </pc:sldMkLst>
        <pc:spChg chg="mod">
          <ac:chgData name="Wilkinson, Ulises" userId="aece8d85-eb83-4e23-bf28-c30077cba893" providerId="ADAL" clId="{884F47B1-B553-4192-9126-1C112833296C}" dt="2025-12-15T22:36:19.271" v="46" actId="27636"/>
          <ac:spMkLst>
            <pc:docMk/>
            <pc:sldMk cId="1833524525" sldId="346"/>
            <ac:spMk id="2" creationId="{D650B144-B420-2D09-9B72-F8BE590D2249}"/>
          </ac:spMkLst>
        </pc:spChg>
      </pc:sldChg>
      <pc:sldChg chg="modSp mod">
        <pc:chgData name="Wilkinson, Ulises" userId="aece8d85-eb83-4e23-bf28-c30077cba893" providerId="ADAL" clId="{884F47B1-B553-4192-9126-1C112833296C}" dt="2025-12-15T22:37:01.509" v="49" actId="255"/>
        <pc:sldMkLst>
          <pc:docMk/>
          <pc:sldMk cId="3443616927" sldId="349"/>
        </pc:sldMkLst>
        <pc:spChg chg="mod">
          <ac:chgData name="Wilkinson, Ulises" userId="aece8d85-eb83-4e23-bf28-c30077cba893" providerId="ADAL" clId="{884F47B1-B553-4192-9126-1C112833296C}" dt="2025-12-15T22:37:01.509" v="49" actId="255"/>
          <ac:spMkLst>
            <pc:docMk/>
            <pc:sldMk cId="3443616927" sldId="349"/>
            <ac:spMk id="2" creationId="{2BD6A080-856F-8D97-C064-6070DC0776DF}"/>
          </ac:spMkLst>
        </pc:spChg>
      </pc:sldChg>
      <pc:sldChg chg="modSp mod">
        <pc:chgData name="Wilkinson, Ulises" userId="aece8d85-eb83-4e23-bf28-c30077cba893" providerId="ADAL" clId="{884F47B1-B553-4192-9126-1C112833296C}" dt="2025-12-15T22:39:15.119" v="56" actId="113"/>
        <pc:sldMkLst>
          <pc:docMk/>
          <pc:sldMk cId="1217718094" sldId="350"/>
        </pc:sldMkLst>
        <pc:spChg chg="mod">
          <ac:chgData name="Wilkinson, Ulises" userId="aece8d85-eb83-4e23-bf28-c30077cba893" providerId="ADAL" clId="{884F47B1-B553-4192-9126-1C112833296C}" dt="2025-12-15T22:37:19.402" v="51" actId="255"/>
          <ac:spMkLst>
            <pc:docMk/>
            <pc:sldMk cId="1217718094" sldId="350"/>
            <ac:spMk id="2" creationId="{5AAF0FBA-5505-0DC5-B0B1-F234B7A54726}"/>
          </ac:spMkLst>
        </pc:spChg>
        <pc:spChg chg="mod">
          <ac:chgData name="Wilkinson, Ulises" userId="aece8d85-eb83-4e23-bf28-c30077cba893" providerId="ADAL" clId="{884F47B1-B553-4192-9126-1C112833296C}" dt="2025-12-15T22:39:15.119" v="56" actId="113"/>
          <ac:spMkLst>
            <pc:docMk/>
            <pc:sldMk cId="1217718094" sldId="350"/>
            <ac:spMk id="3" creationId="{F0C3DA77-2533-481F-236A-01CB53FC6465}"/>
          </ac:spMkLst>
        </pc:spChg>
      </pc:sldChg>
      <pc:sldChg chg="modSp mod">
        <pc:chgData name="Wilkinson, Ulises" userId="aece8d85-eb83-4e23-bf28-c30077cba893" providerId="ADAL" clId="{884F47B1-B553-4192-9126-1C112833296C}" dt="2025-12-15T22:39:56.148" v="57" actId="255"/>
        <pc:sldMkLst>
          <pc:docMk/>
          <pc:sldMk cId="488493321" sldId="351"/>
        </pc:sldMkLst>
        <pc:spChg chg="mod">
          <ac:chgData name="Wilkinson, Ulises" userId="aece8d85-eb83-4e23-bf28-c30077cba893" providerId="ADAL" clId="{884F47B1-B553-4192-9126-1C112833296C}" dt="2025-12-15T22:39:56.148" v="57" actId="255"/>
          <ac:spMkLst>
            <pc:docMk/>
            <pc:sldMk cId="488493321" sldId="351"/>
            <ac:spMk id="3" creationId="{6F414E5D-17CC-8132-8489-2E24C89F3C2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73B2D-2E30-41E0-B6C3-9C677BA4085A}"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6F2E4-F9EC-4659-A60F-A81A970DC570}" type="slidenum">
              <a:rPr lang="en-US" smtClean="0"/>
              <a:t>‹#›</a:t>
            </a:fld>
            <a:endParaRPr lang="en-US"/>
          </a:p>
        </p:txBody>
      </p:sp>
    </p:spTree>
    <p:extLst>
      <p:ext uri="{BB962C8B-B14F-4D97-AF65-F5344CB8AC3E}">
        <p14:creationId xmlns:p14="http://schemas.microsoft.com/office/powerpoint/2010/main" val="89316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200366423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deed.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ommons.wikimedia.org/wiki/File:Gonzales_cannon_2005.jp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an_Felipe_de_Austin_State_Historic_Sit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en:Creative_Commons" TargetMode="External"/><Relationship Id="rId4" Type="http://schemas.openxmlformats.org/officeDocument/2006/relationships/hyperlink" Target="https://creativecommons.org/licenses/by/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93830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66196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111524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149042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ndex.php?title=File:SantaAnnaSurrender.jpg&amp;oldid=82571535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xashistory.unt.edu/ark:/67531/metapth3115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G. &amp; W. Endicott , Daniel Powers Whiting, and Frederick J Swinton. </a:t>
            </a:r>
            <a:r>
              <a:rPr lang="en-US" sz="1800" b="0" i="1" u="none" strike="noStrike" dirty="0">
                <a:solidFill>
                  <a:srgbClr val="242424"/>
                </a:solidFill>
                <a:effectLst/>
                <a:latin typeface="Times New Roman" panose="02020603050405020304" pitchFamily="18" charset="0"/>
              </a:rPr>
              <a:t>Heights of Monterey sic, from the Saltillo road looking towards the city. from the west / D.P. Whiting Capt. 7th Inf. ; on stone by F. Swinton.</a:t>
            </a:r>
            <a:r>
              <a:rPr lang="en-US" sz="1800" b="0" i="0" u="none" strike="noStrike" dirty="0">
                <a:solidFill>
                  <a:srgbClr val="242424"/>
                </a:solidFill>
                <a:effectLst/>
                <a:latin typeface="Times New Roman" panose="02020603050405020304" pitchFamily="18" charset="0"/>
              </a:rPr>
              <a:t> 1847. Tinted lithograph on sheet 46.3 x 59.7 cm. Library of Congress Prints and Photographs Division.  </a:t>
            </a:r>
            <a:r>
              <a:rPr lang="en-US" sz="1800" b="0" i="0" u="sng" strike="noStrike" dirty="0">
                <a:solidFill>
                  <a:srgbClr val="1155CC"/>
                </a:solidFill>
                <a:effectLst/>
                <a:latin typeface="Times New Roman" panose="02020603050405020304" pitchFamily="18" charset="0"/>
                <a:hlinkClick r:id="rId3"/>
              </a:rPr>
              <a:t>https://www.loc.gov/item/2003664232/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The cannon and a reproduction of the “Come and Take It” flag from the Battle of Gonzales. Larry D. Moore.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Deed - Attribution 4.0 International - Creative Commons</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https://commons.wikimedia.org/wiki/File:Gonzales_cannon_2005.jpg</a:t>
            </a:r>
            <a:r>
              <a:rPr lang="en-US" sz="1800" dirty="0">
                <a:effectLst/>
                <a:latin typeface="Gotham Book"/>
                <a:ea typeface="Times New Roman" panose="02020603050405020304" pitchFamily="18" charset="0"/>
                <a:cs typeface="Times New Roman" panose="02020603050405020304" pitchFamily="18" charset="0"/>
              </a:rPr>
              <a:t> </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10</a:t>
            </a:fld>
            <a:endParaRPr lang="en-US"/>
          </a:p>
        </p:txBody>
      </p:sp>
    </p:spTree>
    <p:extLst>
      <p:ext uri="{BB962C8B-B14F-4D97-AF65-F5344CB8AC3E}">
        <p14:creationId xmlns:p14="http://schemas.microsoft.com/office/powerpoint/2010/main" val="75225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 replica of a section of the San Felipe de Austin township being built at the </a:t>
            </a:r>
            <a:r>
              <a:rPr lang="en-US" b="0" i="0" u="none" strike="noStrike" dirty="0">
                <a:effectLst/>
                <a:latin typeface="Arial" panose="020B0604020202020204" pitchFamily="34" charset="0"/>
                <a:hlinkClick r:id="rId3" tooltip="w:San Felipe de Austin State Historic Site"/>
              </a:rPr>
              <a:t>San Felipe de Austin State Historic Site</a:t>
            </a:r>
            <a:r>
              <a:rPr lang="en-US" b="0" i="0" dirty="0">
                <a:solidFill>
                  <a:srgbClr val="202122"/>
                </a:solidFill>
                <a:effectLst/>
                <a:latin typeface="Arial" panose="020B0604020202020204" pitchFamily="34" charset="0"/>
              </a:rPr>
              <a:t> in San Felipe, Texas, United States. </a:t>
            </a:r>
            <a:r>
              <a:rPr lang="en-US" b="0" i="1" dirty="0">
                <a:solidFill>
                  <a:srgbClr val="202122"/>
                </a:solidFill>
                <a:effectLst/>
                <a:latin typeface="Arial" panose="020B0604020202020204" pitchFamily="34" charset="0"/>
              </a:rPr>
              <a:t>Larry D. Moore, </a:t>
            </a:r>
            <a:r>
              <a:rPr lang="en-US" b="0" i="1" u="none" strike="noStrike" dirty="0">
                <a:solidFill>
                  <a:srgbClr val="202122"/>
                </a:solidFill>
                <a:effectLst/>
                <a:latin typeface="Arial" panose="020B0604020202020204" pitchFamily="34" charset="0"/>
                <a:hlinkClick r:id="rId4"/>
              </a:rPr>
              <a:t>CC BY 4.0</a:t>
            </a:r>
            <a:r>
              <a:rPr lang="en-US" b="0" i="1" dirty="0">
                <a:solidFill>
                  <a:srgbClr val="202122"/>
                </a:solidFill>
                <a:effectLst/>
                <a:latin typeface="Arial" panose="020B0604020202020204" pitchFamily="34" charset="0"/>
              </a:rPr>
              <a:t>, Wikimedia Commons</a:t>
            </a:r>
            <a:r>
              <a:rPr lang="en-US" b="0" i="0" dirty="0">
                <a:solidFill>
                  <a:srgbClr val="202122"/>
                </a:solidFill>
                <a:effectLst/>
                <a:latin typeface="Arial" panose="020B0604020202020204" pitchFamily="34" charset="0"/>
              </a:rPr>
              <a:t>. This file is licensed under the </a:t>
            </a:r>
            <a:r>
              <a:rPr lang="en-US" b="0" i="0" u="none" strike="noStrike" dirty="0">
                <a:effectLst/>
                <a:latin typeface="Arial" panose="020B0604020202020204" pitchFamily="34" charset="0"/>
                <a:hlinkClick r:id="rId5" tooltip="w:en:Creative Commons"/>
              </a:rPr>
              <a:t>Creative Commons</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4" tooltip="creativecommons:by/4.0/deed.en"/>
              </a:rPr>
              <a:t>Attribution 4.0 International</a:t>
            </a:r>
            <a:r>
              <a:rPr lang="en-US" b="0" i="0" dirty="0">
                <a:solidFill>
                  <a:srgbClr val="202122"/>
                </a:solidFill>
                <a:effectLst/>
                <a:latin typeface="Arial" panose="020B0604020202020204" pitchFamily="34" charset="0"/>
              </a:rPr>
              <a:t> license. https://commons.wikimedia.org/wiki/File:Replica_Cabins_San_Felipe_de_Austin_SHS_2021.jpg</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11</a:t>
            </a:fld>
            <a:endParaRPr lang="en-US"/>
          </a:p>
        </p:txBody>
      </p:sp>
    </p:spTree>
    <p:extLst>
      <p:ext uri="{BB962C8B-B14F-4D97-AF65-F5344CB8AC3E}">
        <p14:creationId xmlns:p14="http://schemas.microsoft.com/office/powerpoint/2010/main" val="501259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Historical Commission. [The Alamo], photograph, Date Unknown; (</a:t>
            </a:r>
            <a:r>
              <a:rPr lang="en-US" sz="1800" b="0" i="0" u="none" strike="noStrike" dirty="0">
                <a:solidFill>
                  <a:srgbClr val="0277BD"/>
                </a:solidFill>
                <a:effectLst/>
                <a:latin typeface="Arial" panose="020B0604020202020204" pitchFamily="34" charset="0"/>
                <a:hlinkClick r:id="rId3"/>
              </a:rPr>
              <a:t>https://texashistory.unt.edu/ark:/67531/metapth938306/</a:t>
            </a:r>
            <a:r>
              <a:rPr lang="en-US" sz="1800" b="0" i="0" u="none" strike="noStrike" dirty="0">
                <a:solidFill>
                  <a:srgbClr val="757575"/>
                </a:solidFill>
                <a:effectLst/>
                <a:latin typeface="Arial" panose="020B0604020202020204" pitchFamily="34" charset="0"/>
              </a:rPr>
              <a:t>: accessed February 25,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Texas Historical Commission.</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12</a:t>
            </a:fld>
            <a:endParaRPr lang="en-US"/>
          </a:p>
        </p:txBody>
      </p:sp>
    </p:spTree>
    <p:extLst>
      <p:ext uri="{BB962C8B-B14F-4D97-AF65-F5344CB8AC3E}">
        <p14:creationId xmlns:p14="http://schemas.microsoft.com/office/powerpoint/2010/main" val="360725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Texas. Parks and Wildlife Department. Interpretive Guide to: Washington-On-the-Brazos State Historic Site, pamphlet, 2013; Austin, TX. (</a:t>
            </a:r>
            <a:r>
              <a:rPr lang="en-US" b="0" i="0" u="none" strike="noStrike" dirty="0">
                <a:solidFill>
                  <a:srgbClr val="0277BD"/>
                </a:solidFill>
                <a:effectLst/>
                <a:latin typeface="Josefin Sans" pitchFamily="2" charset="0"/>
                <a:hlinkClick r:id="rId3"/>
              </a:rPr>
              <a:t>https://texashistory.unt.edu/ark:/67531/metapth661961/</a:t>
            </a:r>
            <a:r>
              <a:rPr lang="en-US" b="0" i="0" dirty="0">
                <a:solidFill>
                  <a:srgbClr val="757575"/>
                </a:solidFill>
                <a:effectLst/>
                <a:latin typeface="Josefin Sans" pitchFamily="2" charset="0"/>
              </a:rPr>
              <a:t>: accessed February 25,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13</a:t>
            </a:fld>
            <a:endParaRPr lang="en-US"/>
          </a:p>
        </p:txBody>
      </p:sp>
    </p:spTree>
    <p:extLst>
      <p:ext uri="{BB962C8B-B14F-4D97-AF65-F5344CB8AC3E}">
        <p14:creationId xmlns:p14="http://schemas.microsoft.com/office/powerpoint/2010/main" val="229493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Star of the Republic Museum (Washington, Tex.). Star of the Republic Museum Notes, Volume 43, Number 2, 2018, periodical, 2018; Washington, Texas. (</a:t>
            </a:r>
            <a:r>
              <a:rPr lang="en-US" b="0" i="0" u="none" strike="noStrike" dirty="0">
                <a:solidFill>
                  <a:srgbClr val="0277BD"/>
                </a:solidFill>
                <a:effectLst/>
                <a:latin typeface="Josefin Sans" pitchFamily="2" charset="0"/>
                <a:hlinkClick r:id="rId3"/>
              </a:rPr>
              <a:t>https://texashistory.unt.edu/ark:/67531/metapth1115241/</a:t>
            </a:r>
            <a:r>
              <a:rPr lang="en-US" b="0" i="0" dirty="0">
                <a:solidFill>
                  <a:srgbClr val="757575"/>
                </a:solidFill>
                <a:effectLst/>
                <a:latin typeface="Josefin Sans" pitchFamily="2" charset="0"/>
              </a:rPr>
              <a:t>: accessed February 25,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14</a:t>
            </a:fld>
            <a:endParaRPr lang="en-US"/>
          </a:p>
        </p:txBody>
      </p:sp>
    </p:spTree>
    <p:extLst>
      <p:ext uri="{BB962C8B-B14F-4D97-AF65-F5344CB8AC3E}">
        <p14:creationId xmlns:p14="http://schemas.microsoft.com/office/powerpoint/2010/main" val="224543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Hicks, William. </a:t>
            </a:r>
            <a:r>
              <a:rPr lang="en-US" sz="1800" b="0" i="1" u="none" strike="noStrike" dirty="0">
                <a:solidFill>
                  <a:srgbClr val="000000"/>
                </a:solidFill>
                <a:effectLst/>
                <a:latin typeface="Times New Roman" panose="02020603050405020304" pitchFamily="18" charset="0"/>
              </a:rPr>
              <a:t>Chapel Sanctuary: Presidio La Bahia</a:t>
            </a:r>
            <a:r>
              <a:rPr lang="en-US" sz="1800" b="0" i="0" u="none" strike="noStrike" dirty="0">
                <a:solidFill>
                  <a:srgbClr val="000000"/>
                </a:solidFill>
                <a:effectLst/>
                <a:latin typeface="Times New Roman" panose="02020603050405020304" pitchFamily="18" charset="0"/>
              </a:rPr>
              <a:t>. December 14, 2021. Photograph. University of North Texas Libraries, The Portal to Texas History, https://texashistory.unt.edu. </a:t>
            </a:r>
            <a:r>
              <a:rPr lang="en-US" sz="1800" b="0" i="0" u="sng" strike="noStrike" dirty="0">
                <a:solidFill>
                  <a:srgbClr val="1155CC"/>
                </a:solidFill>
                <a:effectLst/>
                <a:latin typeface="Times New Roman" panose="02020603050405020304" pitchFamily="18" charset="0"/>
                <a:hlinkClick r:id="rId3"/>
              </a:rPr>
              <a:t>https://texashistory.unt.edu/ark:/67531/metapth1490423/</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15</a:t>
            </a:fld>
            <a:endParaRPr lang="en-US"/>
          </a:p>
        </p:txBody>
      </p:sp>
    </p:spTree>
    <p:extLst>
      <p:ext uri="{BB962C8B-B14F-4D97-AF65-F5344CB8AC3E}">
        <p14:creationId xmlns:p14="http://schemas.microsoft.com/office/powerpoint/2010/main" val="82825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Flex"/>
              </a:rPr>
              <a:t>Surrender of Santa Anna, William Henry Huddle, oil on canvas, 1886. </a:t>
            </a:r>
            <a:r>
              <a:rPr lang="en-US" b="0" i="1" dirty="0">
                <a:solidFill>
                  <a:srgbClr val="212529"/>
                </a:solidFill>
                <a:effectLst/>
                <a:latin typeface="Roboto-Flex"/>
              </a:rPr>
              <a:t>Capitol Historical Artifact Collection, State Preservation Board. </a:t>
            </a:r>
            <a:r>
              <a:rPr lang="en-US" b="0" i="0" dirty="0">
                <a:solidFill>
                  <a:srgbClr val="212529"/>
                </a:solidFill>
                <a:effectLst/>
                <a:latin typeface="Roboto-Flex"/>
              </a:rPr>
              <a:t>Available at </a:t>
            </a:r>
            <a:r>
              <a:rPr lang="en-US" b="0" i="0" u="sng" dirty="0">
                <a:effectLst/>
                <a:latin typeface="Arial" panose="020B0604020202020204" pitchFamily="34" charset="0"/>
                <a:hlinkClick r:id="rId3"/>
              </a:rPr>
              <a:t>https://commons.wikimedia.org/w/index.php?title=File:SantaAnnaSurrender.jpg&amp;oldid=825715357</a:t>
            </a:r>
            <a:r>
              <a:rPr lang="en-US" b="0" i="0" u="sng" dirty="0">
                <a:solidFill>
                  <a:srgbClr val="212529"/>
                </a:solidFill>
                <a:effectLst/>
                <a:latin typeface="Roboto-Flex"/>
              </a:rPr>
              <a:t> </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16</a:t>
            </a:fld>
            <a:endParaRPr lang="en-US"/>
          </a:p>
        </p:txBody>
      </p:sp>
    </p:spTree>
    <p:extLst>
      <p:ext uri="{BB962C8B-B14F-4D97-AF65-F5344CB8AC3E}">
        <p14:creationId xmlns:p14="http://schemas.microsoft.com/office/powerpoint/2010/main" val="63038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Treaty of Velasco</a:t>
            </a:r>
            <a:r>
              <a:rPr lang="en-US" sz="1800" b="0" i="0" u="none" strike="noStrike" dirty="0">
                <a:solidFill>
                  <a:srgbClr val="000000"/>
                </a:solidFill>
                <a:effectLst/>
                <a:latin typeface="Times New Roman" panose="02020603050405020304" pitchFamily="18" charset="0"/>
              </a:rPr>
              <a:t>. 1836. Text. University of North Texas Libraries, The Portal to Texas History; crediting Star of the Republic Museum. </a:t>
            </a:r>
            <a:r>
              <a:rPr lang="en-US" sz="1800" b="0" i="0" u="sng" strike="noStrike" dirty="0">
                <a:solidFill>
                  <a:srgbClr val="1155CC"/>
                </a:solidFill>
                <a:effectLst/>
                <a:latin typeface="Times New Roman" panose="02020603050405020304" pitchFamily="18" charset="0"/>
                <a:hlinkClick r:id="rId3"/>
              </a:rPr>
              <a:t>https://texashistory.unt.edu/ark:/67531/metapth31159/</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516F2E4-F9EC-4659-A60F-A81A970DC570}" type="slidenum">
              <a:rPr lang="en-US" smtClean="0"/>
              <a:t>17</a:t>
            </a:fld>
            <a:endParaRPr lang="en-US"/>
          </a:p>
        </p:txBody>
      </p:sp>
    </p:spTree>
    <p:extLst>
      <p:ext uri="{BB962C8B-B14F-4D97-AF65-F5344CB8AC3E}">
        <p14:creationId xmlns:p14="http://schemas.microsoft.com/office/powerpoint/2010/main" val="377513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7041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1427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0899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9771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5650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9395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3120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314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29922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4596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8724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7153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1010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789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5159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4546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344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0073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7214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3794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040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810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050192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838116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14.emf"/><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17.svg"/><Relationship Id="rId2" Type="http://schemas.openxmlformats.org/officeDocument/2006/relationships/image" Target="../media/image18.jp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image" Target="../media/image13.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ainting depicting Mexican soldiers on the march from Saltillo. There are mountains the background and thatched roof houses lining the roads. There are some people on horseback riding on the road, while the majority of people on the road are Mexican soldiers marching in formation. There appears to be hundreds of them. ">
            <a:extLst>
              <a:ext uri="{FF2B5EF4-FFF2-40B4-BE49-F238E27FC236}">
                <a16:creationId xmlns:a16="http://schemas.microsoft.com/office/drawing/2014/main" id="{58113892-E038-01D7-8588-8E0D2F725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31" r="448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4027998" cy="3142340"/>
          </a:xfrm>
          <a:noFill/>
        </p:spPr>
        <p:txBody>
          <a:bodyPr>
            <a:normAutofit fontScale="90000"/>
          </a:bodyPr>
          <a:lstStyle/>
          <a:p>
            <a:pPr algn="l"/>
            <a:r>
              <a:rPr lang="en-US" sz="5200" b="1" i="1" dirty="0">
                <a:solidFill>
                  <a:schemeClr val="tx1">
                    <a:lumMod val="65000"/>
                    <a:lumOff val="35000"/>
                  </a:schemeClr>
                </a:solidFill>
                <a:latin typeface="Gotham book"/>
              </a:rPr>
              <a:t>Unidad 5: </a:t>
            </a:r>
            <a:br>
              <a:rPr lang="en-US" sz="5200" b="1" i="1" dirty="0">
                <a:latin typeface="Gotham book"/>
              </a:rPr>
            </a:br>
            <a:r>
              <a:rPr lang="en-US" sz="6600" b="1" i="1" dirty="0">
                <a:solidFill>
                  <a:srgbClr val="0070C0"/>
                </a:solidFill>
                <a:latin typeface="Gotham book"/>
              </a:rPr>
              <a:t>La </a:t>
            </a:r>
            <a:r>
              <a:rPr lang="en-US" sz="6600" b="1" i="1" dirty="0" err="1">
                <a:solidFill>
                  <a:srgbClr val="0070C0"/>
                </a:solidFill>
                <a:latin typeface="Gotham book"/>
              </a:rPr>
              <a:t>Revolución</a:t>
            </a:r>
            <a:r>
              <a:rPr lang="en-US" sz="6600" b="1" i="1" dirty="0">
                <a:solidFill>
                  <a:srgbClr val="0070C0"/>
                </a:solidFill>
                <a:latin typeface="Gotham book"/>
              </a:rPr>
              <a:t> de Texas</a:t>
            </a:r>
            <a:endParaRPr lang="en-US" sz="52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4125968" cy="1485319"/>
          </a:xfrm>
          <a:noFill/>
        </p:spPr>
        <p:txBody>
          <a:bodyPr>
            <a:normAutofit/>
          </a:bodyPr>
          <a:lstStyle/>
          <a:p>
            <a:pPr algn="l"/>
            <a:r>
              <a:rPr lang="en-US" sz="3600" b="1" i="1" dirty="0" err="1">
                <a:solidFill>
                  <a:schemeClr val="tx1">
                    <a:lumMod val="65000"/>
                    <a:lumOff val="35000"/>
                  </a:schemeClr>
                </a:solidFill>
                <a:latin typeface="Gotham book"/>
              </a:rPr>
              <a:t>Lección</a:t>
            </a:r>
            <a:r>
              <a:rPr lang="en-US" sz="3600" b="1" i="1" dirty="0">
                <a:solidFill>
                  <a:schemeClr val="tx1">
                    <a:lumMod val="65000"/>
                    <a:lumOff val="35000"/>
                  </a:schemeClr>
                </a:solidFill>
                <a:latin typeface="Gotham book"/>
              </a:rPr>
              <a:t> 4: </a:t>
            </a:r>
          </a:p>
          <a:p>
            <a:pPr algn="l"/>
            <a:r>
              <a:rPr lang="en-US" sz="3600" b="1" i="1" dirty="0" err="1">
                <a:solidFill>
                  <a:srgbClr val="0070C0"/>
                </a:solidFill>
                <a:latin typeface="Gotham book"/>
              </a:rPr>
              <a:t>Cuál</a:t>
            </a:r>
            <a:r>
              <a:rPr lang="en-US" sz="3600" b="1" i="1" dirty="0">
                <a:solidFill>
                  <a:srgbClr val="0070C0"/>
                </a:solidFill>
                <a:latin typeface="Gotham book"/>
              </a:rPr>
              <a:t> es la </a:t>
            </a:r>
            <a:r>
              <a:rPr lang="en-US" sz="3600" b="1" i="1" dirty="0" err="1">
                <a:solidFill>
                  <a:srgbClr val="0070C0"/>
                </a:solidFill>
                <a:latin typeface="Gotham book"/>
              </a:rPr>
              <a:t>historia</a:t>
            </a:r>
            <a:r>
              <a:rPr lang="en-US" sz="3600" b="1" i="1" dirty="0">
                <a:solidFill>
                  <a:srgbClr val="0070C0"/>
                </a:solidFill>
                <a:latin typeface="Gotham book"/>
              </a:rPr>
              <a:t>?</a:t>
            </a:r>
          </a:p>
        </p:txBody>
      </p:sp>
      <p:sp>
        <p:nvSpPr>
          <p:cNvPr id="5" name="TextBox 4">
            <a:extLst>
              <a:ext uri="{FF2B5EF4-FFF2-40B4-BE49-F238E27FC236}">
                <a16:creationId xmlns:a16="http://schemas.microsoft.com/office/drawing/2014/main" id="{F3D55C6A-F748-F986-2E46-35156EBD4AC7}"/>
              </a:ext>
            </a:extLst>
          </p:cNvPr>
          <p:cNvSpPr txBox="1"/>
          <p:nvPr/>
        </p:nvSpPr>
        <p:spPr>
          <a:xfrm>
            <a:off x="49437" y="35561"/>
            <a:ext cx="5366657" cy="707886"/>
          </a:xfrm>
          <a:prstGeom prst="rect">
            <a:avLst/>
          </a:prstGeom>
          <a:noFill/>
        </p:spPr>
        <p:txBody>
          <a:bodyPr wrap="square" rtlCol="0">
            <a:spAutoFit/>
          </a:bodyPr>
          <a:lstStyle/>
          <a:p>
            <a:r>
              <a:rPr lang="es-ES" sz="2000" b="1" i="1" dirty="0">
                <a:latin typeface="Gotham book"/>
              </a:rPr>
              <a:t>El ejército mexicano en marcha desde Saltillo
Biblioteca del Congreso</a:t>
            </a:r>
            <a:endParaRPr lang="en-US" sz="2000" b="1" i="1" dirty="0">
              <a:highlight>
                <a:srgbClr val="C0C0C0"/>
              </a:highlight>
              <a:latin typeface="Gotham book"/>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3F4DF1A-8422-656A-9593-A4C896F77302}"/>
              </a:ext>
            </a:extLst>
          </p:cNvPr>
          <p:cNvSpPr txBox="1">
            <a:spLocks noGrp="1"/>
          </p:cNvSpPr>
          <p:nvPr>
            <p:ph type="title" idx="4294967295"/>
          </p:nvPr>
        </p:nvSpPr>
        <p:spPr>
          <a:xfrm>
            <a:off x="1240972" y="13062"/>
            <a:ext cx="10951028"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effectLst/>
                <a:latin typeface="Gotham Book"/>
                <a:ea typeface="Aptos" panose="020B0004020202020204" pitchFamily="34" charset="0"/>
                <a:cs typeface="Times New Roman" panose="02020603050405020304" pitchFamily="18" charset="0"/>
              </a:rPr>
              <a:t>1</a:t>
            </a:r>
            <a:r>
              <a:rPr lang="en-US" sz="4400" b="1" dirty="0">
                <a:latin typeface="Gotham Book"/>
                <a:ea typeface="Aptos" panose="020B0004020202020204" pitchFamily="34" charset="0"/>
                <a:cs typeface="Times New Roman" panose="02020603050405020304" pitchFamily="18" charset="0"/>
              </a:rPr>
              <a:t>. La </a:t>
            </a:r>
            <a:r>
              <a:rPr lang="en-US" sz="4400" b="1" dirty="0" err="1">
                <a:latin typeface="Gotham Book"/>
                <a:ea typeface="Aptos" panose="020B0004020202020204" pitchFamily="34" charset="0"/>
                <a:cs typeface="Times New Roman" panose="02020603050405020304" pitchFamily="18" charset="0"/>
              </a:rPr>
              <a:t>batalla</a:t>
            </a:r>
            <a:r>
              <a:rPr lang="en-US" sz="4400" b="1" dirty="0">
                <a:latin typeface="Gotham Book"/>
                <a:ea typeface="Aptos" panose="020B0004020202020204" pitchFamily="34" charset="0"/>
                <a:cs typeface="Times New Roman" panose="02020603050405020304" pitchFamily="18" charset="0"/>
              </a:rPr>
              <a:t> de Gonzales– </a:t>
            </a:r>
            <a:r>
              <a:rPr lang="es-E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2 de octubre de 1835</a:t>
            </a:r>
            <a:endParaRPr kumimoji="0" lang="en-US" sz="8800" b="0" i="0" u="none" strike="noStrike" kern="1200" cap="none" spc="0" normalizeH="0" baseline="0" noProof="0" dirty="0">
              <a:ln>
                <a:noFill/>
              </a:ln>
              <a:solidFill>
                <a:schemeClr val="tx1">
                  <a:lumMod val="65000"/>
                  <a:lumOff val="35000"/>
                </a:schemeClr>
              </a:solidFill>
              <a:effectLst/>
              <a:uLnTx/>
              <a:uFillTx/>
              <a:latin typeface="Gotham Medium"/>
              <a:ea typeface="+mj-ea"/>
              <a:cs typeface="+mj-cs"/>
            </a:endParaRPr>
          </a:p>
        </p:txBody>
      </p:sp>
      <p:pic>
        <p:nvPicPr>
          <p:cNvPr id="3" name="Picture 2" descr="A photograph of the Gonzales cannon on display in a museum. A reproduction of the &quot;Come and Take it&quot; flag is draped over the cannon. There is a stone with the year 1835 cardved into it. On a poster in the background are the 6 flags of Texas. ">
            <a:extLst>
              <a:ext uri="{FF2B5EF4-FFF2-40B4-BE49-F238E27FC236}">
                <a16:creationId xmlns:a16="http://schemas.microsoft.com/office/drawing/2014/main" id="{19769882-8216-9FFE-7306-1AF6C2E9AE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956" y="1053125"/>
            <a:ext cx="6809060" cy="4741037"/>
          </a:xfrm>
          <a:prstGeom prst="rect">
            <a:avLst/>
          </a:prstGeom>
          <a:noFill/>
          <a:ln>
            <a:noFill/>
          </a:ln>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5BEB129F-A6BE-3DAB-DA31-BFCECE7B5328}"/>
              </a:ext>
            </a:extLst>
          </p:cNvPr>
          <p:cNvSpPr txBox="1"/>
          <p:nvPr/>
        </p:nvSpPr>
        <p:spPr>
          <a:xfrm>
            <a:off x="3015351" y="5824027"/>
            <a:ext cx="7271657" cy="769441"/>
          </a:xfrm>
          <a:prstGeom prst="rect">
            <a:avLst/>
          </a:prstGeom>
          <a:noFill/>
        </p:spPr>
        <p:txBody>
          <a:bodyPr wrap="square" rtlCol="0">
            <a:spAutoFit/>
          </a:bodyPr>
          <a:lstStyle/>
          <a:p>
            <a:pPr algn="ctr"/>
            <a:r>
              <a:rPr lang="es-ES" sz="2200" i="1" dirty="0">
                <a:latin typeface="Gotham book"/>
              </a:rPr>
              <a:t>El cañón y una reproducción de la bandera "Ven y tómalo"
De la Batalla de Gonzales</a:t>
            </a:r>
            <a:endParaRPr lang="en-US" sz="2200" i="1" dirty="0">
              <a:latin typeface="Gotham book"/>
            </a:endParaRPr>
          </a:p>
        </p:txBody>
      </p:sp>
    </p:spTree>
    <p:extLst>
      <p:ext uri="{BB962C8B-B14F-4D97-AF65-F5344CB8AC3E}">
        <p14:creationId xmlns:p14="http://schemas.microsoft.com/office/powerpoint/2010/main" val="342803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3F4DF1A-8422-656A-9593-A4C896F77302}"/>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latin typeface="Gotham Book"/>
                <a:ea typeface="Aptos" panose="020B0004020202020204" pitchFamily="34" charset="0"/>
                <a:cs typeface="Times New Roman" panose="02020603050405020304" pitchFamily="18" charset="0"/>
              </a:rPr>
              <a:t>2</a:t>
            </a:r>
            <a:r>
              <a:rPr lang="en-US" sz="4400" b="1" dirty="0">
                <a:effectLst/>
                <a:latin typeface="Gotham Book"/>
                <a:ea typeface="Aptos" panose="020B0004020202020204" pitchFamily="34" charset="0"/>
                <a:cs typeface="Times New Roman" panose="02020603050405020304" pitchFamily="18" charset="0"/>
              </a:rPr>
              <a:t>. </a:t>
            </a:r>
            <a:r>
              <a:rPr lang="en-US" sz="4400" b="1" dirty="0">
                <a:latin typeface="Gotham Book"/>
                <a:ea typeface="Aptos" panose="020B0004020202020204" pitchFamily="34" charset="0"/>
                <a:cs typeface="Times New Roman" panose="02020603050405020304" pitchFamily="18" charset="0"/>
              </a:rPr>
              <a:t>La Consulta </a:t>
            </a:r>
            <a:r>
              <a:rPr lang="en-US" sz="4400" b="1" dirty="0">
                <a:effectLst/>
                <a:latin typeface="Gotham Book"/>
                <a:ea typeface="Aptos" panose="020B0004020202020204" pitchFamily="34" charset="0"/>
                <a:cs typeface="Times New Roman" panose="02020603050405020304" pitchFamily="18" charset="0"/>
              </a:rPr>
              <a:t>– </a:t>
            </a:r>
            <a:r>
              <a:rPr lang="en-US" sz="4400" b="1" dirty="0" err="1">
                <a:solidFill>
                  <a:schemeClr val="tx1">
                    <a:lumMod val="65000"/>
                    <a:lumOff val="35000"/>
                  </a:schemeClr>
                </a:solidFill>
                <a:latin typeface="Gotham Book"/>
                <a:ea typeface="Aptos" panose="020B0004020202020204" pitchFamily="34" charset="0"/>
                <a:cs typeface="Times New Roman" panose="02020603050405020304" pitchFamily="18" charset="0"/>
              </a:rPr>
              <a:t>Noviembre</a:t>
            </a:r>
            <a:r>
              <a:rPr lang="en-U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 de 1835</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Reproductions of log cabins at the San Felipe de Austin historic site. There are several log cabins in a field with trees behind them.">
            <a:extLst>
              <a:ext uri="{FF2B5EF4-FFF2-40B4-BE49-F238E27FC236}">
                <a16:creationId xmlns:a16="http://schemas.microsoft.com/office/drawing/2014/main" id="{DADED034-DE1B-1E10-81EC-8B0A0EA402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8" t="13809" r="715" b="14021"/>
          <a:stretch/>
        </p:blipFill>
        <p:spPr bwMode="auto">
          <a:xfrm>
            <a:off x="2373086" y="1447799"/>
            <a:ext cx="8958944" cy="3712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8FE578-C4FC-78C7-EAA1-A449C1105C33}"/>
              </a:ext>
            </a:extLst>
          </p:cNvPr>
          <p:cNvSpPr txBox="1"/>
          <p:nvPr/>
        </p:nvSpPr>
        <p:spPr>
          <a:xfrm>
            <a:off x="2525486" y="5159828"/>
            <a:ext cx="8643257" cy="769441"/>
          </a:xfrm>
          <a:prstGeom prst="rect">
            <a:avLst/>
          </a:prstGeom>
          <a:noFill/>
        </p:spPr>
        <p:txBody>
          <a:bodyPr wrap="square" rtlCol="0">
            <a:spAutoFit/>
          </a:bodyPr>
          <a:lstStyle/>
          <a:p>
            <a:pPr algn="ctr"/>
            <a:r>
              <a:rPr lang="es-ES" sz="2200" i="1" dirty="0">
                <a:latin typeface="Gotham book"/>
              </a:rPr>
              <a:t>Reproducciones de cabañas de troncos en San Felipe de Austin
La Comisión Histórica de Texas</a:t>
            </a:r>
            <a:endParaRPr lang="en-US" sz="2200" i="1" dirty="0">
              <a:latin typeface="Gotham book"/>
            </a:endParaRPr>
          </a:p>
        </p:txBody>
      </p:sp>
    </p:spTree>
    <p:extLst>
      <p:ext uri="{BB962C8B-B14F-4D97-AF65-F5344CB8AC3E}">
        <p14:creationId xmlns:p14="http://schemas.microsoft.com/office/powerpoint/2010/main" val="407807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CC957D3-7355-E6F9-BBD1-0DA3C1514B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DF23E57-12FE-A51C-ED33-55FD27172B5A}"/>
              </a:ext>
            </a:extLst>
          </p:cNvPr>
          <p:cNvSpPr txBox="1">
            <a:spLocks noGrp="1"/>
          </p:cNvSpPr>
          <p:nvPr>
            <p:ph type="title" idx="4294967295"/>
          </p:nvPr>
        </p:nvSpPr>
        <p:spPr>
          <a:xfrm>
            <a:off x="1360714" y="13062"/>
            <a:ext cx="10831285"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latin typeface="Gotham Book"/>
                <a:ea typeface="Aptos" panose="020B0004020202020204" pitchFamily="34" charset="0"/>
                <a:cs typeface="Times New Roman" panose="02020603050405020304" pitchFamily="18" charset="0"/>
              </a:rPr>
              <a:t>3</a:t>
            </a:r>
            <a:r>
              <a:rPr lang="en-US" sz="4400" b="1" dirty="0">
                <a:effectLst/>
                <a:latin typeface="Gotham Book"/>
                <a:ea typeface="Aptos" panose="020B0004020202020204" pitchFamily="34" charset="0"/>
                <a:cs typeface="Times New Roman" panose="02020603050405020304" pitchFamily="18" charset="0"/>
              </a:rPr>
              <a:t>. </a:t>
            </a:r>
            <a:r>
              <a:rPr lang="en-US" sz="4400" b="1" dirty="0">
                <a:latin typeface="Gotham Book"/>
                <a:ea typeface="Aptos" panose="020B0004020202020204" pitchFamily="34" charset="0"/>
                <a:cs typeface="Times New Roman" panose="02020603050405020304" pitchFamily="18" charset="0"/>
              </a:rPr>
              <a:t>El </a:t>
            </a:r>
            <a:r>
              <a:rPr lang="en-US" sz="4400" b="1" dirty="0" err="1">
                <a:latin typeface="Gotham Book"/>
                <a:ea typeface="Aptos" panose="020B0004020202020204" pitchFamily="34" charset="0"/>
                <a:cs typeface="Times New Roman" panose="02020603050405020304" pitchFamily="18" charset="0"/>
              </a:rPr>
              <a:t>Álamo</a:t>
            </a:r>
            <a:r>
              <a:rPr lang="en-US" sz="4400" b="1" dirty="0">
                <a:latin typeface="Gotham Book"/>
                <a:ea typeface="Aptos" panose="020B0004020202020204" pitchFamily="34" charset="0"/>
                <a:cs typeface="Times New Roman" panose="02020603050405020304" pitchFamily="18" charset="0"/>
              </a:rPr>
              <a:t> </a:t>
            </a:r>
            <a:r>
              <a:rPr lang="en-US" sz="4400" b="1" dirty="0">
                <a:effectLst/>
                <a:latin typeface="Gotham Book"/>
                <a:ea typeface="Aptos" panose="020B0004020202020204" pitchFamily="34" charset="0"/>
                <a:cs typeface="Times New Roman" panose="02020603050405020304" pitchFamily="18" charset="0"/>
              </a:rPr>
              <a:t>– </a:t>
            </a:r>
            <a:r>
              <a:rPr lang="es-E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23 de febrero – 6 de marzo de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2050" name="Picture 2" descr="A contemporary photograph of the Alamo at night. ">
            <a:extLst>
              <a:ext uri="{FF2B5EF4-FFF2-40B4-BE49-F238E27FC236}">
                <a16:creationId xmlns:a16="http://schemas.microsoft.com/office/drawing/2014/main" id="{33A225D4-E625-866E-879A-CE8D85A12B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7" t="-2" r="6593" b="23712"/>
          <a:stretch/>
        </p:blipFill>
        <p:spPr bwMode="auto">
          <a:xfrm>
            <a:off x="2901041" y="1148647"/>
            <a:ext cx="7750629" cy="434299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464279-0B1A-FC5B-6845-5B3E2BFBD71D}"/>
              </a:ext>
            </a:extLst>
          </p:cNvPr>
          <p:cNvSpPr txBox="1"/>
          <p:nvPr/>
        </p:nvSpPr>
        <p:spPr>
          <a:xfrm>
            <a:off x="2754086" y="5551712"/>
            <a:ext cx="7979228" cy="769441"/>
          </a:xfrm>
          <a:prstGeom prst="rect">
            <a:avLst/>
          </a:prstGeom>
          <a:noFill/>
        </p:spPr>
        <p:txBody>
          <a:bodyPr wrap="square" rtlCol="0">
            <a:spAutoFit/>
          </a:bodyPr>
          <a:lstStyle/>
          <a:p>
            <a:pPr algn="ctr"/>
            <a:r>
              <a:rPr lang="es-ES" sz="2200" i="1" dirty="0"/>
              <a:t>El Álamo Hoy
El portal a la historia de Texas</a:t>
            </a:r>
            <a:endParaRPr lang="en-US" sz="2200" i="1" dirty="0"/>
          </a:p>
        </p:txBody>
      </p:sp>
    </p:spTree>
    <p:extLst>
      <p:ext uri="{BB962C8B-B14F-4D97-AF65-F5344CB8AC3E}">
        <p14:creationId xmlns:p14="http://schemas.microsoft.com/office/powerpoint/2010/main" val="158168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0A15AA-22C6-1687-2CCD-4556D93462D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2E1E79B-F3D4-A6A7-B9E0-236027FB9759}"/>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latin typeface="Gotham Book"/>
                <a:ea typeface="Aptos" panose="020B0004020202020204" pitchFamily="34" charset="0"/>
                <a:cs typeface="Times New Roman" panose="02020603050405020304" pitchFamily="18" charset="0"/>
              </a:rPr>
              <a:t>4</a:t>
            </a:r>
            <a:r>
              <a:rPr lang="en-US" sz="4400" b="1" dirty="0">
                <a:effectLst/>
                <a:latin typeface="Gotham Book"/>
                <a:ea typeface="Aptos" panose="020B0004020202020204" pitchFamily="34" charset="0"/>
                <a:cs typeface="Times New Roman" panose="02020603050405020304" pitchFamily="18" charset="0"/>
              </a:rPr>
              <a:t>. </a:t>
            </a:r>
            <a:r>
              <a:rPr lang="es-ES" sz="4400" b="1" dirty="0">
                <a:latin typeface="Gotham Book"/>
                <a:ea typeface="Aptos" panose="020B0004020202020204" pitchFamily="34" charset="0"/>
                <a:cs typeface="Times New Roman" panose="02020603050405020304" pitchFamily="18" charset="0"/>
              </a:rPr>
              <a:t>La Convención Constitucional de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painting of the Convention of 1836. There is a log cabin room full of delegates seated around a man reading from the Texas Declaration of Independence. One man is taking notes. ">
            <a:extLst>
              <a:ext uri="{FF2B5EF4-FFF2-40B4-BE49-F238E27FC236}">
                <a16:creationId xmlns:a16="http://schemas.microsoft.com/office/drawing/2014/main" id="{2334BD23-B40F-7968-43E5-823681C2A37E}"/>
              </a:ext>
            </a:extLst>
          </p:cNvPr>
          <p:cNvPicPr>
            <a:picLocks noChangeAspect="1"/>
          </p:cNvPicPr>
          <p:nvPr/>
        </p:nvPicPr>
        <p:blipFill rotWithShape="1">
          <a:blip r:embed="rId4">
            <a:extLst>
              <a:ext uri="{28A0092B-C50C-407E-A947-70E740481C1C}">
                <a14:useLocalDpi xmlns:a14="http://schemas.microsoft.com/office/drawing/2010/main" val="0"/>
              </a:ext>
            </a:extLst>
          </a:blip>
          <a:srcRect l="1116" t="2647" r="371" b="27295"/>
          <a:stretch/>
        </p:blipFill>
        <p:spPr bwMode="auto">
          <a:xfrm>
            <a:off x="2982685" y="968830"/>
            <a:ext cx="7815944" cy="4516753"/>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FB57251-CD36-4BCF-4D43-8D3732E68DBF}"/>
              </a:ext>
            </a:extLst>
          </p:cNvPr>
          <p:cNvSpPr txBox="1"/>
          <p:nvPr/>
        </p:nvSpPr>
        <p:spPr>
          <a:xfrm>
            <a:off x="2438400" y="5573486"/>
            <a:ext cx="8904514" cy="1015663"/>
          </a:xfrm>
          <a:prstGeom prst="rect">
            <a:avLst/>
          </a:prstGeom>
          <a:noFill/>
        </p:spPr>
        <p:txBody>
          <a:bodyPr wrap="square" rtlCol="0">
            <a:spAutoFit/>
          </a:bodyPr>
          <a:lstStyle/>
          <a:p>
            <a:pPr algn="ctr"/>
            <a:r>
              <a:rPr lang="es-ES" sz="2000" i="1" dirty="0">
                <a:latin typeface="Gotham book"/>
              </a:rPr>
              <a:t>Una pintura que representa la lectura de la Declaración de Independencia de Texas
La Convención Constitucional de 1836
El portal a la historia de Texas</a:t>
            </a:r>
            <a:endParaRPr lang="en-US" sz="2000" i="1" dirty="0">
              <a:latin typeface="Gotham book"/>
            </a:endParaRPr>
          </a:p>
        </p:txBody>
      </p:sp>
    </p:spTree>
    <p:extLst>
      <p:ext uri="{BB962C8B-B14F-4D97-AF65-F5344CB8AC3E}">
        <p14:creationId xmlns:p14="http://schemas.microsoft.com/office/powerpoint/2010/main" val="305766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523309-4660-7C32-1870-F81278E6EE9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0E062E5-5A97-A617-DC39-0EDD67204A5C}"/>
              </a:ext>
            </a:extLst>
          </p:cNvPr>
          <p:cNvSpPr txBox="1">
            <a:spLocks noGrp="1"/>
          </p:cNvSpPr>
          <p:nvPr>
            <p:ph type="title" idx="4294967295"/>
          </p:nvPr>
        </p:nvSpPr>
        <p:spPr>
          <a:xfrm>
            <a:off x="1284515" y="13062"/>
            <a:ext cx="10907486"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200" b="1" dirty="0">
                <a:effectLst/>
                <a:latin typeface="Gotham Book"/>
                <a:ea typeface="Aptos" panose="020B0004020202020204" pitchFamily="34" charset="0"/>
                <a:cs typeface="Times New Roman" panose="02020603050405020304" pitchFamily="18" charset="0"/>
              </a:rPr>
              <a:t>5. </a:t>
            </a:r>
            <a:r>
              <a:rPr lang="es-ES" sz="4200" b="1" dirty="0">
                <a:latin typeface="Gotham Book"/>
                <a:ea typeface="Aptos" panose="020B0004020202020204" pitchFamily="34" charset="0"/>
                <a:cs typeface="Times New Roman" panose="02020603050405020304" pitchFamily="18" charset="0"/>
              </a:rPr>
              <a:t>El Raspón de la Fuga</a:t>
            </a:r>
            <a:r>
              <a:rPr lang="en-US" sz="4200" b="1" dirty="0">
                <a:effectLst/>
                <a:latin typeface="Gotham Book"/>
                <a:ea typeface="Aptos" panose="020B0004020202020204" pitchFamily="34" charset="0"/>
                <a:cs typeface="Times New Roman" panose="02020603050405020304" pitchFamily="18" charset="0"/>
              </a:rPr>
              <a:t> – </a:t>
            </a:r>
            <a:r>
              <a:rPr lang="es-ES" sz="4200" b="1" dirty="0">
                <a:solidFill>
                  <a:schemeClr val="tx1">
                    <a:lumMod val="65000"/>
                    <a:lumOff val="35000"/>
                  </a:schemeClr>
                </a:solidFill>
                <a:latin typeface="Gotham Book"/>
                <a:ea typeface="Aptos" panose="020B0004020202020204" pitchFamily="34" charset="0"/>
                <a:cs typeface="Times New Roman" panose="02020603050405020304" pitchFamily="18" charset="0"/>
              </a:rPr>
              <a:t>Enero a abril de 1836</a:t>
            </a:r>
            <a:endParaRPr kumimoji="0" lang="en-US" sz="42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rtwork depicting the Runaway Scrape. There is a field of tall grass with a stand of low trees in the background. There are many families walking, riding horses, or in wagons heading in one direction. The people are bundled up in shawls and coats. The men are often holding rifles. There are women holding children, and dogs following allowing.">
            <a:extLst>
              <a:ext uri="{FF2B5EF4-FFF2-40B4-BE49-F238E27FC236}">
                <a16:creationId xmlns:a16="http://schemas.microsoft.com/office/drawing/2014/main" id="{30CC3778-917A-266D-D385-1C74DE0BE4FB}"/>
              </a:ext>
            </a:extLst>
          </p:cNvPr>
          <p:cNvPicPr>
            <a:picLocks noChangeAspect="1"/>
          </p:cNvPicPr>
          <p:nvPr/>
        </p:nvPicPr>
        <p:blipFill>
          <a:blip r:embed="rId4"/>
          <a:stretch>
            <a:fillRect/>
          </a:stretch>
        </p:blipFill>
        <p:spPr>
          <a:xfrm>
            <a:off x="1937656" y="996839"/>
            <a:ext cx="9718337" cy="4668374"/>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75CBDCED-B61D-62DF-CEA0-8820D92C2554}"/>
              </a:ext>
            </a:extLst>
          </p:cNvPr>
          <p:cNvSpPr txBox="1"/>
          <p:nvPr/>
        </p:nvSpPr>
        <p:spPr>
          <a:xfrm>
            <a:off x="1937656" y="5725882"/>
            <a:ext cx="9633858" cy="707886"/>
          </a:xfrm>
          <a:prstGeom prst="rect">
            <a:avLst/>
          </a:prstGeom>
          <a:noFill/>
        </p:spPr>
        <p:txBody>
          <a:bodyPr wrap="square" rtlCol="0">
            <a:spAutoFit/>
          </a:bodyPr>
          <a:lstStyle/>
          <a:p>
            <a:pPr algn="ctr"/>
            <a:r>
              <a:rPr lang="es-ES" sz="2000" i="1" dirty="0">
                <a:latin typeface="Gotham book"/>
              </a:rPr>
              <a:t>El Raspón Fugitivo, de Charles Shaw
Museo de la Estrella de la República</a:t>
            </a:r>
            <a:endParaRPr lang="en-US" sz="2000" i="1" dirty="0">
              <a:latin typeface="Gotham book"/>
            </a:endParaRPr>
          </a:p>
        </p:txBody>
      </p:sp>
    </p:spTree>
    <p:extLst>
      <p:ext uri="{BB962C8B-B14F-4D97-AF65-F5344CB8AC3E}">
        <p14:creationId xmlns:p14="http://schemas.microsoft.com/office/powerpoint/2010/main" val="157445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C5D86C7-6B17-F4DA-9DA1-B38A8D59C79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C84F4FF-0AF9-DC17-0A77-230657179D43}"/>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4400" b="0" i="0" u="none" strike="noStrike" kern="1200" cap="none" spc="0" normalizeH="0" baseline="0" noProof="0" dirty="0">
                <a:ln>
                  <a:noFill/>
                </a:ln>
                <a:solidFill>
                  <a:schemeClr val="tx1"/>
                </a:solidFill>
                <a:effectLst/>
                <a:uLnTx/>
                <a:uFillTx/>
                <a:latin typeface="Gotham Medium"/>
                <a:ea typeface="+mj-ea"/>
                <a:cs typeface="+mj-cs"/>
              </a:rPr>
              <a:t>6. </a:t>
            </a:r>
            <a:r>
              <a:rPr lang="en-US" sz="4400" b="1" dirty="0">
                <a:latin typeface="Gotham Medium"/>
              </a:rPr>
              <a:t>La </a:t>
            </a:r>
            <a:r>
              <a:rPr lang="en-US" sz="4400" b="1" dirty="0" err="1">
                <a:latin typeface="Gotham Medium"/>
              </a:rPr>
              <a:t>masacre</a:t>
            </a:r>
            <a:r>
              <a:rPr lang="en-US" sz="4400" b="1" dirty="0">
                <a:latin typeface="Gotham Medium"/>
              </a:rPr>
              <a:t> de Goliad</a:t>
            </a:r>
            <a:r>
              <a:rPr kumimoji="0" lang="en-US" sz="4400" b="1" i="0" u="none" strike="noStrike" kern="1200" cap="none" spc="0" normalizeH="0" baseline="0" noProof="0" dirty="0">
                <a:ln>
                  <a:noFill/>
                </a:ln>
                <a:solidFill>
                  <a:schemeClr val="tx1"/>
                </a:solidFill>
                <a:effectLst/>
                <a:uLnTx/>
                <a:uFillTx/>
                <a:latin typeface="Gotham Medium"/>
                <a:ea typeface="+mj-ea"/>
                <a:cs typeface="+mj-cs"/>
              </a:rPr>
              <a:t> </a:t>
            </a:r>
            <a:r>
              <a:rPr kumimoji="0" lang="en-US" sz="4400" b="0" i="0" u="none" strike="noStrike" kern="1200" cap="none" spc="0" normalizeH="0" baseline="0" noProof="0" dirty="0">
                <a:ln>
                  <a:noFill/>
                </a:ln>
                <a:solidFill>
                  <a:schemeClr val="tx1"/>
                </a:solidFill>
                <a:effectLst/>
                <a:uLnTx/>
                <a:uFillTx/>
                <a:latin typeface="Gotham Medium"/>
                <a:ea typeface="+mj-ea"/>
                <a:cs typeface="+mj-cs"/>
              </a:rPr>
              <a:t>– </a:t>
            </a:r>
            <a:r>
              <a:rPr lang="es-ES" sz="4400" b="1" dirty="0">
                <a:solidFill>
                  <a:schemeClr val="bg2">
                    <a:lumMod val="50000"/>
                  </a:schemeClr>
                </a:solidFill>
                <a:latin typeface="Gotham Medium"/>
              </a:rPr>
              <a:t>27 de marzo de 1836</a:t>
            </a:r>
            <a:endParaRPr kumimoji="0" lang="en-US" sz="4400" b="1" i="0" u="none" strike="noStrike" kern="1200" cap="none" spc="0" normalizeH="0" baseline="0" noProof="0" dirty="0">
              <a:ln>
                <a:noFill/>
              </a:ln>
              <a:solidFill>
                <a:schemeClr val="bg2">
                  <a:lumMod val="50000"/>
                </a:schemeClr>
              </a:solidFill>
              <a:effectLst/>
              <a:uLnTx/>
              <a:uFillTx/>
              <a:latin typeface="Gotham Medium"/>
              <a:ea typeface="+mj-ea"/>
              <a:cs typeface="+mj-cs"/>
            </a:endParaRPr>
          </a:p>
        </p:txBody>
      </p:sp>
      <p:pic>
        <p:nvPicPr>
          <p:cNvPr id="1026" name="Picture 2" descr="A photograph of the inside of the chapel at the presidio La Bahia. The walls are white and arch into a high ceiling. There are rows of short pews on either side of an aisle leading to the altar. Behind the altar are frescos of an angel appearing the Mary, in the Catholic faith. ">
            <a:extLst>
              <a:ext uri="{FF2B5EF4-FFF2-40B4-BE49-F238E27FC236}">
                <a16:creationId xmlns:a16="http://schemas.microsoft.com/office/drawing/2014/main" id="{E2898C22-41E9-8110-0E55-851FCDABF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086" y="968830"/>
            <a:ext cx="6803572" cy="452481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050EE1-E24B-76DA-E241-34A5C1BFEA86}"/>
              </a:ext>
            </a:extLst>
          </p:cNvPr>
          <p:cNvSpPr txBox="1"/>
          <p:nvPr/>
        </p:nvSpPr>
        <p:spPr>
          <a:xfrm>
            <a:off x="1709058" y="5529943"/>
            <a:ext cx="10189028" cy="1107996"/>
          </a:xfrm>
          <a:prstGeom prst="rect">
            <a:avLst/>
          </a:prstGeom>
          <a:noFill/>
        </p:spPr>
        <p:txBody>
          <a:bodyPr wrap="square" rtlCol="0">
            <a:spAutoFit/>
          </a:bodyPr>
          <a:lstStyle/>
          <a:p>
            <a:pPr algn="ctr"/>
            <a:r>
              <a:rPr lang="es-ES" sz="2200" i="1" dirty="0">
                <a:latin typeface="Gotham book"/>
              </a:rPr>
              <a:t>La capilla de la Bahía, donde los hombres de </a:t>
            </a:r>
            <a:r>
              <a:rPr lang="es-ES" sz="2200" i="1" dirty="0" err="1">
                <a:latin typeface="Gotham book"/>
              </a:rPr>
              <a:t>Fannin</a:t>
            </a:r>
            <a:r>
              <a:rPr lang="es-ES" sz="2200" i="1" dirty="0">
                <a:latin typeface="Gotham book"/>
              </a:rPr>
              <a:t> estuvieron retenidos temporalmente tras su rendición. 
El portal a la historia de Texas</a:t>
            </a:r>
            <a:endParaRPr lang="en-US" sz="2200" i="1" dirty="0">
              <a:latin typeface="Gotham book"/>
            </a:endParaRPr>
          </a:p>
        </p:txBody>
      </p:sp>
    </p:spTree>
    <p:extLst>
      <p:ext uri="{BB962C8B-B14F-4D97-AF65-F5344CB8AC3E}">
        <p14:creationId xmlns:p14="http://schemas.microsoft.com/office/powerpoint/2010/main" val="413913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E634BD-8192-D4BC-9116-4DD2F27A481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650B144-B420-2D09-9B72-F8BE590D2249}"/>
              </a:ext>
            </a:extLst>
          </p:cNvPr>
          <p:cNvSpPr txBox="1">
            <a:spLocks noGrp="1"/>
          </p:cNvSpPr>
          <p:nvPr>
            <p:ph type="title" idx="4294967295"/>
          </p:nvPr>
        </p:nvSpPr>
        <p:spPr>
          <a:xfrm>
            <a:off x="1502228" y="13062"/>
            <a:ext cx="10689771" cy="95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effectLst/>
                <a:latin typeface="Gotham Book"/>
                <a:ea typeface="Aptos" panose="020B0004020202020204" pitchFamily="34" charset="0"/>
                <a:cs typeface="Times New Roman" panose="02020603050405020304" pitchFamily="18" charset="0"/>
              </a:rPr>
              <a:t>7. </a:t>
            </a:r>
            <a:r>
              <a:rPr lang="es-ES" sz="4400" b="1" dirty="0">
                <a:latin typeface="Gotham Book"/>
                <a:ea typeface="Aptos" panose="020B0004020202020204" pitchFamily="34" charset="0"/>
                <a:cs typeface="Times New Roman" panose="02020603050405020304" pitchFamily="18" charset="0"/>
              </a:rPr>
              <a:t>La Batalla de San Jacinto</a:t>
            </a:r>
            <a:r>
              <a:rPr lang="en-US" sz="4400" b="1" dirty="0">
                <a:effectLst/>
                <a:latin typeface="Gotham Book"/>
                <a:ea typeface="Aptos" panose="020B0004020202020204" pitchFamily="34" charset="0"/>
                <a:cs typeface="Times New Roman" panose="02020603050405020304" pitchFamily="18" charset="0"/>
              </a:rPr>
              <a:t> – </a:t>
            </a:r>
            <a:r>
              <a:rPr lang="en-U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21 de </a:t>
            </a:r>
            <a:r>
              <a:rPr lang="en-US" sz="4400" b="1" dirty="0" err="1">
                <a:solidFill>
                  <a:schemeClr val="tx1">
                    <a:lumMod val="65000"/>
                    <a:lumOff val="35000"/>
                  </a:schemeClr>
                </a:solidFill>
                <a:latin typeface="Gotham Book"/>
                <a:ea typeface="Aptos" panose="020B0004020202020204" pitchFamily="34" charset="0"/>
                <a:cs typeface="Times New Roman" panose="02020603050405020304" pitchFamily="18" charset="0"/>
              </a:rPr>
              <a:t>abril</a:t>
            </a:r>
            <a:r>
              <a:rPr lang="en-U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 de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The most famous painting depicting the surrender of Santa Anna to Sam Houston following the Battle of San Jacinto. Santa Anna appears in a regular Mexican military uniform. Dozens of Anglo and Tejano soldiers stand around and behind him. Sam Houston is lying on a blanket on the ground under a large tree. His leg is injured and bandaged. ">
            <a:extLst>
              <a:ext uri="{FF2B5EF4-FFF2-40B4-BE49-F238E27FC236}">
                <a16:creationId xmlns:a16="http://schemas.microsoft.com/office/drawing/2014/main" id="{4A4ABD76-41DF-B53F-E5E7-FEA101E265D3}"/>
              </a:ext>
            </a:extLst>
          </p:cNvPr>
          <p:cNvPicPr>
            <a:picLocks noChangeAspect="1"/>
          </p:cNvPicPr>
          <p:nvPr/>
        </p:nvPicPr>
        <p:blipFill>
          <a:blip r:embed="rId4"/>
          <a:stretch>
            <a:fillRect/>
          </a:stretch>
        </p:blipFill>
        <p:spPr>
          <a:xfrm>
            <a:off x="2713309" y="968830"/>
            <a:ext cx="8360230" cy="4803499"/>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82903A7F-C32A-F832-23A6-012E07D19876}"/>
              </a:ext>
            </a:extLst>
          </p:cNvPr>
          <p:cNvSpPr txBox="1"/>
          <p:nvPr/>
        </p:nvSpPr>
        <p:spPr>
          <a:xfrm>
            <a:off x="2438400" y="5772329"/>
            <a:ext cx="8635139" cy="707886"/>
          </a:xfrm>
          <a:prstGeom prst="rect">
            <a:avLst/>
          </a:prstGeom>
          <a:noFill/>
        </p:spPr>
        <p:txBody>
          <a:bodyPr wrap="square" rtlCol="0">
            <a:spAutoFit/>
          </a:bodyPr>
          <a:lstStyle/>
          <a:p>
            <a:pPr algn="ctr"/>
            <a:r>
              <a:rPr lang="es-ES" sz="2000" i="1" dirty="0">
                <a:latin typeface="Gotham book"/>
              </a:rPr>
              <a:t>La rendición de Santa Anna tras la batalla de San Jacinto
La Junta Estatal de Preservación de Texas</a:t>
            </a:r>
            <a:endParaRPr lang="en-US" sz="2000" i="1" dirty="0">
              <a:latin typeface="Gotham book"/>
            </a:endParaRPr>
          </a:p>
        </p:txBody>
      </p:sp>
    </p:spTree>
    <p:extLst>
      <p:ext uri="{BB962C8B-B14F-4D97-AF65-F5344CB8AC3E}">
        <p14:creationId xmlns:p14="http://schemas.microsoft.com/office/powerpoint/2010/main" val="18335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55DE11-853B-49F3-E820-8C60B84B9DE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114B28-5018-77B0-9EC4-8090F0CC6954}"/>
              </a:ext>
            </a:extLst>
          </p:cNvPr>
          <p:cNvSpPr txBox="1">
            <a:spLocks noGrp="1"/>
          </p:cNvSpPr>
          <p:nvPr>
            <p:ph type="title" idx="4294967295"/>
          </p:nvPr>
        </p:nvSpPr>
        <p:spPr>
          <a:xfrm>
            <a:off x="7010399" y="0"/>
            <a:ext cx="5181601" cy="22729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b="1" dirty="0">
                <a:latin typeface="Gotham Book"/>
                <a:ea typeface="Aptos" panose="020B0004020202020204" pitchFamily="34" charset="0"/>
                <a:cs typeface="Times New Roman" panose="02020603050405020304" pitchFamily="18" charset="0"/>
              </a:rPr>
              <a:t>8</a:t>
            </a:r>
            <a:r>
              <a:rPr lang="en-US" sz="4400" b="1" dirty="0">
                <a:effectLst/>
                <a:latin typeface="Gotham Book"/>
                <a:ea typeface="Aptos" panose="020B0004020202020204" pitchFamily="34" charset="0"/>
                <a:cs typeface="Times New Roman" panose="02020603050405020304" pitchFamily="18" charset="0"/>
              </a:rPr>
              <a:t>. </a:t>
            </a:r>
            <a:r>
              <a:rPr lang="en-US" sz="4400" b="1" dirty="0">
                <a:latin typeface="Gotham Book"/>
                <a:ea typeface="Aptos" panose="020B0004020202020204" pitchFamily="34" charset="0"/>
                <a:cs typeface="Times New Roman" panose="02020603050405020304" pitchFamily="18" charset="0"/>
              </a:rPr>
              <a:t>Los </a:t>
            </a:r>
            <a:r>
              <a:rPr lang="en-US" sz="4400" b="1" dirty="0" err="1">
                <a:latin typeface="Gotham Book"/>
                <a:ea typeface="Aptos" panose="020B0004020202020204" pitchFamily="34" charset="0"/>
                <a:cs typeface="Times New Roman" panose="02020603050405020304" pitchFamily="18" charset="0"/>
              </a:rPr>
              <a:t>Tratados</a:t>
            </a:r>
            <a:r>
              <a:rPr lang="en-US" sz="4400" b="1" dirty="0">
                <a:latin typeface="Gotham Book"/>
                <a:ea typeface="Aptos" panose="020B0004020202020204" pitchFamily="34" charset="0"/>
                <a:cs typeface="Times New Roman" panose="02020603050405020304" pitchFamily="18" charset="0"/>
              </a:rPr>
              <a:t> de Velasco </a:t>
            </a:r>
            <a:r>
              <a:rPr lang="en-US" sz="4400" b="1" dirty="0">
                <a:effectLst/>
                <a:latin typeface="Gotham Book"/>
                <a:ea typeface="Aptos" panose="020B0004020202020204" pitchFamily="34" charset="0"/>
                <a:cs typeface="Times New Roman" panose="02020603050405020304" pitchFamily="18" charset="0"/>
              </a:rPr>
              <a:t>– </a:t>
            </a:r>
            <a:br>
              <a:rPr lang="en-US" sz="4400" b="1" dirty="0">
                <a:effectLst/>
                <a:latin typeface="Gotham Book"/>
                <a:ea typeface="Aptos" panose="020B0004020202020204" pitchFamily="34" charset="0"/>
                <a:cs typeface="Times New Roman" panose="02020603050405020304" pitchFamily="18" charset="0"/>
              </a:rPr>
            </a:br>
            <a:r>
              <a:rPr lang="es-ES" sz="4400" b="1" dirty="0">
                <a:solidFill>
                  <a:schemeClr val="tx1">
                    <a:lumMod val="65000"/>
                    <a:lumOff val="35000"/>
                  </a:schemeClr>
                </a:solidFill>
                <a:latin typeface="Gotham Book"/>
                <a:ea typeface="Aptos" panose="020B0004020202020204" pitchFamily="34" charset="0"/>
                <a:cs typeface="Times New Roman" panose="02020603050405020304" pitchFamily="18" charset="0"/>
              </a:rPr>
              <a:t>14 de mayo de 1836</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2050" name="Picture 2" descr="A photograph of one of the Treaties of Velasco. The photograph shows a yellowed piece of parchment paper with slanted cursive writing on it. ">
            <a:extLst>
              <a:ext uri="{FF2B5EF4-FFF2-40B4-BE49-F238E27FC236}">
                <a16:creationId xmlns:a16="http://schemas.microsoft.com/office/drawing/2014/main" id="{2F506795-7E82-96E3-2584-8F549A1E5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6461" y="159886"/>
            <a:ext cx="4641079" cy="583814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03AB002-AE03-411A-5955-ACE2466F6FBE}"/>
              </a:ext>
            </a:extLst>
          </p:cNvPr>
          <p:cNvSpPr txBox="1"/>
          <p:nvPr/>
        </p:nvSpPr>
        <p:spPr>
          <a:xfrm>
            <a:off x="1621972" y="5998029"/>
            <a:ext cx="5856514" cy="707886"/>
          </a:xfrm>
          <a:prstGeom prst="rect">
            <a:avLst/>
          </a:prstGeom>
          <a:noFill/>
        </p:spPr>
        <p:txBody>
          <a:bodyPr wrap="square" rtlCol="0">
            <a:spAutoFit/>
          </a:bodyPr>
          <a:lstStyle/>
          <a:p>
            <a:pPr algn="ctr"/>
            <a:r>
              <a:rPr lang="es-ES" sz="2000" i="1" dirty="0">
                <a:latin typeface="Gotham book"/>
              </a:rPr>
              <a:t>El Tratado de Velasco
El portal a la historia de Texas</a:t>
            </a:r>
            <a:endParaRPr lang="en-US" sz="2000" i="1" dirty="0">
              <a:latin typeface="Gotham book"/>
            </a:endParaRPr>
          </a:p>
        </p:txBody>
      </p:sp>
    </p:spTree>
    <p:extLst>
      <p:ext uri="{BB962C8B-B14F-4D97-AF65-F5344CB8AC3E}">
        <p14:creationId xmlns:p14="http://schemas.microsoft.com/office/powerpoint/2010/main" val="124903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D9DCD49-BA25-A61E-9174-87ABBA00C53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BD6A080-856F-8D97-C064-6070DC0776DF}"/>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10700" b="1" dirty="0" err="1">
                <a:solidFill>
                  <a:schemeClr val="bg1"/>
                </a:solidFill>
                <a:latin typeface="Gotham Medium"/>
              </a:rPr>
              <a:t>Billete</a:t>
            </a:r>
            <a:r>
              <a:rPr lang="en-US" sz="10700" b="1" dirty="0">
                <a:solidFill>
                  <a:schemeClr val="bg1"/>
                </a:solidFill>
                <a:latin typeface="Gotham Medium"/>
              </a:rPr>
              <a:t> de </a:t>
            </a:r>
            <a:r>
              <a:rPr lang="en-US" sz="10700" b="1" dirty="0" err="1">
                <a:solidFill>
                  <a:schemeClr val="bg1"/>
                </a:solidFill>
                <a:latin typeface="Gotham Medium"/>
              </a:rPr>
              <a:t>salida</a:t>
            </a:r>
            <a:endParaRPr kumimoji="0" lang="en-US" sz="107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44361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6F3674-A636-628E-F9E5-117126FD630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AAF0FBA-5505-0DC5-B0B1-F234B7A54726}"/>
              </a:ext>
            </a:extLst>
          </p:cNvPr>
          <p:cNvSpPr txBox="1">
            <a:spLocks noGrp="1"/>
          </p:cNvSpPr>
          <p:nvPr>
            <p:ph type="title" idx="4294967295"/>
          </p:nvPr>
        </p:nvSpPr>
        <p:spPr>
          <a:xfrm>
            <a:off x="1767522" y="13062"/>
            <a:ext cx="1053333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Billete</a:t>
            </a:r>
            <a:r>
              <a:rPr lang="en-US" sz="4500" b="1" dirty="0">
                <a:latin typeface="Gotham Medium"/>
              </a:rPr>
              <a:t> de </a:t>
            </a:r>
            <a:r>
              <a:rPr lang="en-US" sz="4500" b="1" dirty="0" err="1">
                <a:latin typeface="Gotham Medium"/>
              </a:rPr>
              <a:t>salida</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800" dirty="0">
                <a:latin typeface="Gotham Medium"/>
              </a:rPr>
              <a:t>Sigue las instrucciones para completar tu Ticket de Salida</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F0C3DA77-2533-481F-236A-01CB53FC6465}"/>
              </a:ext>
            </a:extLst>
          </p:cNvPr>
          <p:cNvSpPr txBox="1"/>
          <p:nvPr/>
        </p:nvSpPr>
        <p:spPr>
          <a:xfrm>
            <a:off x="2660519" y="1480457"/>
            <a:ext cx="5819452" cy="5066002"/>
          </a:xfrm>
          <a:prstGeom prst="rect">
            <a:avLst/>
          </a:prstGeom>
          <a:noFill/>
        </p:spPr>
        <p:txBody>
          <a:bodyPr wrap="square" rtlCol="0">
            <a:spAutoFit/>
          </a:bodyPr>
          <a:lstStyle/>
          <a:p>
            <a:pPr marL="457200" marR="0" indent="-457200">
              <a:lnSpc>
                <a:spcPct val="110000"/>
              </a:lnSpc>
              <a:spcAft>
                <a:spcPts val="600"/>
              </a:spcAft>
              <a:buFont typeface="Arial" panose="020B0604020202020204" pitchFamily="34" charset="0"/>
              <a:buChar char="•"/>
            </a:pPr>
            <a:r>
              <a:rPr lang="es-ES" sz="3600" dirty="0">
                <a:solidFill>
                  <a:schemeClr val="accent5"/>
                </a:solidFill>
                <a:latin typeface="Gotham book"/>
                <a:ea typeface="Times New Roman" panose="02020603050405020304" pitchFamily="18" charset="0"/>
                <a:cs typeface="Times New Roman" panose="02020603050405020304" pitchFamily="18" charset="0"/>
              </a:rPr>
              <a:t>Elegirás escribir sobre </a:t>
            </a:r>
            <a:r>
              <a:rPr lang="es-ES" sz="3600" b="1" dirty="0">
                <a:solidFill>
                  <a:schemeClr val="accent5"/>
                </a:solidFill>
                <a:latin typeface="Gotham book"/>
                <a:ea typeface="Times New Roman" panose="02020603050405020304" pitchFamily="18" charset="0"/>
                <a:cs typeface="Times New Roman" panose="02020603050405020304" pitchFamily="18" charset="0"/>
              </a:rPr>
              <a:t>el ejército</a:t>
            </a:r>
            <a:r>
              <a:rPr lang="es-ES" sz="3600" dirty="0">
                <a:solidFill>
                  <a:schemeClr val="accent5"/>
                </a:solidFill>
                <a:latin typeface="Gotham book"/>
                <a:ea typeface="Times New Roman" panose="02020603050405020304" pitchFamily="18" charset="0"/>
                <a:cs typeface="Times New Roman" panose="02020603050405020304" pitchFamily="18" charset="0"/>
              </a:rPr>
              <a:t> de Sam Houston </a:t>
            </a:r>
            <a:r>
              <a:rPr lang="es-ES" sz="3600" b="1" dirty="0">
                <a:solidFill>
                  <a:schemeClr val="accent5"/>
                </a:solidFill>
                <a:latin typeface="Gotham book"/>
                <a:ea typeface="Times New Roman" panose="02020603050405020304" pitchFamily="18" charset="0"/>
                <a:cs typeface="Times New Roman" panose="02020603050405020304" pitchFamily="18" charset="0"/>
              </a:rPr>
              <a:t>O</a:t>
            </a:r>
            <a:r>
              <a:rPr lang="es-ES" sz="3600" dirty="0">
                <a:solidFill>
                  <a:schemeClr val="accent5"/>
                </a:solidFill>
                <a:latin typeface="Gotham book"/>
                <a:ea typeface="Times New Roman" panose="02020603050405020304" pitchFamily="18" charset="0"/>
                <a:cs typeface="Times New Roman" panose="02020603050405020304" pitchFamily="18" charset="0"/>
              </a:rPr>
              <a:t> sobre el ejército de Santa Anna</a:t>
            </a:r>
            <a:r>
              <a:rPr lang="en-US" sz="3600" dirty="0">
                <a:solidFill>
                  <a:schemeClr val="accent5"/>
                </a:solidFill>
                <a:effectLst/>
                <a:latin typeface="Gotham book"/>
                <a:ea typeface="Times New Roman" panose="02020603050405020304" pitchFamily="18" charset="0"/>
                <a:cs typeface="Times New Roman" panose="02020603050405020304" pitchFamily="18" charset="0"/>
              </a:rPr>
              <a:t>.</a:t>
            </a:r>
          </a:p>
          <a:p>
            <a:pPr marL="457200" marR="0" indent="-457200">
              <a:lnSpc>
                <a:spcPct val="110000"/>
              </a:lnSpc>
              <a:spcAft>
                <a:spcPts val="600"/>
              </a:spcAft>
              <a:buFont typeface="Arial" panose="020B0604020202020204" pitchFamily="34" charset="0"/>
              <a:buChar char="•"/>
            </a:pPr>
            <a:r>
              <a:rPr lang="es-ES" sz="3600" dirty="0">
                <a:solidFill>
                  <a:schemeClr val="accent6">
                    <a:lumMod val="75000"/>
                  </a:schemeClr>
                </a:solidFill>
                <a:latin typeface="Gotham book"/>
                <a:ea typeface="Times New Roman" panose="02020603050405020304" pitchFamily="18" charset="0"/>
                <a:cs typeface="Times New Roman" panose="02020603050405020304" pitchFamily="18" charset="0"/>
              </a:rPr>
              <a:t>Escribirás sobre una fortaleza </a:t>
            </a:r>
            <a:r>
              <a:rPr lang="es-ES" sz="3600" b="1" dirty="0">
                <a:solidFill>
                  <a:schemeClr val="accent6">
                    <a:lumMod val="75000"/>
                  </a:schemeClr>
                </a:solidFill>
                <a:latin typeface="Gotham book"/>
                <a:ea typeface="Times New Roman" panose="02020603050405020304" pitchFamily="18" charset="0"/>
                <a:cs typeface="Times New Roman" panose="02020603050405020304" pitchFamily="18" charset="0"/>
              </a:rPr>
              <a:t>O</a:t>
            </a:r>
            <a:r>
              <a:rPr lang="es-ES" sz="3600" dirty="0">
                <a:solidFill>
                  <a:schemeClr val="accent6">
                    <a:lumMod val="75000"/>
                  </a:schemeClr>
                </a:solidFill>
                <a:latin typeface="Gotham book"/>
                <a:ea typeface="Times New Roman" panose="02020603050405020304" pitchFamily="18" charset="0"/>
                <a:cs typeface="Times New Roman" panose="02020603050405020304" pitchFamily="18" charset="0"/>
              </a:rPr>
              <a:t> una debilidad del ejército que elegiste</a:t>
            </a:r>
            <a:r>
              <a:rPr lang="en-US" sz="3600" dirty="0">
                <a:solidFill>
                  <a:schemeClr val="accent6">
                    <a:lumMod val="75000"/>
                  </a:schemeClr>
                </a:solidFill>
                <a:latin typeface="Gotham book"/>
                <a:ea typeface="Times New Roman" panose="02020603050405020304" pitchFamily="18" charset="0"/>
                <a:cs typeface="Times New Roman" panose="02020603050405020304" pitchFamily="18" charset="0"/>
              </a:rPr>
              <a:t>.</a:t>
            </a:r>
            <a:endParaRPr lang="en-US" sz="3600" dirty="0">
              <a:solidFill>
                <a:schemeClr val="accent6">
                  <a:lumMod val="75000"/>
                </a:schemeClr>
              </a:solidFill>
              <a:effectLst/>
              <a:latin typeface="Gotham book"/>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err="1">
                <a:solidFill>
                  <a:srgbClr val="C00000"/>
                </a:solidFill>
                <a:latin typeface="Gotham book"/>
              </a:rPr>
              <a:t>Comparte</a:t>
            </a:r>
            <a:r>
              <a:rPr lang="en-US" sz="3600" dirty="0">
                <a:solidFill>
                  <a:srgbClr val="C00000"/>
                </a:solidFill>
                <a:latin typeface="Gotham book"/>
              </a:rPr>
              <a:t> con </a:t>
            </a:r>
            <a:r>
              <a:rPr lang="en-US" sz="3600" dirty="0" err="1">
                <a:solidFill>
                  <a:srgbClr val="C00000"/>
                </a:solidFill>
                <a:latin typeface="Gotham book"/>
              </a:rPr>
              <a:t>una</a:t>
            </a:r>
            <a:r>
              <a:rPr lang="en-US" sz="3600" dirty="0">
                <a:solidFill>
                  <a:srgbClr val="C00000"/>
                </a:solidFill>
                <a:latin typeface="Gotham book"/>
              </a:rPr>
              <a:t> pareja.</a:t>
            </a:r>
          </a:p>
        </p:txBody>
      </p:sp>
      <p:pic>
        <p:nvPicPr>
          <p:cNvPr id="4" name="Graphic 3">
            <a:extLst>
              <a:ext uri="{FF2B5EF4-FFF2-40B4-BE49-F238E27FC236}">
                <a16:creationId xmlns:a16="http://schemas.microsoft.com/office/drawing/2014/main" id="{7B325A9A-8275-4C26-8978-348166298A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659" y="1751206"/>
            <a:ext cx="1071092" cy="1071092"/>
          </a:xfrm>
          <a:prstGeom prst="rect">
            <a:avLst/>
          </a:prstGeom>
        </p:spPr>
      </p:pic>
      <p:pic>
        <p:nvPicPr>
          <p:cNvPr id="6" name="Graphic 5">
            <a:extLst>
              <a:ext uri="{FF2B5EF4-FFF2-40B4-BE49-F238E27FC236}">
                <a16:creationId xmlns:a16="http://schemas.microsoft.com/office/drawing/2014/main" id="{F895BB9D-9796-2796-23DA-DB6F56E8E1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8659" y="4221482"/>
            <a:ext cx="925793" cy="925793"/>
          </a:xfrm>
          <a:prstGeom prst="rect">
            <a:avLst/>
          </a:prstGeom>
        </p:spPr>
      </p:pic>
      <p:pic>
        <p:nvPicPr>
          <p:cNvPr id="7" name="Graphic 6">
            <a:extLst>
              <a:ext uri="{FF2B5EF4-FFF2-40B4-BE49-F238E27FC236}">
                <a16:creationId xmlns:a16="http://schemas.microsoft.com/office/drawing/2014/main" id="{D749510C-9BAB-F2E3-D05D-73158E6F91A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6606" y="5624716"/>
            <a:ext cx="957846" cy="957846"/>
          </a:xfrm>
          <a:prstGeom prst="rect">
            <a:avLst/>
          </a:prstGeom>
        </p:spPr>
      </p:pic>
    </p:spTree>
    <p:extLst>
      <p:ext uri="{BB962C8B-B14F-4D97-AF65-F5344CB8AC3E}">
        <p14:creationId xmlns:p14="http://schemas.microsoft.com/office/powerpoint/2010/main" val="121771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11500" b="1" dirty="0" err="1">
                <a:solidFill>
                  <a:schemeClr val="bg1"/>
                </a:solidFill>
                <a:latin typeface="Gotham Medium"/>
              </a:rPr>
              <a:t>Calentamiento</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907113-61FD-7D9C-AE24-3A2DE751CD3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99F4125-8FEE-9423-334D-8A2A0D21E11D}"/>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6F414E5D-17CC-8132-8489-2E24C89F3C27}"/>
              </a:ext>
            </a:extLst>
          </p:cNvPr>
          <p:cNvSpPr/>
          <p:nvPr/>
        </p:nvSpPr>
        <p:spPr>
          <a:xfrm>
            <a:off x="3788229" y="1328886"/>
            <a:ext cx="7598228" cy="2100114"/>
          </a:xfrm>
          <a:prstGeom prst="wedgeRoundRectCallout">
            <a:avLst>
              <a:gd name="adj1" fmla="val -60684"/>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Gotham book"/>
              </a:rPr>
              <a:t>Uno</a:t>
            </a:r>
            <a:r>
              <a:rPr kumimoji="0" lang="en-US" sz="3600" b="0" i="0" u="none" strike="noStrike" kern="1200" cap="none" spc="0" normalizeH="0" baseline="0" noProof="0" dirty="0">
                <a:ln>
                  <a:noFill/>
                </a:ln>
                <a:solidFill>
                  <a:prstClr val="white"/>
                </a:solidFill>
                <a:effectLst/>
                <a:uLnTx/>
                <a:uFillTx/>
                <a:latin typeface="Gotham book"/>
              </a:rPr>
              <a:t> </a:t>
            </a:r>
            <a:r>
              <a:rPr kumimoji="0" lang="en-US" sz="3600" b="1" i="0" strike="noStrike" kern="1200" cap="none" spc="0" normalizeH="0" baseline="0" noProof="0" dirty="0">
                <a:ln>
                  <a:noFill/>
                </a:ln>
                <a:solidFill>
                  <a:srgbClr val="FFFF00"/>
                </a:solidFill>
                <a:effectLst/>
                <a:uLnTx/>
                <a:uFillTx/>
                <a:latin typeface="Gotham book"/>
              </a:rPr>
              <a:t>(</a:t>
            </a:r>
            <a:r>
              <a:rPr lang="en-US" sz="3600" b="1" dirty="0" err="1">
                <a:solidFill>
                  <a:srgbClr val="FFFF00"/>
                </a:solidFill>
                <a:latin typeface="Gotham book"/>
              </a:rPr>
              <a:t>Fuerza</a:t>
            </a:r>
            <a:r>
              <a:rPr kumimoji="0" lang="en-US" sz="3600" b="1" i="0" strike="noStrike" kern="1200" cap="none" spc="0" normalizeH="0" baseline="0" noProof="0" dirty="0">
                <a:ln>
                  <a:noFill/>
                </a:ln>
                <a:solidFill>
                  <a:srgbClr val="FFFF00"/>
                </a:solidFill>
                <a:effectLst/>
                <a:uLnTx/>
                <a:uFillTx/>
                <a:latin typeface="Gotham book"/>
              </a:rPr>
              <a:t>) </a:t>
            </a:r>
            <a:r>
              <a:rPr kumimoji="0" lang="en-US" sz="3600" b="0" i="0" u="none" strike="noStrike" kern="1200" cap="none" spc="0" normalizeH="0" baseline="0" noProof="0" dirty="0">
                <a:ln>
                  <a:noFill/>
                </a:ln>
                <a:solidFill>
                  <a:prstClr val="white"/>
                </a:solidFill>
                <a:effectLst/>
                <a:uLnTx/>
                <a:uFillTx/>
                <a:latin typeface="Gotham book"/>
              </a:rPr>
              <a:t>/ </a:t>
            </a:r>
            <a:r>
              <a:rPr kumimoji="0" lang="en-US" sz="3600" b="1" i="0" u="none" strike="noStrike" kern="1200" cap="none" spc="0" normalizeH="0" baseline="0" noProof="0" dirty="0">
                <a:ln>
                  <a:noFill/>
                </a:ln>
                <a:solidFill>
                  <a:schemeClr val="accent6">
                    <a:lumMod val="20000"/>
                    <a:lumOff val="80000"/>
                  </a:schemeClr>
                </a:solidFill>
                <a:effectLst/>
                <a:uLnTx/>
                <a:uFillTx/>
                <a:latin typeface="Gotham book"/>
              </a:rPr>
              <a:t>(</a:t>
            </a:r>
            <a:r>
              <a:rPr lang="en-US" sz="3600" b="1" dirty="0" err="1">
                <a:solidFill>
                  <a:schemeClr val="accent6">
                    <a:lumMod val="20000"/>
                    <a:lumOff val="80000"/>
                  </a:schemeClr>
                </a:solidFill>
                <a:latin typeface="Gotham book"/>
              </a:rPr>
              <a:t>Debilidad</a:t>
            </a:r>
            <a:r>
              <a:rPr kumimoji="0" lang="en-US" sz="3600" b="1" i="0" u="none" strike="noStrike" kern="1200" cap="none" spc="0" normalizeH="0" baseline="0" noProof="0" dirty="0">
                <a:ln>
                  <a:noFill/>
                </a:ln>
                <a:solidFill>
                  <a:schemeClr val="accent6">
                    <a:lumMod val="20000"/>
                    <a:lumOff val="80000"/>
                  </a:schemeClr>
                </a:solidFill>
                <a:effectLst/>
                <a:uLnTx/>
                <a:uFillTx/>
                <a:latin typeface="Gotham book"/>
              </a:rPr>
              <a:t>)</a:t>
            </a:r>
            <a:r>
              <a:rPr kumimoji="0" lang="en-US" sz="3600" b="1" i="0" u="none" strike="noStrike" kern="1200" cap="none" spc="0" normalizeH="0" baseline="0" noProof="0" dirty="0">
                <a:ln>
                  <a:noFill/>
                </a:ln>
                <a:solidFill>
                  <a:prstClr val="white"/>
                </a:solidFill>
                <a:effectLst/>
                <a:uLnTx/>
                <a:uFillTx/>
                <a:latin typeface="Gotham book"/>
              </a:rPr>
              <a:t> </a:t>
            </a:r>
            <a:r>
              <a:rPr kumimoji="0" lang="en-US" sz="3600" b="0" i="0" u="none" strike="noStrike" kern="1200" cap="none" spc="0" normalizeH="0" baseline="0" noProof="0" dirty="0">
                <a:ln>
                  <a:noFill/>
                </a:ln>
                <a:solidFill>
                  <a:prstClr val="white"/>
                </a:solidFill>
                <a:effectLst/>
                <a:uLnTx/>
                <a:uFillTx/>
                <a:latin typeface="Gotham book"/>
              </a:rPr>
              <a:t>of </a:t>
            </a:r>
            <a:r>
              <a:rPr kumimoji="0" lang="en-US" sz="3600" b="1" i="0" u="none" strike="noStrike" kern="1200" cap="none" spc="0" normalizeH="0" baseline="0" noProof="0" dirty="0">
                <a:ln>
                  <a:noFill/>
                </a:ln>
                <a:solidFill>
                  <a:schemeClr val="tx2">
                    <a:lumMod val="10000"/>
                    <a:lumOff val="90000"/>
                  </a:schemeClr>
                </a:solidFill>
                <a:effectLst/>
                <a:uLnTx/>
                <a:uFillTx/>
                <a:latin typeface="Gotham book"/>
              </a:rPr>
              <a:t>(</a:t>
            </a:r>
            <a:r>
              <a:rPr lang="es-ES" sz="3600" b="1" dirty="0">
                <a:solidFill>
                  <a:schemeClr val="tx2">
                    <a:lumMod val="10000"/>
                    <a:lumOff val="90000"/>
                  </a:schemeClr>
                </a:solidFill>
                <a:latin typeface="Gotham book"/>
              </a:rPr>
              <a:t>El ejército de Sam Houston</a:t>
            </a:r>
            <a:r>
              <a:rPr kumimoji="0" lang="en-US" sz="3600" b="1" i="0" u="none" strike="noStrike" kern="1200" cap="none" spc="0" normalizeH="0" baseline="0" noProof="0" dirty="0">
                <a:ln>
                  <a:noFill/>
                </a:ln>
                <a:solidFill>
                  <a:schemeClr val="tx2">
                    <a:lumMod val="10000"/>
                    <a:lumOff val="90000"/>
                  </a:schemeClr>
                </a:solidFill>
                <a:effectLst/>
                <a:uLnTx/>
                <a:uFillTx/>
                <a:latin typeface="Gotham book"/>
              </a:rPr>
              <a:t>) </a:t>
            </a:r>
            <a:r>
              <a:rPr kumimoji="0" lang="en-US" sz="3600" b="0" i="0" u="none" strike="noStrike" kern="1200" cap="none" spc="0" normalizeH="0" baseline="0" noProof="0" dirty="0">
                <a:ln>
                  <a:noFill/>
                </a:ln>
                <a:solidFill>
                  <a:prstClr val="white"/>
                </a:solidFill>
                <a:effectLst/>
                <a:uLnTx/>
                <a:uFillTx/>
                <a:latin typeface="Gotham book"/>
              </a:rPr>
              <a:t>/ </a:t>
            </a:r>
            <a:r>
              <a:rPr kumimoji="0" lang="en-US" sz="3600" b="1" i="0" u="none" strike="noStrike" kern="1200" cap="none" spc="0" normalizeH="0" baseline="0" noProof="0" dirty="0">
                <a:ln>
                  <a:noFill/>
                </a:ln>
                <a:solidFill>
                  <a:schemeClr val="accent2">
                    <a:lumMod val="20000"/>
                    <a:lumOff val="80000"/>
                  </a:schemeClr>
                </a:solidFill>
                <a:effectLst/>
                <a:uLnTx/>
                <a:uFillTx/>
                <a:latin typeface="Gotham book"/>
              </a:rPr>
              <a:t>(</a:t>
            </a:r>
            <a:r>
              <a:rPr lang="es-ES" sz="3600" b="1" dirty="0">
                <a:solidFill>
                  <a:schemeClr val="accent2">
                    <a:lumMod val="20000"/>
                    <a:lumOff val="80000"/>
                  </a:schemeClr>
                </a:solidFill>
                <a:latin typeface="Gotham book"/>
              </a:rPr>
              <a:t>El ejército de Santa Anna</a:t>
            </a:r>
            <a:r>
              <a:rPr kumimoji="0" lang="en-US" sz="3600" b="1" i="0" u="none" strike="noStrike" kern="1200" cap="none" spc="0" normalizeH="0" baseline="0" noProof="0" dirty="0">
                <a:ln>
                  <a:noFill/>
                </a:ln>
                <a:solidFill>
                  <a:schemeClr val="accent2">
                    <a:lumMod val="20000"/>
                    <a:lumOff val="80000"/>
                  </a:schemeClr>
                </a:solidFill>
                <a:effectLst/>
                <a:uLnTx/>
                <a:uFillTx/>
                <a:latin typeface="Gotham book"/>
              </a:rPr>
              <a:t>)</a:t>
            </a:r>
            <a:r>
              <a:rPr kumimoji="0" lang="en-US" sz="3600" b="0" i="0" u="none" strike="noStrike" kern="1200" cap="none" spc="0" normalizeH="0" baseline="0" noProof="0" dirty="0">
                <a:ln>
                  <a:noFill/>
                </a:ln>
                <a:solidFill>
                  <a:prstClr val="white"/>
                </a:solidFill>
                <a:effectLst/>
                <a:uLnTx/>
                <a:uFillTx/>
                <a:latin typeface="Gotham book"/>
              </a:rPr>
              <a:t> </a:t>
            </a:r>
            <a:r>
              <a:rPr lang="en-US" sz="3600" dirty="0">
                <a:solidFill>
                  <a:prstClr val="white"/>
                </a:solidFill>
                <a:latin typeface="Gotham book"/>
              </a:rPr>
              <a:t>era</a:t>
            </a:r>
            <a:r>
              <a:rPr kumimoji="0" lang="en-US" sz="3600" b="0" i="0" u="none" strike="noStrike" kern="1200" cap="none" spc="0" normalizeH="0" baseline="0" noProof="0" dirty="0">
                <a:ln>
                  <a:noFill/>
                </a:ln>
                <a:solidFill>
                  <a:prstClr val="white"/>
                </a:solidFill>
                <a:effectLst/>
                <a:uLnTx/>
                <a:uFillTx/>
                <a:latin typeface="Gotham book"/>
              </a:rPr>
              <a:t> _______</a:t>
            </a:r>
          </a:p>
        </p:txBody>
      </p:sp>
      <p:sp>
        <p:nvSpPr>
          <p:cNvPr id="4" name="Speech Bubble: Rectangle with Corners Rounded 3">
            <a:extLst>
              <a:ext uri="{FF2B5EF4-FFF2-40B4-BE49-F238E27FC236}">
                <a16:creationId xmlns:a16="http://schemas.microsoft.com/office/drawing/2014/main" id="{1B1FAC1C-07A6-2422-5FDA-65ACB3229A86}"/>
              </a:ext>
            </a:extLst>
          </p:cNvPr>
          <p:cNvSpPr/>
          <p:nvPr/>
        </p:nvSpPr>
        <p:spPr>
          <a:xfrm>
            <a:off x="1861457" y="3810829"/>
            <a:ext cx="7598228" cy="2100114"/>
          </a:xfrm>
          <a:prstGeom prst="wedgeRoundRectCallout">
            <a:avLst>
              <a:gd name="adj1" fmla="val 60385"/>
              <a:gd name="adj2" fmla="val 3797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Vimos evidencia de esto en la lección de hoy cuando _________</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1C04989D-794D-5374-82F4-CE48E1D0C7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7732" y="4810423"/>
            <a:ext cx="1296696" cy="1296696"/>
          </a:xfrm>
          <a:prstGeom prst="rect">
            <a:avLst/>
          </a:prstGeom>
        </p:spPr>
      </p:pic>
      <p:pic>
        <p:nvPicPr>
          <p:cNvPr id="6" name="Graphic 5">
            <a:extLst>
              <a:ext uri="{FF2B5EF4-FFF2-40B4-BE49-F238E27FC236}">
                <a16:creationId xmlns:a16="http://schemas.microsoft.com/office/drawing/2014/main" id="{F2DCBFFB-7D28-4F41-7588-03CC5DB66D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891990"/>
            <a:ext cx="1296696" cy="1296696"/>
          </a:xfrm>
          <a:prstGeom prst="rect">
            <a:avLst/>
          </a:prstGeom>
        </p:spPr>
      </p:pic>
    </p:spTree>
    <p:extLst>
      <p:ext uri="{BB962C8B-B14F-4D97-AF65-F5344CB8AC3E}">
        <p14:creationId xmlns:p14="http://schemas.microsoft.com/office/powerpoint/2010/main" val="48849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Calentamiento</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800" dirty="0">
                <a:latin typeface="Gotham Medium"/>
              </a:rPr>
              <a:t>Sigue las instrucciones para completar tu calentamiento</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86B81DD-C36A-BA17-D4E8-76FC75552342}"/>
              </a:ext>
            </a:extLst>
          </p:cNvPr>
          <p:cNvSpPr txBox="1"/>
          <p:nvPr/>
        </p:nvSpPr>
        <p:spPr>
          <a:xfrm>
            <a:off x="2660519" y="1480457"/>
            <a:ext cx="5660571" cy="5632311"/>
          </a:xfrm>
          <a:prstGeom prst="rect">
            <a:avLst/>
          </a:prstGeom>
          <a:noFill/>
        </p:spPr>
        <p:txBody>
          <a:bodyPr wrap="square" rtlCol="0">
            <a:spAutoFit/>
          </a:bodyPr>
          <a:lstStyle/>
          <a:p>
            <a:pPr marL="285750" indent="-285750">
              <a:buFont typeface="Arial" panose="020B0604020202020204" pitchFamily="34" charset="0"/>
              <a:buChar char="•"/>
            </a:pPr>
            <a:r>
              <a:rPr lang="es-ES" sz="3500" dirty="0">
                <a:solidFill>
                  <a:schemeClr val="accent6">
                    <a:lumMod val="75000"/>
                  </a:schemeClr>
                </a:solidFill>
                <a:latin typeface="Gotham book"/>
              </a:rPr>
              <a:t>Piensa en los ejércitos texano y mexicano durante la Revolución de Texas</a:t>
            </a:r>
            <a:r>
              <a:rPr lang="en-US" sz="3500" dirty="0">
                <a:solidFill>
                  <a:schemeClr val="accent6">
                    <a:lumMod val="75000"/>
                  </a:schemeClr>
                </a:solidFill>
                <a:latin typeface="Gotham book"/>
              </a:rPr>
              <a:t>. </a:t>
            </a:r>
          </a:p>
          <a:p>
            <a:pPr marL="285750" indent="-285750">
              <a:buFont typeface="Arial" panose="020B0604020202020204" pitchFamily="34" charset="0"/>
              <a:buChar char="•"/>
            </a:pPr>
            <a:r>
              <a:rPr lang="es-ES" sz="3500" dirty="0">
                <a:solidFill>
                  <a:srgbClr val="0070C0"/>
                </a:solidFill>
                <a:latin typeface="Gotham book"/>
              </a:rPr>
              <a:t>Cuál crees que fue UNA fortaleza y UNA debilidad para cada ejército?</a:t>
            </a:r>
            <a:endParaRPr lang="en-US" sz="3500" dirty="0">
              <a:solidFill>
                <a:srgbClr val="0070C0"/>
              </a:solidFill>
              <a:latin typeface="Gotham book"/>
            </a:endParaRPr>
          </a:p>
          <a:p>
            <a:pPr marL="285750" indent="-285750">
              <a:buFont typeface="Arial" panose="020B0604020202020204" pitchFamily="34" charset="0"/>
              <a:buChar char="•"/>
            </a:pPr>
            <a:r>
              <a:rPr lang="es-ES" sz="3500" dirty="0">
                <a:solidFill>
                  <a:srgbClr val="7030A0"/>
                </a:solidFill>
                <a:latin typeface="Gotham book"/>
              </a:rPr>
              <a:t>Escribe tu mejor suposición en las casillas que te proporcionan</a:t>
            </a:r>
            <a:r>
              <a:rPr lang="en-US" sz="3500" dirty="0">
                <a:solidFill>
                  <a:srgbClr val="7030A0"/>
                </a:solidFill>
                <a:latin typeface="Gotham book"/>
              </a:rPr>
              <a:t>.</a:t>
            </a:r>
          </a:p>
          <a:p>
            <a:pPr marL="285750" indent="-285750">
              <a:buFont typeface="Arial" panose="020B0604020202020204" pitchFamily="34" charset="0"/>
              <a:buChar char="•"/>
            </a:pPr>
            <a:r>
              <a:rPr lang="en-US" sz="3500" dirty="0" err="1">
                <a:solidFill>
                  <a:srgbClr val="C00000"/>
                </a:solidFill>
                <a:latin typeface="Gotham book"/>
              </a:rPr>
              <a:t>Comparte</a:t>
            </a:r>
            <a:r>
              <a:rPr lang="en-US" sz="3500" dirty="0">
                <a:solidFill>
                  <a:srgbClr val="C00000"/>
                </a:solidFill>
                <a:latin typeface="Gotham book"/>
              </a:rPr>
              <a:t> con </a:t>
            </a:r>
            <a:r>
              <a:rPr lang="en-US" sz="3500" dirty="0" err="1">
                <a:solidFill>
                  <a:srgbClr val="C00000"/>
                </a:solidFill>
                <a:latin typeface="Gotham book"/>
              </a:rPr>
              <a:t>una</a:t>
            </a:r>
            <a:r>
              <a:rPr lang="en-US" sz="3500" dirty="0">
                <a:solidFill>
                  <a:srgbClr val="C00000"/>
                </a:solidFill>
                <a:latin typeface="Gotham book"/>
              </a:rPr>
              <a:t> pareja.</a:t>
            </a:r>
          </a:p>
        </p:txBody>
      </p:sp>
      <p:pic>
        <p:nvPicPr>
          <p:cNvPr id="4" name="Graphic 3">
            <a:extLst>
              <a:ext uri="{FF2B5EF4-FFF2-40B4-BE49-F238E27FC236}">
                <a16:creationId xmlns:a16="http://schemas.microsoft.com/office/drawing/2014/main" id="{090453A2-BFE0-0E37-5CDF-B82D24CE15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8659" y="1751206"/>
            <a:ext cx="1071092" cy="1071092"/>
          </a:xfrm>
          <a:prstGeom prst="rect">
            <a:avLst/>
          </a:prstGeom>
        </p:spPr>
      </p:pic>
      <p:pic>
        <p:nvPicPr>
          <p:cNvPr id="5" name="Graphic 4">
            <a:extLst>
              <a:ext uri="{FF2B5EF4-FFF2-40B4-BE49-F238E27FC236}">
                <a16:creationId xmlns:a16="http://schemas.microsoft.com/office/drawing/2014/main" id="{09E4ED6C-DF01-1DFD-E84A-54A6186D7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6864" y="3276600"/>
            <a:ext cx="1071092" cy="1071092"/>
          </a:xfrm>
          <a:prstGeom prst="rect">
            <a:avLst/>
          </a:prstGeom>
        </p:spPr>
      </p:pic>
      <p:pic>
        <p:nvPicPr>
          <p:cNvPr id="6" name="Graphic 5">
            <a:extLst>
              <a:ext uri="{FF2B5EF4-FFF2-40B4-BE49-F238E27FC236}">
                <a16:creationId xmlns:a16="http://schemas.microsoft.com/office/drawing/2014/main" id="{8AC1B091-CCEB-81FF-E423-9CB3C3BD3D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0795" y="4678396"/>
            <a:ext cx="925793" cy="925793"/>
          </a:xfrm>
          <a:prstGeom prst="rect">
            <a:avLst/>
          </a:prstGeom>
        </p:spPr>
      </p:pic>
      <p:pic>
        <p:nvPicPr>
          <p:cNvPr id="7" name="Graphic 6">
            <a:extLst>
              <a:ext uri="{FF2B5EF4-FFF2-40B4-BE49-F238E27FC236}">
                <a16:creationId xmlns:a16="http://schemas.microsoft.com/office/drawing/2014/main" id="{F56B6B22-CBF4-7F0B-1E1D-F1831E1D921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8647" y="5783809"/>
            <a:ext cx="957846" cy="957846"/>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3788229" y="1328886"/>
            <a:ext cx="7598228" cy="2100114"/>
          </a:xfrm>
          <a:prstGeom prst="wedgeRoundRectCallout">
            <a:avLst>
              <a:gd name="adj1" fmla="val -60684"/>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Una posible fuerza del ejército centralista de Santa Anna podría haber sido _____________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sp>
        <p:nvSpPr>
          <p:cNvPr id="4" name="Speech Bubble: Rectangle with Corners Rounded 3">
            <a:extLst>
              <a:ext uri="{FF2B5EF4-FFF2-40B4-BE49-F238E27FC236}">
                <a16:creationId xmlns:a16="http://schemas.microsoft.com/office/drawing/2014/main" id="{AB7209FD-2F3C-5EAF-0906-F1DB1B0AAC26}"/>
              </a:ext>
            </a:extLst>
          </p:cNvPr>
          <p:cNvSpPr/>
          <p:nvPr/>
        </p:nvSpPr>
        <p:spPr>
          <a:xfrm>
            <a:off x="1861457" y="3810829"/>
            <a:ext cx="7598228" cy="2100114"/>
          </a:xfrm>
          <a:prstGeom prst="wedgeRoundRectCallout">
            <a:avLst>
              <a:gd name="adj1" fmla="val 60385"/>
              <a:gd name="adj2" fmla="val 3797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Una posible debilidad del ejército centralista de Santa Anna podría haber sido _____________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A141540C-C61E-4A55-6CD2-67784F933C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7732" y="4810423"/>
            <a:ext cx="1296696" cy="1296696"/>
          </a:xfrm>
          <a:prstGeom prst="rect">
            <a:avLst/>
          </a:prstGeom>
        </p:spPr>
      </p:pic>
      <p:pic>
        <p:nvPicPr>
          <p:cNvPr id="6" name="Graphic 5">
            <a:extLst>
              <a:ext uri="{FF2B5EF4-FFF2-40B4-BE49-F238E27FC236}">
                <a16:creationId xmlns:a16="http://schemas.microsoft.com/office/drawing/2014/main" id="{49E104FE-DD2D-5BB2-BC97-D8B69864A8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1891990"/>
            <a:ext cx="1296696" cy="1296696"/>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5E3B5F-22F0-8023-BCA7-ADAF76B7922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FF33EB2-C0E5-B618-7D37-1182C0684869}"/>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4A5A028-60EF-59A4-2111-D32E4237C203}"/>
              </a:ext>
            </a:extLst>
          </p:cNvPr>
          <p:cNvSpPr/>
          <p:nvPr/>
        </p:nvSpPr>
        <p:spPr>
          <a:xfrm>
            <a:off x="3646714" y="1328886"/>
            <a:ext cx="7739743" cy="2100114"/>
          </a:xfrm>
          <a:prstGeom prst="wedgeRoundRectCallout">
            <a:avLst>
              <a:gd name="adj1" fmla="val -56684"/>
              <a:gd name="adj2" fmla="val 3330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Una posible fortaleza del ejército texano de Sam Houston podría haber sido _____________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sp>
        <p:nvSpPr>
          <p:cNvPr id="4" name="Speech Bubble: Rectangle with Corners Rounded 3">
            <a:extLst>
              <a:ext uri="{FF2B5EF4-FFF2-40B4-BE49-F238E27FC236}">
                <a16:creationId xmlns:a16="http://schemas.microsoft.com/office/drawing/2014/main" id="{28325E95-0ACF-94C6-3585-6C9F1993362D}"/>
              </a:ext>
            </a:extLst>
          </p:cNvPr>
          <p:cNvSpPr/>
          <p:nvPr/>
        </p:nvSpPr>
        <p:spPr>
          <a:xfrm>
            <a:off x="1931296" y="3810829"/>
            <a:ext cx="7739742" cy="2100114"/>
          </a:xfrm>
          <a:prstGeom prst="wedgeRoundRectCallout">
            <a:avLst>
              <a:gd name="adj1" fmla="val 60482"/>
              <a:gd name="adj2" fmla="val 45748"/>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Una posible debilidad del ejército texano de Sam Houston podría haber sido _____________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F5AE190B-B1FC-2E59-66F3-385F2C223A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7732" y="4810423"/>
            <a:ext cx="1296696" cy="1296696"/>
          </a:xfrm>
          <a:prstGeom prst="rect">
            <a:avLst/>
          </a:prstGeom>
        </p:spPr>
      </p:pic>
      <p:pic>
        <p:nvPicPr>
          <p:cNvPr id="6" name="Graphic 5">
            <a:extLst>
              <a:ext uri="{FF2B5EF4-FFF2-40B4-BE49-F238E27FC236}">
                <a16:creationId xmlns:a16="http://schemas.microsoft.com/office/drawing/2014/main" id="{45CF88C2-63A9-58A0-7886-05626FA366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7875" y="1902875"/>
            <a:ext cx="1296696" cy="1296696"/>
          </a:xfrm>
          <a:prstGeom prst="rect">
            <a:avLst/>
          </a:prstGeom>
        </p:spPr>
      </p:pic>
    </p:spTree>
    <p:extLst>
      <p:ext uri="{BB962C8B-B14F-4D97-AF65-F5344CB8AC3E}">
        <p14:creationId xmlns:p14="http://schemas.microsoft.com/office/powerpoint/2010/main" val="404224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286000"/>
            <a:ext cx="10363200" cy="249542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son las características definitorias y los acontecimientos más significativos de la Era Revolucionaria de Texas</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7400" dirty="0">
                <a:solidFill>
                  <a:schemeClr val="bg1"/>
                </a:solidFill>
                <a:latin typeface="Gotham Medium"/>
              </a:rPr>
              <a:t>En la lección de hoy...</a:t>
            </a:r>
            <a:endParaRPr kumimoji="0" lang="en-US" sz="7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46FC1A7-A711-E44B-2B9F-92E44778AF23}"/>
              </a:ext>
            </a:extLst>
          </p:cNvPr>
          <p:cNvSpPr txBox="1"/>
          <p:nvPr/>
        </p:nvSpPr>
        <p:spPr>
          <a:xfrm>
            <a:off x="381000" y="1741714"/>
            <a:ext cx="11636829" cy="5211042"/>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3800" b="1" i="1" u="sng" dirty="0">
                <a:solidFill>
                  <a:srgbClr val="70AD47">
                    <a:lumMod val="75000"/>
                  </a:srgbClr>
                </a:solidFill>
                <a:latin typeface="Gotham Book"/>
                <a:ea typeface="Times New Roman" panose="02020603050405020304" pitchFamily="18" charset="0"/>
                <a:cs typeface="Times New Roman" panose="02020603050405020304" pitchFamily="18" charset="0"/>
              </a:rPr>
              <a:t>Examinaremos</a:t>
            </a:r>
            <a:r>
              <a:rPr lang="es-ES" sz="3800" dirty="0">
                <a:solidFill>
                  <a:srgbClr val="70AD47">
                    <a:lumMod val="75000"/>
                  </a:srgbClr>
                </a:solidFill>
                <a:latin typeface="Gotham Book"/>
                <a:ea typeface="Times New Roman" panose="02020603050405020304" pitchFamily="18" charset="0"/>
                <a:cs typeface="Times New Roman" panose="02020603050405020304" pitchFamily="18" charset="0"/>
              </a:rPr>
              <a:t> una cronología de los eventos significativos que tuvieron lugar durante la Revolución de Texas e identificaremos su importancia para la historia de Texas</a:t>
            </a:r>
            <a:r>
              <a:rPr kumimoji="0" lang="en-US" sz="38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38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3800" dirty="0">
                <a:solidFill>
                  <a:srgbClr val="7030A0"/>
                </a:solidFill>
                <a:latin typeface="Gotham Book"/>
                <a:ea typeface="Times New Roman" panose="02020603050405020304" pitchFamily="18" charset="0"/>
                <a:cs typeface="Times New Roman" panose="02020603050405020304" pitchFamily="18" charset="0"/>
              </a:rPr>
              <a:t> breves pasajes sobre cada evento, identificaré información clave, explicaré las relaciones de causa y efecto y determinaré cómo el evento es significativo para la historia de Texas</a:t>
            </a:r>
            <a:r>
              <a:rPr lang="en-US" sz="3800" dirty="0">
                <a:solidFill>
                  <a:srgbClr val="7030A0"/>
                </a:solidFill>
                <a:latin typeface="Gotham Book"/>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 </a:t>
            </a:r>
            <a:br>
              <a:rPr lang="en-US" dirty="0">
                <a:latin typeface="Gotham Medium"/>
              </a:rPr>
            </a:br>
            <a:r>
              <a:rPr lang="en-US" sz="11500" b="1" dirty="0" err="1">
                <a:solidFill>
                  <a:schemeClr val="bg1"/>
                </a:solidFill>
                <a:latin typeface="Gotham Medium"/>
              </a:rPr>
              <a:t>Lección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200" b="1" dirty="0" err="1">
                <a:latin typeface="Gotham Medium"/>
              </a:rPr>
              <a:t>Instrucciones</a:t>
            </a:r>
            <a:r>
              <a:rPr lang="en-US" sz="5200" b="1" dirty="0">
                <a:latin typeface="Gotham Medium"/>
              </a:rPr>
              <a:t> para la </a:t>
            </a:r>
            <a:r>
              <a:rPr lang="en-US" sz="5200" b="1" dirty="0" err="1">
                <a:latin typeface="Gotham Medium"/>
              </a:rPr>
              <a:t>lección</a:t>
            </a:r>
            <a:endParaRPr lang="en-US" sz="52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795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477875"/>
          </a:xfrm>
          <a:prstGeom prst="rect">
            <a:avLst/>
          </a:prstGeom>
          <a:noFill/>
        </p:spPr>
        <p:txBody>
          <a:bodyPr wrap="square" rtlCol="0">
            <a:spAutoFit/>
          </a:bodyPr>
          <a:lstStyle/>
          <a:p>
            <a:pPr marL="514350" lvl="0" indent="-514350">
              <a:buFontTx/>
              <a:buAutoNum type="arabicPeriod"/>
              <a:defRPr/>
            </a:pPr>
            <a:r>
              <a:rPr lang="es-ES" sz="3600" i="1" dirty="0">
                <a:solidFill>
                  <a:srgbClr val="C00000"/>
                </a:solidFill>
              </a:rPr>
              <a:t>Lee cada breve pasaje para obtener información sobre algún evento o eventos de la Era Revolucionaria de Texas</a:t>
            </a:r>
            <a:r>
              <a:rPr kumimoji="0" lang="en-US" sz="3600" b="0" i="1" u="none" strike="noStrike" kern="1200" cap="none" spc="0" normalizeH="0" baseline="0" noProof="0" dirty="0">
                <a:ln>
                  <a:noFill/>
                </a:ln>
                <a:solidFill>
                  <a:srgbClr val="C00000"/>
                </a:solidFill>
                <a:effectLst/>
                <a:uLnTx/>
                <a:uFillTx/>
                <a:latin typeface="Calibri" panose="020F0502020204030204"/>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600" b="0" i="1"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Record information about each reading in the correct place on your timeline assignment.</a:t>
            </a:r>
            <a:r>
              <a:rPr kumimoji="0" lang="en-US" sz="4000" b="0" i="1"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0212" y="2961318"/>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4901706"/>
            <a:ext cx="10280885" cy="1323439"/>
          </a:xfrm>
          <a:prstGeom prst="rect">
            <a:avLst/>
          </a:prstGeom>
          <a:noFill/>
        </p:spPr>
        <p:txBody>
          <a:bodyPr wrap="square" rtlCol="0">
            <a:spAutoFit/>
          </a:bodyPr>
          <a:lstStyle/>
          <a:p>
            <a:pPr lvl="0" algn="ctr">
              <a:defRPr/>
            </a:pPr>
            <a:r>
              <a:rPr lang="es-ES" sz="4000" b="1" i="1" dirty="0">
                <a:solidFill>
                  <a:srgbClr val="0070C0"/>
                </a:solidFill>
              </a:rPr>
              <a:t>Lee las instrucciones específicas paso a paso para la Parte I de tu trabajo.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Props1.xml><?xml version="1.0" encoding="utf-8"?>
<ds:datastoreItem xmlns:ds="http://schemas.openxmlformats.org/officeDocument/2006/customXml" ds:itemID="{2E44819F-B2BC-484E-ABC2-8E18D6018A77}">
  <ds:schemaRefs>
    <ds:schemaRef ds:uri="http://schemas.microsoft.com/sharepoint/v3/contenttype/forms"/>
  </ds:schemaRefs>
</ds:datastoreItem>
</file>

<file path=customXml/itemProps2.xml><?xml version="1.0" encoding="utf-8"?>
<ds:datastoreItem xmlns:ds="http://schemas.openxmlformats.org/officeDocument/2006/customXml" ds:itemID="{BA9DE8D3-8036-4637-AC8B-A9F550D16D00}"/>
</file>

<file path=customXml/itemProps3.xml><?xml version="1.0" encoding="utf-8"?>
<ds:datastoreItem xmlns:ds="http://schemas.openxmlformats.org/officeDocument/2006/customXml" ds:itemID="{19D7D1A4-6366-4564-B024-368E61A12B53}">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542</TotalTime>
  <Words>1224</Words>
  <Application>Microsoft Office PowerPoint</Application>
  <PresentationFormat>Widescreen</PresentationFormat>
  <Paragraphs>70</Paragraphs>
  <Slides>20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Aptos</vt:lpstr>
      <vt:lpstr>Aptos Display</vt:lpstr>
      <vt:lpstr>Arial</vt:lpstr>
      <vt:lpstr>Calibri</vt:lpstr>
      <vt:lpstr>Calibri Light</vt:lpstr>
      <vt:lpstr>Gotham Book</vt:lpstr>
      <vt:lpstr>Gotham Book</vt:lpstr>
      <vt:lpstr>Gotham Medium</vt:lpstr>
      <vt:lpstr>Josefin Sans</vt:lpstr>
      <vt:lpstr>Roboto-Flex</vt:lpstr>
      <vt:lpstr>Times New Roman</vt:lpstr>
      <vt:lpstr>1_Office Theme</vt:lpstr>
      <vt:lpstr>2_Office Theme</vt:lpstr>
      <vt:lpstr>Unidad 5:  La Revolución de Texas</vt:lpstr>
      <vt:lpstr>Cuál es la historia?  Calentamiento</vt:lpstr>
      <vt:lpstr>Calentamiento:  Sigue las instrucciones para completar tu calentamiento</vt:lpstr>
      <vt:lpstr>Comparte con la clase</vt:lpstr>
      <vt:lpstr>Comparte con la clase2</vt:lpstr>
      <vt:lpstr>Pregunta esencial</vt:lpstr>
      <vt:lpstr>En la lección de hoy...</vt:lpstr>
      <vt:lpstr>Cuál es la historia?  Lección</vt:lpstr>
      <vt:lpstr>Instrucciones para la lección</vt:lpstr>
      <vt:lpstr>1. La batalla de Gonzales– 2 de octubre de 1835</vt:lpstr>
      <vt:lpstr>2. La Consulta – Noviembre de 1835</vt:lpstr>
      <vt:lpstr>3. El Álamo – 23 de febrero – 6 de marzo de 1836</vt:lpstr>
      <vt:lpstr>4. La Convención Constitucional de 1836</vt:lpstr>
      <vt:lpstr>5. El Raspón de la Fuga – Enero a abril de 1836</vt:lpstr>
      <vt:lpstr>6. La masacre de Goliad – 27 de marzo de 1836</vt:lpstr>
      <vt:lpstr>7. La Batalla de San Jacinto – 21 de abril de 1836</vt:lpstr>
      <vt:lpstr>8. Los Tratados de Velasco –  14 de mayo de 1836</vt:lpstr>
      <vt:lpstr>Cuál es la historia?  Billete de salida</vt:lpstr>
      <vt:lpstr>Billete de salida:  Sigue las instrucciones para completar tu Ticket de Salida</vt:lpstr>
      <vt:lpstr>Comparte con la clase</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2025-02-25T15:39:06Z</dcterms:created>
  <dcterms:modified xsi:type="dcterms:W3CDTF">2025-12-15T22:40:02Z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